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6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5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6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72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2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3DFE8-F3BD-4D0D-A336-B5D95091AF0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B9AE1-D5E6-48D7-9098-763414704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43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81555" y="491706"/>
            <a:ext cx="4088920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81555" y="1196197"/>
            <a:ext cx="4088920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YT API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81555" y="1940944"/>
            <a:ext cx="4088920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username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1555" y="2711570"/>
            <a:ext cx="4088920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Reddit</a:t>
            </a:r>
            <a:r>
              <a:rPr lang="en-US" dirty="0" smtClean="0"/>
              <a:t> Password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81555" y="4180936"/>
            <a:ext cx="4088920" cy="4313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5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1920815" y="0"/>
            <a:ext cx="9854242" cy="682062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648309" y="1181821"/>
            <a:ext cx="8729933" cy="56761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213339" y="4336214"/>
            <a:ext cx="7263442" cy="248440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3213339" y="1831677"/>
            <a:ext cx="7263442" cy="22773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3381555" y="491706"/>
            <a:ext cx="7479102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 No.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76646" y="1291089"/>
            <a:ext cx="4088920" cy="43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Serch</a:t>
            </a:r>
            <a:r>
              <a:rPr lang="en-US" dirty="0" smtClean="0"/>
              <a:t> terms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57668" y="1938072"/>
            <a:ext cx="1526875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Title-1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49837" y="4502990"/>
            <a:ext cx="1526875" cy="517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Title-2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381554" y="2590802"/>
            <a:ext cx="6927012" cy="1184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89389" y="2590802"/>
            <a:ext cx="319177" cy="1178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989388" y="2723075"/>
            <a:ext cx="319177" cy="4571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81554" y="5408763"/>
            <a:ext cx="6927012" cy="1184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989388" y="5529534"/>
            <a:ext cx="319177" cy="117894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89387" y="5661807"/>
            <a:ext cx="319177" cy="4571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</cp:revision>
  <dcterms:created xsi:type="dcterms:W3CDTF">2025-02-21T08:22:07Z</dcterms:created>
  <dcterms:modified xsi:type="dcterms:W3CDTF">2025-02-21T08:22:21Z</dcterms:modified>
</cp:coreProperties>
</file>