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2" r:id="rId3"/>
    <p:sldId id="257" r:id="rId4"/>
    <p:sldId id="258" r:id="rId5"/>
    <p:sldId id="268" r:id="rId6"/>
    <p:sldId id="277" r:id="rId7"/>
    <p:sldId id="300" r:id="rId8"/>
    <p:sldId id="305" r:id="rId9"/>
    <p:sldId id="30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49" userDrawn="1">
          <p15:clr>
            <a:srgbClr val="A4A3A4"/>
          </p15:clr>
        </p15:guide>
        <p15:guide id="2" pos="55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2B7F"/>
    <a:srgbClr val="7F7F7F"/>
    <a:srgbClr val="0070C0"/>
    <a:srgbClr val="767171"/>
    <a:srgbClr val="595959"/>
    <a:srgbClr val="F2F2F2"/>
    <a:srgbClr val="DE2810"/>
    <a:srgbClr val="E7E6E6"/>
    <a:srgbClr val="3B3838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5" autoAdjust="0"/>
  </p:normalViewPr>
  <p:slideViewPr>
    <p:cSldViewPr snapToGrid="0">
      <p:cViewPr>
        <p:scale>
          <a:sx n="75" d="100"/>
          <a:sy n="75" d="100"/>
        </p:scale>
        <p:origin x="1116" y="702"/>
      </p:cViewPr>
      <p:guideLst>
        <p:guide orient="horz" pos="1049"/>
        <p:guide pos="5541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D3007C-0BBF-4CAD-B02F-7664B804665F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7DC7C-EA85-41EA-BE8E-3BC04B9579C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09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7357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3479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974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983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921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绪论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50404809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五边形 15"/>
          <p:cNvSpPr/>
          <p:nvPr userDrawn="1"/>
        </p:nvSpPr>
        <p:spPr>
          <a:xfrm flipH="1">
            <a:off x="11211743" y="5950072"/>
            <a:ext cx="986607" cy="504056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25400" cap="flat" cmpd="sng" algn="ctr">
            <a:noFill/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fld id="{170C0C04-E408-48A9-82A4-3716296300DE}" type="slidenum">
              <a:rPr lang="zh-CN" altLang="en-US" sz="1800" smtClean="0">
                <a:solidFill>
                  <a:schemeClr val="bg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endParaRPr lang="zh-CN" altLang="en-US" kern="0" dirty="0">
              <a:solidFill>
                <a:sysClr val="window" lastClr="FFFFFF"/>
              </a:solidFill>
              <a:latin typeface="Calibri"/>
              <a:ea typeface="宋体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0" y="61732"/>
            <a:ext cx="1157839" cy="11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4042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绪论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69168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68610620"/>
              </p:ext>
            </p:extLst>
          </p:nvPr>
        </p:nvGraphicFramePr>
        <p:xfrm>
          <a:off x="0" y="1268760"/>
          <a:ext cx="1691680" cy="39600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9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920" y="61732"/>
            <a:ext cx="1157839" cy="1149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86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08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970B77-5356-4A46-9F59-69F7BEDB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AAB38-F5A3-43C5-844B-413AEF3C02AD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FD8F8E-35F9-4491-9F47-1F6831C0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04B2524-0D70-4F3D-AFDD-2FD6267A6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50DA7-01C9-499F-A740-DA0EEA530731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55771D1-C096-4695-8A5E-D1B291D0C6A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155" y="5673027"/>
            <a:ext cx="2743201" cy="575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AAB38-F5A3-43C5-844B-413AEF3C02AD}" type="datetimeFigureOut">
              <a:rPr lang="zh-CN" altLang="en-US" smtClean="0"/>
              <a:pPr/>
              <a:t>2021/7/18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50DA7-01C9-499F-A740-DA0EEA53073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32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0" r:id="rId2"/>
    <p:sldLayoutId id="2147483669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698BAB8-B5D4-4B08-9E32-F746760B4BAF}"/>
              </a:ext>
            </a:extLst>
          </p:cNvPr>
          <p:cNvSpPr/>
          <p:nvPr/>
        </p:nvSpPr>
        <p:spPr>
          <a:xfrm>
            <a:off x="-8962" y="2892689"/>
            <a:ext cx="12209924" cy="3317609"/>
          </a:xfrm>
          <a:prstGeom prst="rect">
            <a:avLst/>
          </a:prstGeom>
          <a:solidFill>
            <a:srgbClr val="082B7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59596" y="4455591"/>
            <a:ext cx="538240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    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  师：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XXXX</a:t>
            </a: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   间：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cxnSp>
        <p:nvCxnSpPr>
          <p:cNvPr id="41" name="直接连接符 40"/>
          <p:cNvCxnSpPr>
            <a:cxnSpLocks/>
          </p:cNvCxnSpPr>
          <p:nvPr/>
        </p:nvCxnSpPr>
        <p:spPr>
          <a:xfrm>
            <a:off x="-203200" y="5817434"/>
            <a:ext cx="12598400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0A122F-3CE4-4BEE-9F4E-D7D38A0739A9}"/>
              </a:ext>
            </a:extLst>
          </p:cNvPr>
          <p:cNvGrpSpPr/>
          <p:nvPr/>
        </p:nvGrpSpPr>
        <p:grpSpPr>
          <a:xfrm>
            <a:off x="9781209" y="3381936"/>
            <a:ext cx="2080591" cy="2080591"/>
            <a:chOff x="7007267" y="2961396"/>
            <a:chExt cx="2080591" cy="2080591"/>
          </a:xfrm>
        </p:grpSpPr>
        <p:sp>
          <p:nvSpPr>
            <p:cNvPr id="4" name="椭圆 3"/>
            <p:cNvSpPr/>
            <p:nvPr/>
          </p:nvSpPr>
          <p:spPr>
            <a:xfrm>
              <a:off x="7007267" y="2961396"/>
              <a:ext cx="2080591" cy="2080591"/>
            </a:xfrm>
            <a:prstGeom prst="ellipse">
              <a:avLst/>
            </a:prstGeom>
            <a:solidFill>
              <a:srgbClr val="082B7F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5554" y="3027012"/>
              <a:ext cx="1964017" cy="1949359"/>
            </a:xfrm>
            <a:prstGeom prst="rect">
              <a:avLst/>
            </a:prstGeom>
          </p:spPr>
        </p:pic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7D987925-5AF7-467D-8F8A-352E56B2F280}"/>
              </a:ext>
            </a:extLst>
          </p:cNvPr>
          <p:cNvSpPr txBox="1"/>
          <p:nvPr/>
        </p:nvSpPr>
        <p:spPr>
          <a:xfrm>
            <a:off x="330200" y="3160144"/>
            <a:ext cx="8117510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国科大答辩</a:t>
            </a:r>
            <a:r>
              <a:rPr lang="en-US" altLang="zh-CN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</a:p>
        </p:txBody>
      </p:sp>
    </p:spTree>
    <p:extLst>
      <p:ext uri="{BB962C8B-B14F-4D97-AF65-F5344CB8AC3E}">
        <p14:creationId xmlns:p14="http://schemas.microsoft.com/office/powerpoint/2010/main" val="292471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877104" y="516805"/>
            <a:ext cx="993389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主打简约风，特色是上方的导航栏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字体采用微软雅黑，正文大部分采用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号字，可根据需要进行调整。</a:t>
            </a: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35C028-C4AB-4C02-B14C-C82B704FE373}"/>
              </a:ext>
            </a:extLst>
          </p:cNvPr>
          <p:cNvSpPr/>
          <p:nvPr/>
        </p:nvSpPr>
        <p:spPr>
          <a:xfrm>
            <a:off x="0" y="1367290"/>
            <a:ext cx="1689100" cy="668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altLang="zh-CN" sz="2800" b="1" dirty="0">
                <a:solidFill>
                  <a:srgbClr val="08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2800" b="1" dirty="0">
                <a:solidFill>
                  <a:srgbClr val="08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介绍</a:t>
            </a:r>
            <a:endParaRPr lang="en-US" altLang="zh-CN" sz="2800" b="1" dirty="0">
              <a:solidFill>
                <a:srgbClr val="082B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DD69F-8925-47F1-9F54-68A4CFE7CAAA}"/>
              </a:ext>
            </a:extLst>
          </p:cNvPr>
          <p:cNvSpPr/>
          <p:nvPr/>
        </p:nvSpPr>
        <p:spPr>
          <a:xfrm>
            <a:off x="0" y="2229050"/>
            <a:ext cx="1689100" cy="668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0EB7E7-4827-4373-9765-803BBD86D1CC}"/>
              </a:ext>
            </a:extLst>
          </p:cNvPr>
          <p:cNvSpPr/>
          <p:nvPr/>
        </p:nvSpPr>
        <p:spPr>
          <a:xfrm>
            <a:off x="0" y="2972632"/>
            <a:ext cx="1689100" cy="668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228A30-794B-49E5-BF1A-F9E8B98BB742}"/>
              </a:ext>
            </a:extLst>
          </p:cNvPr>
          <p:cNvSpPr/>
          <p:nvPr/>
        </p:nvSpPr>
        <p:spPr>
          <a:xfrm>
            <a:off x="0" y="3782620"/>
            <a:ext cx="1689100" cy="668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A1AEA95-2925-4F0D-B156-C028626CEC61}"/>
              </a:ext>
            </a:extLst>
          </p:cNvPr>
          <p:cNvSpPr/>
          <p:nvPr/>
        </p:nvSpPr>
        <p:spPr>
          <a:xfrm>
            <a:off x="0" y="4534654"/>
            <a:ext cx="1689100" cy="668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6449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00249" y="1647353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808286" y="1707717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绪论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249" y="2401415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8286" y="24607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0249" y="3155478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08286" y="32232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249" y="3909540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808286" y="39857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00249" y="4663602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+mj-lt"/>
                <a:ea typeface="Arial Unicode MS" panose="020B0604020202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+mj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808286" y="47313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930023" y="1308116"/>
            <a:ext cx="2300630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1257837" y="2593371"/>
            <a:ext cx="16450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876703" y="1618777"/>
            <a:ext cx="497964" cy="497964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FF54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5400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789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1877104" y="516805"/>
            <a:ext cx="99338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小标题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主要内容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35C028-C4AB-4C02-B14C-C82B704FE373}"/>
              </a:ext>
            </a:extLst>
          </p:cNvPr>
          <p:cNvSpPr/>
          <p:nvPr/>
        </p:nvSpPr>
        <p:spPr>
          <a:xfrm>
            <a:off x="0" y="1367290"/>
            <a:ext cx="1689100" cy="661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CN" altLang="en-US" sz="2800" b="1" dirty="0">
                <a:solidFill>
                  <a:srgbClr val="08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绪 论</a:t>
            </a:r>
            <a:endParaRPr lang="en-US" altLang="zh-CN" sz="2800" b="1" dirty="0">
              <a:solidFill>
                <a:srgbClr val="082B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B3DD69F-8925-47F1-9F54-68A4CFE7CAAA}"/>
              </a:ext>
            </a:extLst>
          </p:cNvPr>
          <p:cNvSpPr/>
          <p:nvPr/>
        </p:nvSpPr>
        <p:spPr>
          <a:xfrm>
            <a:off x="0" y="2229050"/>
            <a:ext cx="1689100" cy="668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30EB7E7-4827-4373-9765-803BBD86D1CC}"/>
              </a:ext>
            </a:extLst>
          </p:cNvPr>
          <p:cNvSpPr/>
          <p:nvPr/>
        </p:nvSpPr>
        <p:spPr>
          <a:xfrm>
            <a:off x="0" y="2972632"/>
            <a:ext cx="1689100" cy="668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2228A30-794B-49E5-BF1A-F9E8B98BB742}"/>
              </a:ext>
            </a:extLst>
          </p:cNvPr>
          <p:cNvSpPr/>
          <p:nvPr/>
        </p:nvSpPr>
        <p:spPr>
          <a:xfrm>
            <a:off x="0" y="3782620"/>
            <a:ext cx="1689100" cy="668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A1AEA95-2925-4F0D-B156-C028626CEC61}"/>
              </a:ext>
            </a:extLst>
          </p:cNvPr>
          <p:cNvSpPr/>
          <p:nvPr/>
        </p:nvSpPr>
        <p:spPr>
          <a:xfrm>
            <a:off x="0" y="4534654"/>
            <a:ext cx="1689100" cy="6680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5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65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00249" y="1647353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249" y="2401415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0249" y="3155478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249" y="3909540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00249" y="4663602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6585" y="1308116"/>
            <a:ext cx="21275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1104847" y="2593371"/>
            <a:ext cx="1950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838603" y="2344389"/>
            <a:ext cx="497964" cy="497964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FF54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5400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C3F91C6E-4F85-4903-8080-505BF0458748}"/>
              </a:ext>
            </a:extLst>
          </p:cNvPr>
          <p:cNvSpPr/>
          <p:nvPr/>
        </p:nvSpPr>
        <p:spPr>
          <a:xfrm>
            <a:off x="6808286" y="1707717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绪论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92EE011-6C7D-43A1-AA80-2772990F0E3F}"/>
              </a:ext>
            </a:extLst>
          </p:cNvPr>
          <p:cNvSpPr/>
          <p:nvPr/>
        </p:nvSpPr>
        <p:spPr>
          <a:xfrm>
            <a:off x="6808286" y="24607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F5981DA-0B80-485B-BEBB-E3A42AECB097}"/>
              </a:ext>
            </a:extLst>
          </p:cNvPr>
          <p:cNvSpPr/>
          <p:nvPr/>
        </p:nvSpPr>
        <p:spPr>
          <a:xfrm>
            <a:off x="6808286" y="32232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37359E4C-716B-4F4F-AF4E-462EEB0C3538}"/>
              </a:ext>
            </a:extLst>
          </p:cNvPr>
          <p:cNvSpPr/>
          <p:nvPr/>
        </p:nvSpPr>
        <p:spPr>
          <a:xfrm>
            <a:off x="6808286" y="39857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5FC49DE-371A-48C3-B76E-E779BE6A2A95}"/>
              </a:ext>
            </a:extLst>
          </p:cNvPr>
          <p:cNvSpPr/>
          <p:nvPr/>
        </p:nvSpPr>
        <p:spPr>
          <a:xfrm>
            <a:off x="6808286" y="47313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34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00249" y="1647353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249" y="2401415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0249" y="3155478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249" y="3909540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00249" y="4663602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6585" y="1308116"/>
            <a:ext cx="21275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1104847" y="2593371"/>
            <a:ext cx="1950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825903" y="3094592"/>
            <a:ext cx="497964" cy="497964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FF54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5400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85DA4497-D2BA-4810-9A8B-24B873272CFE}"/>
              </a:ext>
            </a:extLst>
          </p:cNvPr>
          <p:cNvSpPr/>
          <p:nvPr/>
        </p:nvSpPr>
        <p:spPr>
          <a:xfrm>
            <a:off x="6808286" y="1707717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绪论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AEFC165-4A9E-43C7-9B12-6F5050070511}"/>
              </a:ext>
            </a:extLst>
          </p:cNvPr>
          <p:cNvSpPr/>
          <p:nvPr/>
        </p:nvSpPr>
        <p:spPr>
          <a:xfrm>
            <a:off x="6808286" y="24607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E6D27346-0BD2-4A89-96AA-D0E028617AC2}"/>
              </a:ext>
            </a:extLst>
          </p:cNvPr>
          <p:cNvSpPr/>
          <p:nvPr/>
        </p:nvSpPr>
        <p:spPr>
          <a:xfrm>
            <a:off x="6808286" y="32232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724FEC6-93DA-4769-8378-0026859EBC48}"/>
              </a:ext>
            </a:extLst>
          </p:cNvPr>
          <p:cNvSpPr/>
          <p:nvPr/>
        </p:nvSpPr>
        <p:spPr>
          <a:xfrm>
            <a:off x="6808286" y="39857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54D5C6-50FE-4829-AE68-EA2FFC68F1E4}"/>
              </a:ext>
            </a:extLst>
          </p:cNvPr>
          <p:cNvSpPr/>
          <p:nvPr/>
        </p:nvSpPr>
        <p:spPr>
          <a:xfrm>
            <a:off x="6808286" y="47313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430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/>
        </p:nvSpPr>
        <p:spPr>
          <a:xfrm>
            <a:off x="6000249" y="1647353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1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000249" y="2401415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2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000249" y="3155478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3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000249" y="3909540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4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6000249" y="4663602"/>
            <a:ext cx="506412" cy="504825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Arial Unicode MS" panose="020B0604020202020204" pitchFamily="34" charset="-122"/>
              </a:rPr>
              <a:t>5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6585" y="1308116"/>
            <a:ext cx="21275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</a:p>
        </p:txBody>
      </p:sp>
      <p:sp>
        <p:nvSpPr>
          <p:cNvPr id="36" name="矩形 35"/>
          <p:cNvSpPr/>
          <p:nvPr/>
        </p:nvSpPr>
        <p:spPr>
          <a:xfrm>
            <a:off x="1104847" y="2593371"/>
            <a:ext cx="19509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4825903" y="3857108"/>
            <a:ext cx="497964" cy="497964"/>
            <a:chOff x="6535243" y="2524701"/>
            <a:chExt cx="717051" cy="717051"/>
          </a:xfrm>
        </p:grpSpPr>
        <p:sp>
          <p:nvSpPr>
            <p:cNvPr id="16" name="泪滴形 15"/>
            <p:cNvSpPr/>
            <p:nvPr/>
          </p:nvSpPr>
          <p:spPr>
            <a:xfrm rot="8247616">
              <a:off x="6535243" y="2524701"/>
              <a:ext cx="717051" cy="717051"/>
            </a:xfrm>
            <a:prstGeom prst="teardrop">
              <a:avLst/>
            </a:prstGeom>
            <a:solidFill>
              <a:srgbClr val="FF5400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6604000" y="2588424"/>
              <a:ext cx="574014" cy="574014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5400"/>
              </a:solidFill>
            </a:ln>
            <a:effectLst>
              <a:innerShdw blurRad="63500" dist="50800" dir="162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17CFE7B8-34BB-45FC-BE59-7F405DBF2E4C}"/>
              </a:ext>
            </a:extLst>
          </p:cNvPr>
          <p:cNvSpPr/>
          <p:nvPr/>
        </p:nvSpPr>
        <p:spPr>
          <a:xfrm>
            <a:off x="6808286" y="1707717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绪论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C04B1FA-B305-420F-AA94-D24339FF85AA}"/>
              </a:ext>
            </a:extLst>
          </p:cNvPr>
          <p:cNvSpPr/>
          <p:nvPr/>
        </p:nvSpPr>
        <p:spPr>
          <a:xfrm>
            <a:off x="6808286" y="2460708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研究方法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2C9A28D-E92D-417F-98EE-65FD72A04BA4}"/>
              </a:ext>
            </a:extLst>
          </p:cNvPr>
          <p:cNvSpPr/>
          <p:nvPr/>
        </p:nvSpPr>
        <p:spPr>
          <a:xfrm>
            <a:off x="6808286" y="3223224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941F7D2-E2B1-4065-8F9B-2549A2F19D59}"/>
              </a:ext>
            </a:extLst>
          </p:cNvPr>
          <p:cNvSpPr/>
          <p:nvPr/>
        </p:nvSpPr>
        <p:spPr>
          <a:xfrm>
            <a:off x="6808286" y="3985740"/>
            <a:ext cx="110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实验结果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F75476-B5AF-43B3-BC81-E11B3C68C8E9}"/>
              </a:ext>
            </a:extLst>
          </p:cNvPr>
          <p:cNvSpPr/>
          <p:nvPr/>
        </p:nvSpPr>
        <p:spPr>
          <a:xfrm>
            <a:off x="6808286" y="473134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542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/>
          <p:cNvSpPr/>
          <p:nvPr/>
        </p:nvSpPr>
        <p:spPr>
          <a:xfrm>
            <a:off x="0" y="0"/>
            <a:ext cx="37211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016585" y="1308116"/>
            <a:ext cx="2127505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 谢</a:t>
            </a:r>
          </a:p>
        </p:txBody>
      </p:sp>
      <p:sp>
        <p:nvSpPr>
          <p:cNvPr id="36" name="矩形 35"/>
          <p:cNvSpPr/>
          <p:nvPr/>
        </p:nvSpPr>
        <p:spPr>
          <a:xfrm>
            <a:off x="660719" y="2593371"/>
            <a:ext cx="283924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Acknowledge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CFE7B8-34BB-45FC-BE59-7F405DBF2E4C}"/>
              </a:ext>
            </a:extLst>
          </p:cNvPr>
          <p:cNvSpPr/>
          <p:nvPr/>
        </p:nvSpPr>
        <p:spPr>
          <a:xfrm>
            <a:off x="3898900" y="552017"/>
            <a:ext cx="79502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  <a:defRPr/>
            </a:pPr>
            <a:r>
              <a:rPr lang="zh-CN" altLang="en-US" sz="3200" b="1" kern="100" dirty="0">
                <a:solidFill>
                  <a:srgbClr val="082B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致  谢</a:t>
            </a:r>
            <a:endParaRPr lang="en-US" altLang="zh-CN" sz="3200" b="1" kern="100" dirty="0">
              <a:solidFill>
                <a:srgbClr val="082B7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spcAft>
                <a:spcPts val="0"/>
              </a:spcAft>
              <a:defRPr/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本</a:t>
            </a:r>
            <a:r>
              <a:rPr lang="en-US" altLang="zh-CN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PPT</a:t>
            </a: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基础版本来源于网络，由国科大吃喝玩乐学进行整理修改。</a:t>
            </a:r>
            <a:endParaRPr lang="en-US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defRPr/>
            </a:pPr>
            <a:endParaRPr lang="en-US" altLang="zh-CN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defRPr/>
            </a:pPr>
            <a:r>
              <a:rPr lang="zh-CN" altLang="en-US" sz="18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仅供交流学习，如需商业用途请联系原作者</a:t>
            </a:r>
            <a:endParaRPr lang="zh-CN" altLang="zh-CN" sz="1800" kern="1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94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9F9015B-1D1A-4A36-9A70-04FCCBC43C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33"/>
          <a:stretch/>
        </p:blipFill>
        <p:spPr>
          <a:xfrm>
            <a:off x="-21663" y="-685800"/>
            <a:ext cx="12192000" cy="7543800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72ED43A-1B70-4546-A4B2-18B7662D9D76}"/>
              </a:ext>
            </a:extLst>
          </p:cNvPr>
          <p:cNvSpPr/>
          <p:nvPr/>
        </p:nvSpPr>
        <p:spPr>
          <a:xfrm>
            <a:off x="-8962" y="3276601"/>
            <a:ext cx="12209924" cy="3581398"/>
          </a:xfrm>
          <a:prstGeom prst="rect">
            <a:avLst/>
          </a:prstGeom>
          <a:solidFill>
            <a:srgbClr val="082B7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CBE14554-751A-45B6-9CF7-23B62847B90F}"/>
              </a:ext>
            </a:extLst>
          </p:cNvPr>
          <p:cNvCxnSpPr>
            <a:cxnSpLocks/>
          </p:cNvCxnSpPr>
          <p:nvPr/>
        </p:nvCxnSpPr>
        <p:spPr>
          <a:xfrm>
            <a:off x="-203200" y="6477834"/>
            <a:ext cx="12598400" cy="0"/>
          </a:xfrm>
          <a:prstGeom prst="line">
            <a:avLst/>
          </a:prstGeom>
          <a:ln w="19050"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089D4FA-3638-4008-AF62-E4DC1473804E}"/>
              </a:ext>
            </a:extLst>
          </p:cNvPr>
          <p:cNvSpPr txBox="1"/>
          <p:nvPr/>
        </p:nvSpPr>
        <p:spPr>
          <a:xfrm>
            <a:off x="2167982" y="4842355"/>
            <a:ext cx="8117510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请各位老师批评指正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758A997-15B2-4CB6-ABAE-F28F46ADC5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595" y="3790125"/>
            <a:ext cx="4178810" cy="88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4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</TotalTime>
  <Words>184</Words>
  <Application>Microsoft Office PowerPoint</Application>
  <PresentationFormat>宽屏</PresentationFormat>
  <Paragraphs>86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 Unicode MS</vt:lpstr>
      <vt:lpstr>黑体</vt:lpstr>
      <vt:lpstr>微软雅黑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吴家明</dc:creator>
  <cp:lastModifiedBy>Jin</cp:lastModifiedBy>
  <cp:revision>141</cp:revision>
  <dcterms:created xsi:type="dcterms:W3CDTF">2014-06-18T03:33:50Z</dcterms:created>
  <dcterms:modified xsi:type="dcterms:W3CDTF">2021-07-17T16:40:56Z</dcterms:modified>
</cp:coreProperties>
</file>