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6-4559-A246-C85C51905C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6-4559-A246-C85C51905C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6-4559-A246-C85C5190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9549424"/>
        <c:axId val="1079549840"/>
      </c:barChart>
      <c:catAx>
        <c:axId val="1079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49840"/>
        <c:crosses val="autoZero"/>
        <c:auto val="1"/>
        <c:lblAlgn val="ctr"/>
        <c:lblOffset val="100"/>
        <c:noMultiLvlLbl val="0"/>
      </c:catAx>
      <c:valAx>
        <c:axId val="10795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430" y="0"/>
            <a:ext cx="11017370" cy="5543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8" y="793630"/>
            <a:ext cx="11476864" cy="53833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336430" y="554338"/>
            <a:ext cx="1151914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332" y="6242782"/>
            <a:ext cx="2190100" cy="4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6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4.jpe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2614510" cy="5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795907"/>
            <a:ext cx="4988997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620338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444768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10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1"/>
            </p:custDataLst>
          </p:nvPr>
        </p:nvSpPr>
        <p:spPr>
          <a:xfrm>
            <a:off x="5473597" y="4269197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277668"/>
            <a:ext cx="3261286" cy="68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189EC20-EB8E-4EDE-8CA8-86FA760A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0"/>
            <a:ext cx="11017370" cy="55433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graphicFrame>
        <p:nvGraphicFramePr>
          <p:cNvPr id="21" name="内容占位符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874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65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</Words>
  <Application>Microsoft Office PowerPoint</Application>
  <PresentationFormat>宽屏</PresentationFormat>
  <Paragraphs>13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</cp:lastModifiedBy>
  <cp:revision>18</cp:revision>
  <dcterms:created xsi:type="dcterms:W3CDTF">2018-08-12T03:36:57Z</dcterms:created>
  <dcterms:modified xsi:type="dcterms:W3CDTF">2021-07-17T16:47:56Z</dcterms:modified>
</cp:coreProperties>
</file>