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 cstate="print">
            <a:alphaModFix amt="18000"/>
            <a:lum/>
          </a:blip>
          <a:srcRect/>
          <a:stretch>
            <a:fillRect l="-14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9144000" cy="234888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385566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11" name="图片 10" descr="横版组合（白色）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32" y="714356"/>
            <a:ext cx="4739757" cy="1000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000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AC58-701C-4C91-B5B0-569B82A1EED8}" type="datetimeFigureOut">
              <a:rPr lang="zh-CN" altLang="en-US" smtClean="0"/>
              <a:pPr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000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000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5F1E-8A68-4E27-9A5E-D196D58037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56" y="6352162"/>
            <a:ext cx="4143372" cy="4777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" y="6337763"/>
            <a:ext cx="4214810" cy="478033"/>
          </a:xfrm>
          <a:prstGeom prst="rect">
            <a:avLst/>
          </a:prstGeom>
        </p:spPr>
      </p:pic>
      <p:pic>
        <p:nvPicPr>
          <p:cNvPr id="11" name="图片 10" descr="单独徽章——透明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57686" y="6357934"/>
            <a:ext cx="500066" cy="500066"/>
          </a:xfrm>
          <a:prstGeom prst="rect">
            <a:avLst/>
          </a:prstGeom>
        </p:spPr>
      </p:pic>
      <p:pic>
        <p:nvPicPr>
          <p:cNvPr id="12" name="图片 11" descr="横版组合——透明.png"/>
          <p:cNvPicPr>
            <a:picLocks noChangeAspect="1"/>
          </p:cNvPicPr>
          <p:nvPr userDrawn="1"/>
        </p:nvPicPr>
        <p:blipFill>
          <a:blip r:embed="rId16"/>
          <a:srcRect l="20403"/>
          <a:stretch>
            <a:fillRect/>
          </a:stretch>
        </p:blipFill>
        <p:spPr>
          <a:xfrm>
            <a:off x="6572264" y="142852"/>
            <a:ext cx="2428892" cy="639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8" y="188640"/>
            <a:ext cx="5112568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4591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46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4657514"/>
            <a:ext cx="9144000" cy="221455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535782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Black" pitchFamily="34" charset="0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图片 6" descr="横版组合（白色）——透明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468" y="6289216"/>
            <a:ext cx="2428860" cy="512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Jin</cp:lastModifiedBy>
  <cp:revision>4</cp:revision>
  <dcterms:created xsi:type="dcterms:W3CDTF">2017-04-07T18:55:42Z</dcterms:created>
  <dcterms:modified xsi:type="dcterms:W3CDTF">2021-07-17T15:08:01Z</dcterms:modified>
</cp:coreProperties>
</file>