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ontserrat" panose="020B0604020202020204" charset="0"/>
      <p:regular r:id="rId12"/>
      <p:bold r:id="rId13"/>
      <p:italic r:id="rId14"/>
      <p:boldItalic r:id="rId15"/>
    </p:embeddedFont>
    <p:embeddedFont>
      <p:font typeface="Roboto" panose="020B0604020202020204" charset="0"/>
      <p:regular r:id="rId16"/>
      <p:bold r:id="rId17"/>
      <p:italic r:id="rId18"/>
      <p:boldItalic r:id="rId19"/>
    </p:embeddedFont>
    <p:embeddedFont>
      <p:font typeface="Arv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 dirty="0"/>
              <a:t>Project Name</a:t>
            </a:r>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 dirty="0"/>
              <a:t>Learner Name</a:t>
            </a:r>
          </a:p>
          <a:p>
            <a:pPr marL="0" lvl="0" indent="0">
              <a:spcBef>
                <a:spcPts val="0"/>
              </a:spcBef>
              <a:buNone/>
            </a:pPr>
            <a:r>
              <a:rPr lang="en" dirty="0"/>
              <a:t>@user-name on GitHub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 dirty="0"/>
              <a:t>An 1-3 sentence elevator pitch version of your project description. What problem does it solve?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Feature 1</a:t>
            </a:r>
          </a:p>
          <a:p>
            <a:pPr marL="457200" lvl="0" indent="-342900" rtl="0">
              <a:spcBef>
                <a:spcPts val="0"/>
              </a:spcBef>
              <a:spcAft>
                <a:spcPts val="0"/>
              </a:spcAft>
              <a:buSzPts val="1800"/>
              <a:buChar char="●"/>
            </a:pPr>
            <a:r>
              <a:rPr lang="en" dirty="0"/>
              <a:t>Feature 2</a:t>
            </a:r>
          </a:p>
          <a:p>
            <a:pPr marL="457200" lvl="0" indent="-342900">
              <a:spcBef>
                <a:spcPts val="0"/>
              </a:spcBef>
              <a:buSzPts val="1800"/>
              <a:buChar char="●"/>
            </a:pPr>
            <a:r>
              <a:rPr lang="en" dirty="0"/>
              <a:t>Feature 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 dirty="0"/>
              <a:t>Highlight some of your projects’ User Stories. Focus on explaining what this project can do from the user’s perspective.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 dirty="0"/>
              <a:t>Describe what tables are necessary in your DB, and how they relate to one another. Your goal is to show how you designed your database to allow for the user stories listed above.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Language</a:t>
            </a:r>
          </a:p>
          <a:p>
            <a:pPr marL="457200" lvl="0" indent="-342900" rtl="0">
              <a:spcBef>
                <a:spcPts val="0"/>
              </a:spcBef>
              <a:spcAft>
                <a:spcPts val="0"/>
              </a:spcAft>
              <a:buSzPts val="1800"/>
              <a:buChar char="●"/>
            </a:pPr>
            <a:r>
              <a:rPr lang="en" dirty="0"/>
              <a:t>Framework</a:t>
            </a:r>
          </a:p>
          <a:p>
            <a:pPr marL="457200" lvl="0" indent="-342900" rtl="0">
              <a:spcBef>
                <a:spcPts val="0"/>
              </a:spcBef>
              <a:spcAft>
                <a:spcPts val="0"/>
              </a:spcAft>
              <a:buSzPts val="1800"/>
              <a:buChar char="●"/>
            </a:pPr>
            <a:r>
              <a:rPr lang="en" dirty="0"/>
              <a:t>Template engine</a:t>
            </a:r>
          </a:p>
          <a:p>
            <a:pPr marL="457200" lvl="0" indent="-342900" rtl="0">
              <a:spcBef>
                <a:spcPts val="0"/>
              </a:spcBef>
              <a:spcAft>
                <a:spcPts val="0"/>
              </a:spcAft>
              <a:buSzPts val="1800"/>
              <a:buChar char="●"/>
            </a:pPr>
            <a:r>
              <a:rPr lang="en" dirty="0"/>
              <a:t>Database engine</a:t>
            </a:r>
          </a:p>
          <a:p>
            <a:pPr marL="457200" lvl="0" indent="-342900">
              <a:spcBef>
                <a:spcPts val="0"/>
              </a:spcBef>
              <a:buSzPts val="1800"/>
              <a:buChar char="●"/>
            </a:pPr>
            <a:r>
              <a:rPr lang="en" dirty="0"/>
              <a:t>Other libraries or components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New framework (for example,  a JS library or a different template engine)</a:t>
            </a:r>
          </a:p>
          <a:p>
            <a:pPr marL="457200" lvl="0" indent="-342900" rtl="0">
              <a:spcBef>
                <a:spcPts val="0"/>
              </a:spcBef>
              <a:spcAft>
                <a:spcPts val="0"/>
              </a:spcAft>
              <a:buSzPts val="1800"/>
              <a:buChar char="●"/>
            </a:pPr>
            <a:r>
              <a:rPr lang="en" dirty="0"/>
              <a:t>New technique (for example, connecting to an API or creating an admin dashboard)</a:t>
            </a:r>
          </a:p>
          <a:p>
            <a:pPr marL="457200" lvl="0" indent="-342900" rtl="0">
              <a:spcBef>
                <a:spcPts val="0"/>
              </a:spcBef>
              <a:buSzPts val="1800"/>
              <a:buChar char="●"/>
            </a:pPr>
            <a:r>
              <a:rPr lang="en" dirty="0"/>
              <a:t>New feature or problem (for example, creating a user profile or pagination of data on the screen)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Another feature</a:t>
            </a:r>
          </a:p>
          <a:p>
            <a:pPr marL="457200" lvl="0" indent="-342900" rtl="0">
              <a:spcBef>
                <a:spcPts val="0"/>
              </a:spcBef>
              <a:spcAft>
                <a:spcPts val="0"/>
              </a:spcAft>
              <a:buSzPts val="1800"/>
              <a:buChar char="●"/>
            </a:pPr>
            <a:r>
              <a:rPr lang="en" dirty="0"/>
              <a:t>Maybe snazzing up the UI</a:t>
            </a:r>
          </a:p>
          <a:p>
            <a:pPr marL="457200" lvl="0" indent="-342900">
              <a:spcBef>
                <a:spcPts val="0"/>
              </a:spcBef>
              <a:buSzPts val="1800"/>
              <a:buChar char="●"/>
            </a:pPr>
            <a:r>
              <a:rPr lang="en" dirty="0"/>
              <a:t>Learning something else new!</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240</Words>
  <Application>Microsoft Office PowerPoint</Application>
  <PresentationFormat>On-screen Show (16:9)</PresentationFormat>
  <Paragraphs>29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Montserrat</vt:lpstr>
      <vt:lpstr>Roboto</vt:lpstr>
      <vt:lpstr>Arial</vt:lpstr>
      <vt:lpstr>Arvo</vt:lpstr>
      <vt:lpstr>Material</vt:lpstr>
      <vt:lpstr>Project Name</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Anna Hexter</cp:lastModifiedBy>
  <cp:revision>2</cp:revision>
  <dcterms:modified xsi:type="dcterms:W3CDTF">2017-12-12T21:12:55Z</dcterms:modified>
</cp:coreProperties>
</file>