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63" r:id="rId17"/>
    <p:sldId id="264" r:id="rId18"/>
    <p:sldId id="266"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0" y="2567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Family Organizer Application</a:t>
            </a:r>
          </a:p>
        </p:txBody>
      </p:sp>
      <p:sp>
        <p:nvSpPr>
          <p:cNvPr id="60" name="Shape 60"/>
          <p:cNvSpPr txBox="1">
            <a:spLocks noGrp="1"/>
          </p:cNvSpPr>
          <p:nvPr>
            <p:ph type="subTitle" idx="1"/>
          </p:nvPr>
        </p:nvSpPr>
        <p:spPr>
          <a:xfrm>
            <a:off x="311700" y="2608888"/>
            <a:ext cx="8520600" cy="1918288"/>
          </a:xfrm>
          <a:prstGeom prst="rect">
            <a:avLst/>
          </a:prstGeom>
        </p:spPr>
        <p:txBody>
          <a:bodyPr wrap="square" lIns="91425" tIns="91425" rIns="91425" bIns="91425" anchor="t" anchorCtr="0">
            <a:noAutofit/>
          </a:bodyPr>
          <a:lstStyle/>
          <a:p>
            <a:pPr marL="0" lvl="0" indent="0">
              <a:spcBef>
                <a:spcPts val="0"/>
              </a:spcBef>
              <a:buNone/>
            </a:pPr>
            <a:endParaRPr lang="e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Home</a:t>
            </a:r>
          </a:p>
        </p:txBody>
      </p:sp>
      <p:pic>
        <p:nvPicPr>
          <p:cNvPr id="3" name="Picture 2">
            <a:extLst>
              <a:ext uri="{FF2B5EF4-FFF2-40B4-BE49-F238E27FC236}">
                <a16:creationId xmlns:a16="http://schemas.microsoft.com/office/drawing/2014/main" id="{CBAD952C-721B-43C8-BA31-95EAD061AD97}"/>
              </a:ext>
            </a:extLst>
          </p:cNvPr>
          <p:cNvPicPr>
            <a:picLocks noChangeAspect="1"/>
          </p:cNvPicPr>
          <p:nvPr/>
        </p:nvPicPr>
        <p:blipFill>
          <a:blip r:embed="rId2"/>
          <a:stretch>
            <a:fillRect/>
          </a:stretch>
        </p:blipFill>
        <p:spPr>
          <a:xfrm>
            <a:off x="1678964" y="514531"/>
            <a:ext cx="5786072" cy="4114438"/>
          </a:xfrm>
          <a:prstGeom prst="rect">
            <a:avLst/>
          </a:prstGeom>
        </p:spPr>
      </p:pic>
    </p:spTree>
    <p:extLst>
      <p:ext uri="{BB962C8B-B14F-4D97-AF65-F5344CB8AC3E}">
        <p14:creationId xmlns:p14="http://schemas.microsoft.com/office/powerpoint/2010/main" val="12846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To Do List</a:t>
            </a:r>
          </a:p>
        </p:txBody>
      </p:sp>
      <p:pic>
        <p:nvPicPr>
          <p:cNvPr id="3" name="Picture 2">
            <a:extLst>
              <a:ext uri="{FF2B5EF4-FFF2-40B4-BE49-F238E27FC236}">
                <a16:creationId xmlns:a16="http://schemas.microsoft.com/office/drawing/2014/main" id="{71003E0F-36DF-488E-914D-9CF57EAF64F3}"/>
              </a:ext>
            </a:extLst>
          </p:cNvPr>
          <p:cNvPicPr>
            <a:picLocks noChangeAspect="1"/>
          </p:cNvPicPr>
          <p:nvPr/>
        </p:nvPicPr>
        <p:blipFill>
          <a:blip r:embed="rId2"/>
          <a:stretch>
            <a:fillRect/>
          </a:stretch>
        </p:blipFill>
        <p:spPr>
          <a:xfrm>
            <a:off x="605117" y="917300"/>
            <a:ext cx="7933765" cy="3308899"/>
          </a:xfrm>
          <a:prstGeom prst="rect">
            <a:avLst/>
          </a:prstGeom>
        </p:spPr>
      </p:pic>
    </p:spTree>
    <p:extLst>
      <p:ext uri="{BB962C8B-B14F-4D97-AF65-F5344CB8AC3E}">
        <p14:creationId xmlns:p14="http://schemas.microsoft.com/office/powerpoint/2010/main" val="379274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Events</a:t>
            </a:r>
          </a:p>
        </p:txBody>
      </p:sp>
      <p:pic>
        <p:nvPicPr>
          <p:cNvPr id="6" name="Picture 5">
            <a:extLst>
              <a:ext uri="{FF2B5EF4-FFF2-40B4-BE49-F238E27FC236}">
                <a16:creationId xmlns:a16="http://schemas.microsoft.com/office/drawing/2014/main" id="{26357D8B-97DA-441E-B3DC-D40A7F9A427E}"/>
              </a:ext>
            </a:extLst>
          </p:cNvPr>
          <p:cNvPicPr>
            <a:picLocks noChangeAspect="1"/>
          </p:cNvPicPr>
          <p:nvPr/>
        </p:nvPicPr>
        <p:blipFill>
          <a:blip r:embed="rId2"/>
          <a:stretch>
            <a:fillRect/>
          </a:stretch>
        </p:blipFill>
        <p:spPr>
          <a:xfrm>
            <a:off x="769027" y="1101104"/>
            <a:ext cx="7605946" cy="2941291"/>
          </a:xfrm>
          <a:prstGeom prst="rect">
            <a:avLst/>
          </a:prstGeom>
        </p:spPr>
      </p:pic>
    </p:spTree>
    <p:extLst>
      <p:ext uri="{BB962C8B-B14F-4D97-AF65-F5344CB8AC3E}">
        <p14:creationId xmlns:p14="http://schemas.microsoft.com/office/powerpoint/2010/main" val="107219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Event Details</a:t>
            </a:r>
          </a:p>
        </p:txBody>
      </p:sp>
      <p:pic>
        <p:nvPicPr>
          <p:cNvPr id="4" name="Picture 3">
            <a:extLst>
              <a:ext uri="{FF2B5EF4-FFF2-40B4-BE49-F238E27FC236}">
                <a16:creationId xmlns:a16="http://schemas.microsoft.com/office/drawing/2014/main" id="{3629A5F1-2C71-4EEC-8232-8C9DE1E4C80F}"/>
              </a:ext>
            </a:extLst>
          </p:cNvPr>
          <p:cNvPicPr>
            <a:picLocks noChangeAspect="1"/>
          </p:cNvPicPr>
          <p:nvPr/>
        </p:nvPicPr>
        <p:blipFill>
          <a:blip r:embed="rId2"/>
          <a:stretch>
            <a:fillRect/>
          </a:stretch>
        </p:blipFill>
        <p:spPr>
          <a:xfrm>
            <a:off x="1017494" y="680934"/>
            <a:ext cx="7109012" cy="3781631"/>
          </a:xfrm>
          <a:prstGeom prst="rect">
            <a:avLst/>
          </a:prstGeom>
        </p:spPr>
      </p:pic>
    </p:spTree>
    <p:extLst>
      <p:ext uri="{BB962C8B-B14F-4D97-AF65-F5344CB8AC3E}">
        <p14:creationId xmlns:p14="http://schemas.microsoft.com/office/powerpoint/2010/main" val="327365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Menu</a:t>
            </a:r>
          </a:p>
        </p:txBody>
      </p:sp>
      <p:pic>
        <p:nvPicPr>
          <p:cNvPr id="3" name="Picture 2">
            <a:extLst>
              <a:ext uri="{FF2B5EF4-FFF2-40B4-BE49-F238E27FC236}">
                <a16:creationId xmlns:a16="http://schemas.microsoft.com/office/drawing/2014/main" id="{7E976060-901C-47AD-AA4D-1C02BD5B9D44}"/>
              </a:ext>
            </a:extLst>
          </p:cNvPr>
          <p:cNvPicPr>
            <a:picLocks noChangeAspect="1"/>
          </p:cNvPicPr>
          <p:nvPr/>
        </p:nvPicPr>
        <p:blipFill>
          <a:blip r:embed="rId2"/>
          <a:stretch>
            <a:fillRect/>
          </a:stretch>
        </p:blipFill>
        <p:spPr>
          <a:xfrm>
            <a:off x="2467672" y="423862"/>
            <a:ext cx="4087756" cy="4295776"/>
          </a:xfrm>
          <a:prstGeom prst="rect">
            <a:avLst/>
          </a:prstGeom>
        </p:spPr>
      </p:pic>
    </p:spTree>
    <p:extLst>
      <p:ext uri="{BB962C8B-B14F-4D97-AF65-F5344CB8AC3E}">
        <p14:creationId xmlns:p14="http://schemas.microsoft.com/office/powerpoint/2010/main" val="342658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Grocery List</a:t>
            </a:r>
          </a:p>
        </p:txBody>
      </p:sp>
      <p:pic>
        <p:nvPicPr>
          <p:cNvPr id="3" name="Picture 2">
            <a:extLst>
              <a:ext uri="{FF2B5EF4-FFF2-40B4-BE49-F238E27FC236}">
                <a16:creationId xmlns:a16="http://schemas.microsoft.com/office/drawing/2014/main" id="{8D91050F-7653-4593-B100-5E56F12F6537}"/>
              </a:ext>
            </a:extLst>
          </p:cNvPr>
          <p:cNvPicPr>
            <a:picLocks noChangeAspect="1"/>
          </p:cNvPicPr>
          <p:nvPr/>
        </p:nvPicPr>
        <p:blipFill>
          <a:blip r:embed="rId2"/>
          <a:stretch>
            <a:fillRect/>
          </a:stretch>
        </p:blipFill>
        <p:spPr>
          <a:xfrm>
            <a:off x="1425892" y="524582"/>
            <a:ext cx="6171316" cy="4094335"/>
          </a:xfrm>
          <a:prstGeom prst="rect">
            <a:avLst/>
          </a:prstGeom>
        </p:spPr>
      </p:pic>
    </p:spTree>
    <p:extLst>
      <p:ext uri="{BB962C8B-B14F-4D97-AF65-F5344CB8AC3E}">
        <p14:creationId xmlns:p14="http://schemas.microsoft.com/office/powerpoint/2010/main" val="350626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84494" y="79819"/>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60950" y="1407318"/>
            <a:ext cx="8222100" cy="3164681"/>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Authentication and Security</a:t>
            </a:r>
          </a:p>
          <a:p>
            <a:pPr marL="457200" lvl="0" indent="-342900" rtl="0">
              <a:spcBef>
                <a:spcPts val="0"/>
              </a:spcBef>
              <a:spcAft>
                <a:spcPts val="0"/>
              </a:spcAft>
              <a:buSzPts val="1800"/>
              <a:buChar char="●"/>
            </a:pPr>
            <a:r>
              <a:rPr lang="en" dirty="0"/>
              <a:t>Maintenance of user session</a:t>
            </a:r>
          </a:p>
          <a:p>
            <a:pPr marL="457200" lvl="0" indent="-342900" rtl="0">
              <a:spcBef>
                <a:spcPts val="0"/>
              </a:spcBef>
              <a:spcAft>
                <a:spcPts val="0"/>
              </a:spcAft>
              <a:buSzPts val="1800"/>
              <a:buChar char="●"/>
            </a:pPr>
            <a:r>
              <a:rPr lang="en-US" dirty="0"/>
              <a:t>G</a:t>
            </a:r>
            <a:r>
              <a:rPr lang="en" dirty="0"/>
              <a:t>ained experience utilizing MVC Pattern</a:t>
            </a:r>
          </a:p>
          <a:p>
            <a:pPr marL="457200" lvl="0" indent="-342900" rtl="0">
              <a:spcBef>
                <a:spcPts val="0"/>
              </a:spcBef>
              <a:spcAft>
                <a:spcPts val="0"/>
              </a:spcAft>
              <a:buSzPts val="1800"/>
              <a:buChar char="●"/>
            </a:pPr>
            <a:r>
              <a:rPr lang="en" dirty="0"/>
              <a:t>How to build wireframes to design UI</a:t>
            </a:r>
          </a:p>
          <a:p>
            <a:pPr marL="457200" lvl="0" indent="-342900" rtl="0">
              <a:spcBef>
                <a:spcPts val="0"/>
              </a:spcBef>
              <a:buSzPts val="1800"/>
              <a:buChar char="●"/>
            </a:pPr>
            <a:r>
              <a:rPr lang="en" dirty="0"/>
              <a:t>SDLC and application lifecycle management using Trello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60950" y="1413300"/>
            <a:ext cx="8222100" cy="3212487"/>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Add a calendar option to home page</a:t>
            </a:r>
          </a:p>
          <a:p>
            <a:pPr marL="457200" lvl="0" indent="-342900" rtl="0">
              <a:spcBef>
                <a:spcPts val="0"/>
              </a:spcBef>
              <a:spcAft>
                <a:spcPts val="0"/>
              </a:spcAft>
              <a:buSzPts val="1800"/>
              <a:buChar char="●"/>
            </a:pPr>
            <a:r>
              <a:rPr lang="en" dirty="0"/>
              <a:t>Improve UI </a:t>
            </a:r>
          </a:p>
          <a:p>
            <a:pPr marL="457200" lvl="0" indent="-342900" rtl="0">
              <a:spcBef>
                <a:spcPts val="0"/>
              </a:spcBef>
              <a:spcAft>
                <a:spcPts val="0"/>
              </a:spcAft>
              <a:buSzPts val="1800"/>
              <a:buChar char="●"/>
            </a:pPr>
            <a:r>
              <a:rPr lang="en" dirty="0"/>
              <a:t>Add multiple family members with limited access to features </a:t>
            </a:r>
          </a:p>
          <a:p>
            <a:pPr marL="457200" lvl="0" indent="-342900" rtl="0">
              <a:spcBef>
                <a:spcPts val="0"/>
              </a:spcBef>
              <a:spcAft>
                <a:spcPts val="0"/>
              </a:spcAft>
              <a:buSzPts val="1800"/>
              <a:buChar char="●"/>
            </a:pPr>
            <a:r>
              <a:rPr lang="en" dirty="0"/>
              <a:t>Expand functionality of the Menu feature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4F8E-DDE0-4A66-9B86-9A2525DE080F}"/>
              </a:ext>
            </a:extLst>
          </p:cNvPr>
          <p:cNvSpPr>
            <a:spLocks noGrp="1"/>
          </p:cNvSpPr>
          <p:nvPr>
            <p:ph type="title"/>
          </p:nvPr>
        </p:nvSpPr>
        <p:spPr/>
        <p:txBody>
          <a:bodyPr/>
          <a:lstStyle/>
          <a:p>
            <a:r>
              <a:rPr lang="en-US" dirty="0"/>
              <a:t>Contributors:</a:t>
            </a:r>
          </a:p>
        </p:txBody>
      </p:sp>
      <p:sp>
        <p:nvSpPr>
          <p:cNvPr id="3" name="Text Placeholder 2">
            <a:extLst>
              <a:ext uri="{FF2B5EF4-FFF2-40B4-BE49-F238E27FC236}">
                <a16:creationId xmlns:a16="http://schemas.microsoft.com/office/drawing/2014/main" id="{0F089FEC-A24A-4FE8-B6E7-551C56730141}"/>
              </a:ext>
            </a:extLst>
          </p:cNvPr>
          <p:cNvSpPr>
            <a:spLocks noGrp="1"/>
          </p:cNvSpPr>
          <p:nvPr>
            <p:ph type="body" idx="1"/>
          </p:nvPr>
        </p:nvSpPr>
        <p:spPr/>
        <p:txBody>
          <a:bodyPr/>
          <a:lstStyle/>
          <a:p>
            <a:pPr marL="0" lvl="0" indent="0">
              <a:spcBef>
                <a:spcPts val="0"/>
              </a:spcBef>
              <a:buNone/>
            </a:pPr>
            <a:r>
              <a:rPr lang="en" sz="1800" dirty="0"/>
              <a:t>Arpitha Nagappa @ArpithaNagappa on GitHub</a:t>
            </a:r>
          </a:p>
          <a:p>
            <a:pPr marL="0" lvl="0" indent="0">
              <a:spcBef>
                <a:spcPts val="0"/>
              </a:spcBef>
              <a:buNone/>
            </a:pPr>
            <a:r>
              <a:rPr lang="en" sz="1800" dirty="0"/>
              <a:t>C</a:t>
            </a:r>
            <a:r>
              <a:rPr lang="en-US" sz="1800" dirty="0"/>
              <a:t>h</a:t>
            </a:r>
            <a:r>
              <a:rPr lang="en" sz="1800" dirty="0"/>
              <a:t>ristopher Rebuck @crebuck2308 on GitHub</a:t>
            </a:r>
          </a:p>
          <a:p>
            <a:pPr marL="0" lvl="0" indent="0">
              <a:spcBef>
                <a:spcPts val="0"/>
              </a:spcBef>
              <a:buNone/>
            </a:pPr>
            <a:r>
              <a:rPr lang="en" sz="1800" dirty="0"/>
              <a:t>Kay Allen @kdallen01 on GitHub</a:t>
            </a:r>
          </a:p>
          <a:p>
            <a:pPr marL="0" lvl="0" indent="0">
              <a:spcBef>
                <a:spcPts val="0"/>
              </a:spcBef>
              <a:buNone/>
            </a:pPr>
            <a:r>
              <a:rPr lang="en" sz="1800" dirty="0"/>
              <a:t>Amy Humrich @AmHum77 on GitHub</a:t>
            </a:r>
          </a:p>
          <a:p>
            <a:endParaRPr lang="en-US" dirty="0"/>
          </a:p>
        </p:txBody>
      </p:sp>
    </p:spTree>
    <p:extLst>
      <p:ext uri="{BB962C8B-B14F-4D97-AF65-F5344CB8AC3E}">
        <p14:creationId xmlns:p14="http://schemas.microsoft.com/office/powerpoint/2010/main" val="59444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26026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60950" y="1673757"/>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This application was built with an idea of helping families organize their daily activities. This application will help any family plan for events like birthday’s, buying a present, and other important events in our lives.  Reminders for these events will be visible on home screen. </a:t>
            </a:r>
            <a:r>
              <a:rPr lang="en-US" dirty="0"/>
              <a:t>T</a:t>
            </a:r>
            <a:r>
              <a:rPr lang="en" dirty="0"/>
              <a:t>his application will also help families while grocery shopping and creating a meal plan for the week.  This multi-faceted application will help families of all sizes manage their daily and weekly routines.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76207"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376207" y="1327500"/>
            <a:ext cx="8222100" cy="3378971"/>
          </a:xfrm>
          <a:prstGeom prst="rect">
            <a:avLst/>
          </a:prstGeom>
        </p:spPr>
        <p:txBody>
          <a:bodyPr wrap="square" lIns="91425" tIns="91425" rIns="91425" bIns="91425" anchor="t" anchorCtr="0">
            <a:noAutofit/>
          </a:bodyPr>
          <a:lstStyle/>
          <a:p>
            <a:pPr marL="285750" indent="-285750"/>
            <a:r>
              <a:rPr lang="en" dirty="0"/>
              <a:t>Custom authentication</a:t>
            </a:r>
          </a:p>
          <a:p>
            <a:pPr marL="285750" indent="-285750"/>
            <a:r>
              <a:rPr lang="en" dirty="0"/>
              <a:t>Date/Time Features</a:t>
            </a:r>
          </a:p>
          <a:p>
            <a:pPr marL="285750" lvl="4" indent="-285750"/>
            <a:r>
              <a:rPr lang="en" dirty="0"/>
              <a:t>Current date/time or plan future dates</a:t>
            </a:r>
          </a:p>
          <a:p>
            <a:pPr marL="285750" indent="-285750"/>
            <a:r>
              <a:rPr lang="en" dirty="0"/>
              <a:t>Organize daily and weekly activities.</a:t>
            </a:r>
          </a:p>
          <a:p>
            <a:pPr marL="285750" lvl="1" indent="-285750"/>
            <a:r>
              <a:rPr lang="en" dirty="0"/>
              <a:t>Create, edit, and delete To Do List or Events</a:t>
            </a:r>
          </a:p>
          <a:p>
            <a:pPr marL="285750" lvl="1" indent="-285750"/>
            <a:r>
              <a:rPr lang="en" dirty="0"/>
              <a:t>Create, edit, and delete a grocery list </a:t>
            </a:r>
          </a:p>
          <a:p>
            <a:pPr marL="285750" lvl="1" indent="-285750"/>
            <a:r>
              <a:rPr lang="en" dirty="0"/>
              <a:t>Create, edit, and delete a menu items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11388" y="247908"/>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60950" y="1668596"/>
            <a:ext cx="8222100" cy="3109591"/>
          </a:xfrm>
          <a:prstGeom prst="rect">
            <a:avLst/>
          </a:prstGeom>
        </p:spPr>
        <p:txBody>
          <a:bodyPr wrap="square" lIns="91425" tIns="91425" rIns="91425" bIns="91425" anchor="t" anchorCtr="0">
            <a:noAutofit/>
          </a:bodyPr>
          <a:lstStyle/>
          <a:p>
            <a:pPr marL="0" lvl="0" indent="0">
              <a:spcBef>
                <a:spcPts val="0"/>
              </a:spcBef>
              <a:buNone/>
            </a:pPr>
            <a:r>
              <a:rPr lang="en" dirty="0"/>
              <a:t>User Authentication – create account, login/logout </a:t>
            </a:r>
          </a:p>
          <a:p>
            <a:pPr marL="0" lvl="0" indent="0">
              <a:spcBef>
                <a:spcPts val="0"/>
              </a:spcBef>
              <a:buNone/>
            </a:pPr>
            <a:r>
              <a:rPr lang="en" dirty="0"/>
              <a:t>Events:- Add, Update and Delete events</a:t>
            </a:r>
          </a:p>
          <a:p>
            <a:pPr marL="0" lvl="0" indent="0">
              <a:spcBef>
                <a:spcPts val="0"/>
              </a:spcBef>
              <a:buNone/>
            </a:pPr>
            <a:r>
              <a:rPr lang="en" dirty="0"/>
              <a:t>To Do List - Add, Update and Delete tasks</a:t>
            </a:r>
          </a:p>
          <a:p>
            <a:pPr>
              <a:buNone/>
            </a:pPr>
            <a:r>
              <a:rPr lang="en" dirty="0"/>
              <a:t>Grocery List - Add, Update and Delete items</a:t>
            </a:r>
          </a:p>
          <a:p>
            <a:pPr>
              <a:buNone/>
            </a:pPr>
            <a:r>
              <a:rPr lang="en" dirty="0"/>
              <a:t>Menu – Add, Update and Delete meals</a:t>
            </a:r>
          </a:p>
          <a:p>
            <a:pPr marL="0" lvl="0" indent="0">
              <a:spcBef>
                <a:spcPts val="0"/>
              </a:spcBef>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86070"/>
            <a:ext cx="8222100" cy="856159"/>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556961" y="942229"/>
            <a:ext cx="8222100" cy="3593912"/>
          </a:xfrm>
          <a:prstGeom prst="rect">
            <a:avLst/>
          </a:prstGeom>
        </p:spPr>
        <p:txBody>
          <a:bodyPr wrap="square" lIns="91425" tIns="91425" rIns="91425" bIns="91425" anchor="t" anchorCtr="0">
            <a:noAutofit/>
          </a:bodyPr>
          <a:lstStyle/>
          <a:p>
            <a:pPr marL="0" lvl="0" indent="0">
              <a:spcBef>
                <a:spcPts val="0"/>
              </a:spcBef>
              <a:buNone/>
            </a:pPr>
            <a:r>
              <a:rPr lang="en" dirty="0"/>
              <a:t>Model Classes/tables:</a:t>
            </a:r>
          </a:p>
          <a:p>
            <a:pPr marL="285750" indent="-285750"/>
            <a:r>
              <a:rPr lang="en" dirty="0"/>
              <a:t>User – represents a generic user with an account</a:t>
            </a:r>
          </a:p>
          <a:p>
            <a:pPr marL="285750" indent="-285750"/>
            <a:r>
              <a:rPr lang="en" dirty="0"/>
              <a:t>Event and Event_details tables – details regarding events</a:t>
            </a:r>
          </a:p>
          <a:p>
            <a:pPr marL="285750" indent="-285750"/>
            <a:r>
              <a:rPr lang="en" dirty="0"/>
              <a:t>To_do_List table – details regarding to do list tasks</a:t>
            </a:r>
          </a:p>
          <a:p>
            <a:pPr marL="285750" indent="-285750"/>
            <a:r>
              <a:rPr lang="en" dirty="0"/>
              <a:t>GroceryList – details of items </a:t>
            </a:r>
          </a:p>
          <a:p>
            <a:pPr marL="285750" indent="-285750"/>
            <a:r>
              <a:rPr lang="en" dirty="0"/>
              <a:t>Menu – details of meals</a:t>
            </a:r>
          </a:p>
          <a:p>
            <a:pPr marL="0" lvl="0" indent="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Java</a:t>
            </a:r>
          </a:p>
          <a:p>
            <a:pPr marL="457200" lvl="0" indent="-342900" rtl="0">
              <a:spcBef>
                <a:spcPts val="0"/>
              </a:spcBef>
              <a:spcAft>
                <a:spcPts val="0"/>
              </a:spcAft>
              <a:buSzPts val="1800"/>
              <a:buChar char="●"/>
            </a:pPr>
            <a:r>
              <a:rPr lang="en" dirty="0"/>
              <a:t>SpringBoot with Thymeleaf templates</a:t>
            </a:r>
          </a:p>
          <a:p>
            <a:pPr marL="457200" lvl="0" indent="-342900" rtl="0">
              <a:spcBef>
                <a:spcPts val="0"/>
              </a:spcBef>
              <a:spcAft>
                <a:spcPts val="0"/>
              </a:spcAft>
              <a:buSzPts val="1800"/>
              <a:buChar char="●"/>
            </a:pPr>
            <a:r>
              <a:rPr lang="en" dirty="0"/>
              <a:t>MySQL</a:t>
            </a:r>
          </a:p>
          <a:p>
            <a:pPr marL="457200" lvl="0" indent="-342900" rtl="0">
              <a:spcBef>
                <a:spcPts val="0"/>
              </a:spcBef>
              <a:spcAft>
                <a:spcPts val="0"/>
              </a:spcAft>
              <a:buSzPts val="1800"/>
              <a:buChar char="●"/>
            </a:pPr>
            <a:r>
              <a:rPr lang="en" dirty="0"/>
              <a:t>Bootstrap</a:t>
            </a:r>
          </a:p>
          <a:p>
            <a:pPr marL="457200" lvl="0" indent="-342900" rtl="0">
              <a:spcBef>
                <a:spcPts val="0"/>
              </a:spcBef>
              <a:spcAft>
                <a:spcPts val="0"/>
              </a:spcAft>
              <a:buSzPts val="1800"/>
              <a:buChar char="●"/>
            </a:pPr>
            <a:r>
              <a:rPr lang="en" dirty="0"/>
              <a:t>Html/CSS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Login</a:t>
            </a:r>
          </a:p>
        </p:txBody>
      </p:sp>
      <p:pic>
        <p:nvPicPr>
          <p:cNvPr id="6" name="Picture 5">
            <a:extLst>
              <a:ext uri="{FF2B5EF4-FFF2-40B4-BE49-F238E27FC236}">
                <a16:creationId xmlns:a16="http://schemas.microsoft.com/office/drawing/2014/main" id="{2684C835-4911-4EDF-8602-A65B5F47C1CC}"/>
              </a:ext>
            </a:extLst>
          </p:cNvPr>
          <p:cNvPicPr>
            <a:picLocks noChangeAspect="1"/>
          </p:cNvPicPr>
          <p:nvPr/>
        </p:nvPicPr>
        <p:blipFill>
          <a:blip r:embed="rId2"/>
          <a:stretch>
            <a:fillRect/>
          </a:stretch>
        </p:blipFill>
        <p:spPr>
          <a:xfrm>
            <a:off x="1006335" y="1271264"/>
            <a:ext cx="7131329" cy="2600972"/>
          </a:xfrm>
          <a:prstGeom prst="rect">
            <a:avLst/>
          </a:prstGeom>
        </p:spPr>
      </p:pic>
    </p:spTree>
    <p:extLst>
      <p:ext uri="{BB962C8B-B14F-4D97-AF65-F5344CB8AC3E}">
        <p14:creationId xmlns:p14="http://schemas.microsoft.com/office/powerpoint/2010/main" val="64242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610294-B492-461E-AD0C-B8EC2AD9742B}"/>
              </a:ext>
            </a:extLst>
          </p:cNvPr>
          <p:cNvSpPr>
            <a:spLocks noGrp="1"/>
          </p:cNvSpPr>
          <p:nvPr>
            <p:ph type="title"/>
          </p:nvPr>
        </p:nvSpPr>
        <p:spPr>
          <a:xfrm>
            <a:off x="98250" y="16350"/>
            <a:ext cx="8826600" cy="602700"/>
          </a:xfrm>
        </p:spPr>
        <p:txBody>
          <a:bodyPr/>
          <a:lstStyle/>
          <a:p>
            <a:r>
              <a:rPr lang="en-US" dirty="0"/>
              <a:t>Register</a:t>
            </a:r>
          </a:p>
        </p:txBody>
      </p:sp>
      <p:pic>
        <p:nvPicPr>
          <p:cNvPr id="3" name="Picture 2">
            <a:extLst>
              <a:ext uri="{FF2B5EF4-FFF2-40B4-BE49-F238E27FC236}">
                <a16:creationId xmlns:a16="http://schemas.microsoft.com/office/drawing/2014/main" id="{2BFD80E4-B2FD-48A6-AC7D-6F656D07CA39}"/>
              </a:ext>
            </a:extLst>
          </p:cNvPr>
          <p:cNvPicPr>
            <a:picLocks noChangeAspect="1"/>
          </p:cNvPicPr>
          <p:nvPr/>
        </p:nvPicPr>
        <p:blipFill>
          <a:blip r:embed="rId2"/>
          <a:stretch>
            <a:fillRect/>
          </a:stretch>
        </p:blipFill>
        <p:spPr>
          <a:xfrm>
            <a:off x="1865337" y="753032"/>
            <a:ext cx="5413325" cy="3637435"/>
          </a:xfrm>
          <a:prstGeom prst="rect">
            <a:avLst/>
          </a:prstGeom>
        </p:spPr>
      </p:pic>
    </p:spTree>
    <p:extLst>
      <p:ext uri="{BB962C8B-B14F-4D97-AF65-F5344CB8AC3E}">
        <p14:creationId xmlns:p14="http://schemas.microsoft.com/office/powerpoint/2010/main" val="1365091278"/>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On-screen Show (16:9)</PresentationFormat>
  <Paragraphs>56</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Montserrat</vt:lpstr>
      <vt:lpstr>Roboto</vt:lpstr>
      <vt:lpstr>Arial</vt:lpstr>
      <vt:lpstr>Arvo</vt:lpstr>
      <vt:lpstr>Material</vt:lpstr>
      <vt:lpstr>Family Organizer Application</vt:lpstr>
      <vt:lpstr>Description</vt:lpstr>
      <vt:lpstr>Features</vt:lpstr>
      <vt:lpstr>Planning - User Stories</vt:lpstr>
      <vt:lpstr>Planning - Database</vt:lpstr>
      <vt:lpstr>Technology Stack</vt:lpstr>
      <vt:lpstr>Demo</vt:lpstr>
      <vt:lpstr>Login</vt:lpstr>
      <vt:lpstr>Register</vt:lpstr>
      <vt:lpstr>Home</vt:lpstr>
      <vt:lpstr>To Do List</vt:lpstr>
      <vt:lpstr>Events</vt:lpstr>
      <vt:lpstr>Event Details</vt:lpstr>
      <vt:lpstr>Menu</vt:lpstr>
      <vt:lpstr>Grocery List</vt:lpstr>
      <vt:lpstr>What I Learned</vt:lpstr>
      <vt:lpstr>What’s Next</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Rebuck, Chris</cp:lastModifiedBy>
  <cp:revision>7</cp:revision>
  <dcterms:modified xsi:type="dcterms:W3CDTF">2021-09-28T01:00:08Z</dcterms:modified>
</cp:coreProperties>
</file>