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44047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Statics solver v1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based on geometry, no dynamics (differential equations)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v1 just focus on 2D planar solve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break into components (</a:t>
            </a:r>
            <a:r>
              <a:rPr lang="en-US" sz="1400" dirty="0" err="1" smtClean="0"/>
              <a:t>x,y</a:t>
            </a:r>
            <a:r>
              <a:rPr lang="en-US" sz="14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free body diagram of external forces on system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676400" y="21336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3000" y="3352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04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7000" y="33528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2895600"/>
            <a:ext cx="9769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3733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9200" y="2133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3657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5800" y="4343400"/>
            <a:ext cx="59917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break system into sub-systems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each sub-system has external forces acting on it from other sub-systems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equal and opposite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smtClean="0"/>
              <a:t>sub-system defined by “beams” or components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 smtClean="0"/>
              <a:t> v1 simple shapes: circle, rectangle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318160">
            <a:off x="1774873" y="998741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762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144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457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9600" y="762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9800" y="1447800"/>
            <a:ext cx="54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1143000"/>
            <a:ext cx="54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1143000"/>
            <a:ext cx="54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3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91807" y="1981200"/>
            <a:ext cx="59439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 1:</a:t>
            </a:r>
          </a:p>
          <a:p>
            <a:r>
              <a:rPr lang="en-US" sz="1400" dirty="0" err="1" smtClean="0"/>
              <a:t>Fx</a:t>
            </a:r>
            <a:endParaRPr lang="en-US" sz="1400" dirty="0" smtClean="0"/>
          </a:p>
          <a:p>
            <a:r>
              <a:rPr lang="en-US" sz="1400" dirty="0" smtClean="0"/>
              <a:t>0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Sys 2:</a:t>
            </a:r>
          </a:p>
          <a:p>
            <a:r>
              <a:rPr lang="en-US" sz="1400" dirty="0" smtClean="0"/>
              <a:t>0</a:t>
            </a:r>
          </a:p>
          <a:p>
            <a:r>
              <a:rPr lang="en-US" sz="1400" dirty="0" smtClean="0"/>
              <a:t>0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Sys 3:</a:t>
            </a:r>
          </a:p>
          <a:p>
            <a:r>
              <a:rPr lang="en-US" sz="1400" dirty="0" err="1" smtClean="0"/>
              <a:t>FsinT</a:t>
            </a:r>
            <a:endParaRPr lang="en-US" sz="1400" dirty="0" smtClean="0"/>
          </a:p>
          <a:p>
            <a:r>
              <a:rPr lang="en-US" sz="1400" dirty="0" err="1" smtClean="0"/>
              <a:t>FcosT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143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228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981200"/>
            <a:ext cx="125521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System,1</a:t>
            </a:r>
          </a:p>
          <a:p>
            <a:r>
              <a:rPr lang="en-US" sz="1400" dirty="0" smtClean="0"/>
              <a:t>b</a:t>
            </a:r>
            <a:r>
              <a:rPr lang="en-US" sz="1400" dirty="0" smtClean="0"/>
              <a:t>eam,0,0,2,2</a:t>
            </a:r>
          </a:p>
          <a:p>
            <a:r>
              <a:rPr lang="en-US" sz="1400" dirty="0" smtClean="0"/>
              <a:t>force,Fx,0,0,0</a:t>
            </a:r>
          </a:p>
          <a:p>
            <a:endParaRPr lang="en-US" sz="1400" dirty="0" smtClean="0"/>
          </a:p>
          <a:p>
            <a:r>
              <a:rPr lang="en-US" sz="1400" dirty="0" smtClean="0"/>
              <a:t>System,2</a:t>
            </a:r>
          </a:p>
          <a:p>
            <a:r>
              <a:rPr lang="en-US" sz="1400" dirty="0" smtClean="0"/>
              <a:t>beam,2,2,3,2</a:t>
            </a:r>
          </a:p>
          <a:p>
            <a:r>
              <a:rPr lang="en-US" sz="1400" dirty="0" smtClean="0"/>
              <a:t>-</a:t>
            </a:r>
          </a:p>
          <a:p>
            <a:endParaRPr lang="en-US" sz="1400" dirty="0" smtClean="0"/>
          </a:p>
          <a:p>
            <a:r>
              <a:rPr lang="en-US" sz="1400" dirty="0" smtClean="0"/>
              <a:t>System,3</a:t>
            </a:r>
          </a:p>
          <a:p>
            <a:r>
              <a:rPr lang="en-US" sz="1400" dirty="0" smtClean="0"/>
              <a:t>beam,3,2,5,2</a:t>
            </a:r>
          </a:p>
          <a:p>
            <a:r>
              <a:rPr lang="en-US" sz="1400" dirty="0" smtClean="0"/>
              <a:t>f</a:t>
            </a:r>
            <a:r>
              <a:rPr lang="en-US" sz="1400" dirty="0" smtClean="0"/>
              <a:t>orce,F,3,2,230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06007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0600" y="46598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91807" y="4659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304800"/>
            <a:ext cx="9769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79248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1400" y="838200"/>
            <a:ext cx="15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Statics Viewer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838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9050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Project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12954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334000" y="2286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1981200"/>
            <a:ext cx="2895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209800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49530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49530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04800"/>
            <a:ext cx="17960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GUI example (v1)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79248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1400" y="838200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6096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Beam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781800" y="457200"/>
            <a:ext cx="0" cy="57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200" y="1524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Gear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781800" y="33528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6600" y="3200400"/>
            <a:ext cx="96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“shrink/</a:t>
            </a:r>
          </a:p>
          <a:p>
            <a:r>
              <a:rPr lang="en-US" dirty="0" smtClean="0"/>
              <a:t>expand”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791200" y="10668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91200" y="1828800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“click”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67200" y="2286000"/>
            <a:ext cx="2209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8600" y="3124200"/>
            <a:ext cx="2605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“click”</a:t>
            </a:r>
          </a:p>
          <a:p>
            <a:pPr>
              <a:buFontTx/>
              <a:buChar char="-"/>
            </a:pPr>
            <a:r>
              <a:rPr lang="en-US" dirty="0" smtClean="0"/>
              <a:t>2 clicks for endpoints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for center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for L/2 or radius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another click on object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change settings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move around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81200" y="457200"/>
            <a:ext cx="0" cy="57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304800"/>
            <a:ext cx="30580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GUI example (v1) -&gt; New/Load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6248400"/>
            <a:ext cx="16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 Toolbar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211669"/>
            <a:ext cx="190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“Selected Object” </a:t>
            </a:r>
          </a:p>
          <a:p>
            <a:r>
              <a:rPr lang="en-US" dirty="0" smtClean="0"/>
              <a:t>Setting Toolbar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flipH="1">
            <a:off x="1676400" y="3276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85800" y="3124200"/>
            <a:ext cx="96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“shrink/</a:t>
            </a:r>
          </a:p>
          <a:p>
            <a:r>
              <a:rPr lang="en-US" dirty="0" smtClean="0"/>
              <a:t>expand”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7620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Center: #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" y="16002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Length: #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3400" y="2438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Width: #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7400" y="1371600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“click”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133600" y="19050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24200" y="1447800"/>
            <a:ext cx="1447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00400" y="1524000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Value: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29000" y="1981200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“enter”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207</Words>
  <Application>Microsoft Office PowerPoint</Application>
  <PresentationFormat>On-screen Show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Alexey Munishkin</dc:creator>
  <cp:lastModifiedBy>Alexey Munishkin</cp:lastModifiedBy>
  <cp:revision>6</cp:revision>
  <dcterms:created xsi:type="dcterms:W3CDTF">2006-08-16T00:00:00Z</dcterms:created>
  <dcterms:modified xsi:type="dcterms:W3CDTF">2024-05-20T00:39:11Z</dcterms:modified>
</cp:coreProperties>
</file>