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5800"/>
            <a:ext cx="44047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Statics solver v1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based on geometry, no dynamics (differential equations)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v1 just focus on 2D planar solve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break into components (</a:t>
            </a:r>
            <a:r>
              <a:rPr lang="en-US" sz="1400" dirty="0" err="1" smtClean="0"/>
              <a:t>x,y</a:t>
            </a:r>
            <a:r>
              <a:rPr lang="en-US" sz="14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free body diagram of external forces on system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676400" y="21336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43000" y="3352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00400" y="2438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19200" y="21336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667000" y="33528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1200" y="2895600"/>
            <a:ext cx="9769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43000" y="37338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19200" y="2133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19400" y="3657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5800" y="4343400"/>
            <a:ext cx="599170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break system into sub-systems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each sub-system has external forces acting on it from other sub-systems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equal and opposite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sub-system defined by “beams” or components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 smtClean="0"/>
              <a:t> v1 simple shapes: circle, rectangle 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318160">
            <a:off x="1774873" y="998741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762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0600" y="1447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91000" y="4572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19600" y="762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09800" y="1447800"/>
            <a:ext cx="546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 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1143000"/>
            <a:ext cx="546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 2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76800" y="1143000"/>
            <a:ext cx="546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 3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91807" y="1981200"/>
            <a:ext cx="59439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 1:</a:t>
            </a:r>
          </a:p>
          <a:p>
            <a:r>
              <a:rPr lang="en-US" sz="1400" dirty="0" err="1" smtClean="0"/>
              <a:t>Fx</a:t>
            </a:r>
            <a:endParaRPr lang="en-US" sz="1400" dirty="0" smtClean="0"/>
          </a:p>
          <a:p>
            <a:r>
              <a:rPr lang="en-US" sz="1400" dirty="0" smtClean="0"/>
              <a:t>0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Sys 2:</a:t>
            </a:r>
          </a:p>
          <a:p>
            <a:r>
              <a:rPr lang="en-US" sz="1400" dirty="0" smtClean="0"/>
              <a:t>0</a:t>
            </a:r>
          </a:p>
          <a:p>
            <a:r>
              <a:rPr lang="en-US" sz="1400" dirty="0" smtClean="0"/>
              <a:t>0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Sys 3:</a:t>
            </a:r>
          </a:p>
          <a:p>
            <a:r>
              <a:rPr lang="en-US" sz="1400" dirty="0" err="1" smtClean="0"/>
              <a:t>FsinT</a:t>
            </a:r>
            <a:endParaRPr lang="en-US" sz="1400" dirty="0" smtClean="0"/>
          </a:p>
          <a:p>
            <a:r>
              <a:rPr lang="en-US" sz="1400" dirty="0" err="1" smtClean="0"/>
              <a:t>FcosT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1143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228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1981200"/>
            <a:ext cx="125521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System,1</a:t>
            </a:r>
          </a:p>
          <a:p>
            <a:r>
              <a:rPr lang="en-US" sz="1400" dirty="0" smtClean="0"/>
              <a:t>b</a:t>
            </a:r>
            <a:r>
              <a:rPr lang="en-US" sz="1400" dirty="0" smtClean="0"/>
              <a:t>eam,0,0,2,2</a:t>
            </a:r>
          </a:p>
          <a:p>
            <a:r>
              <a:rPr lang="en-US" sz="1400" dirty="0" smtClean="0"/>
              <a:t>force,Fx,0,0,0</a:t>
            </a:r>
          </a:p>
          <a:p>
            <a:endParaRPr lang="en-US" sz="1400" dirty="0" smtClean="0"/>
          </a:p>
          <a:p>
            <a:r>
              <a:rPr lang="en-US" sz="1400" dirty="0" smtClean="0"/>
              <a:t>System,2</a:t>
            </a:r>
          </a:p>
          <a:p>
            <a:r>
              <a:rPr lang="en-US" sz="1400" dirty="0" smtClean="0"/>
              <a:t>beam,2,2,3,2</a:t>
            </a:r>
          </a:p>
          <a:p>
            <a:r>
              <a:rPr lang="en-US" sz="1400" dirty="0" smtClean="0"/>
              <a:t>-</a:t>
            </a:r>
          </a:p>
          <a:p>
            <a:endParaRPr lang="en-US" sz="1400" dirty="0" smtClean="0"/>
          </a:p>
          <a:p>
            <a:r>
              <a:rPr lang="en-US" sz="1400" dirty="0" smtClean="0"/>
              <a:t>System,3</a:t>
            </a:r>
          </a:p>
          <a:p>
            <a:r>
              <a:rPr lang="en-US" sz="1400" dirty="0" smtClean="0"/>
              <a:t>beam,3,2,5,2</a:t>
            </a:r>
          </a:p>
          <a:p>
            <a:r>
              <a:rPr lang="en-US" sz="1400" dirty="0" smtClean="0"/>
              <a:t>f</a:t>
            </a:r>
            <a:r>
              <a:rPr lang="en-US" sz="1400" dirty="0" smtClean="0"/>
              <a:t>orce,F,3,2,230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06007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0600" y="46598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91807" y="46598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304800"/>
            <a:ext cx="9769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112</Words>
  <Application>Microsoft Office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Alexey Munishkin</dc:creator>
  <cp:lastModifiedBy>Alexey Munishkin</cp:lastModifiedBy>
  <cp:revision>5</cp:revision>
  <dcterms:created xsi:type="dcterms:W3CDTF">2006-08-16T00:00:00Z</dcterms:created>
  <dcterms:modified xsi:type="dcterms:W3CDTF">2024-05-19T22:31:05Z</dcterms:modified>
</cp:coreProperties>
</file>