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C000"/>
    <a:srgbClr val="F2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A840-C4AA-4E30-8713-49467F3E8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85988-C3CA-4EA5-BA49-F8814ECF3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AE3D0-3E09-409B-95A0-CC80D525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385B-3133-4960-BDF8-622014CF7CC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D489-00E0-4B28-BA98-5E3397E7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1212A-C883-43F3-8901-72C4AC95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DA6B-8A04-4077-A975-3DBE1CB9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92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3C22-F068-4E4C-9023-1FAD3FAA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2DFC8-A235-4E7F-8B2F-08454E4FC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5D2C-8967-403E-8272-5A64DCC2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385B-3133-4960-BDF8-622014CF7CC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7C6A-DA9A-4ABB-AF3F-2DF4A976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D43D1-7F3A-4694-92D5-38D90164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DA6B-8A04-4077-A975-3DBE1CB9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4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F62B1-9FD2-4A33-BB4F-90E0855D8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609D5-5DA1-4809-8579-3DB281940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52C7-A0FB-4FF4-BE13-7E8001B9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385B-3133-4960-BDF8-622014CF7CC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4198-D16A-4898-86EB-C050918C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7639-0258-46EF-BE2B-FF533A7E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DA6B-8A04-4077-A975-3DBE1CB9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54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B1F9-8B21-4D1E-9034-F0591699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B6FE7-B1CA-42B6-B605-C534CB5E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B16B2-C54A-402C-A1F3-E1CF4A4B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385B-3133-4960-BDF8-622014CF7CC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2446-D63B-4591-A9C3-BFA78FA4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00CB2-4E6E-4813-9688-44A82E2E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DA6B-8A04-4077-A975-3DBE1CB9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07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A025-B3B6-4AC5-9180-B121B805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91BB-D982-47CF-9F13-445F6C6C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AC717-9CF1-4C72-9A44-FB48C105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385B-3133-4960-BDF8-622014CF7CC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52C8-3B23-4EEC-9E1A-A2610138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3EFE-4507-4DA3-84EE-99F18B76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DA6B-8A04-4077-A975-3DBE1CB9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8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257A-1663-47EE-87CA-B9A4A04C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D294-8BD2-451E-8763-6A72063EB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5B6BF-530B-4EC5-92AE-7E5BFE2A9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C4109-E6C7-4788-B71D-C23BB743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385B-3133-4960-BDF8-622014CF7CC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0A92A-F159-41AB-88F9-5F3FAFA6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2844D-655D-48AC-8240-A602CD93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DA6B-8A04-4077-A975-3DBE1CB9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2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6CAD-5598-426D-B676-ECAD49B9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38A7F-58B7-4D41-B182-715A4B59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AD344-5F56-40F6-8431-5A7CE937F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6981E-B51F-4176-AA38-FBB5304EB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EDE45-8B7E-4599-B52B-20D6B18E4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783A5-805F-4A52-A855-F53E81C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385B-3133-4960-BDF8-622014CF7CC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64773-CF3F-4DD9-9EA2-D66DF449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9EE67-BB74-492E-8F8C-6A28F233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DA6B-8A04-4077-A975-3DBE1CB9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7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78C0-C65D-4F8A-8F7D-FDEFCD22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EEF39-3C3A-412E-A1DC-282243EC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385B-3133-4960-BDF8-622014CF7CC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A7EE5-9C1C-47C8-A2A8-9DAC5807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863B6-9ED3-4267-B490-A2BC2DBA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DA6B-8A04-4077-A975-3DBE1CB9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90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69B97-C704-4730-BD47-2A16107D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385B-3133-4960-BDF8-622014CF7CC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E98DD-EC38-46D2-8F58-C67682BD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02FA5-32BD-4087-93BD-253E14D4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DA6B-8A04-4077-A975-3DBE1CB9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1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B6BC-130E-4ABC-86C8-B60ED651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1CB5-405F-4305-B5B4-CB6BDD061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BE90B-05CF-4BB9-9043-E8A13CA29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4320-4243-4261-849E-2F304141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385B-3133-4960-BDF8-622014CF7CC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42FF1-7523-46E2-A64E-F2BE03F3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85A3-401D-4196-8130-A5FA8A6A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DA6B-8A04-4077-A975-3DBE1CB9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48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2ADA-7D0A-42B2-8F1A-9551915F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D1095-F34F-4D42-8870-2E24377E0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29060-3082-4B97-9127-D45885945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45F75-C145-40B2-B4C4-2ECA55D0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D385B-3133-4960-BDF8-622014CF7CC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E48D6-E0E1-49F4-A0CD-A86B5A2F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77935-70D7-4EE9-888C-17DE5A6C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DA6B-8A04-4077-A975-3DBE1CB9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47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4D91B-43C9-4F20-8FA9-EF99FB13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2E8CC-86A9-4369-920D-EC44C337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7FD4D-D176-446F-AA06-85D98D658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D385B-3133-4960-BDF8-622014CF7CC9}" type="datetimeFigureOut">
              <a:rPr lang="en-GB" smtClean="0"/>
              <a:t>27/08/2017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5283-6A74-4590-9035-947833132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1C74F-E8D9-4320-B89F-66C25B269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DA6B-8A04-4077-A975-3DBE1CB9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45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32E663C-800C-4578-937A-4E26FF5A1553}"/>
              </a:ext>
            </a:extLst>
          </p:cNvPr>
          <p:cNvSpPr/>
          <p:nvPr/>
        </p:nvSpPr>
        <p:spPr>
          <a:xfrm>
            <a:off x="7390858" y="1415708"/>
            <a:ext cx="507601" cy="507601"/>
          </a:xfrm>
          <a:prstGeom prst="ellipse">
            <a:avLst/>
          </a:prstGeom>
          <a:solidFill>
            <a:srgbClr val="49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F9EDDE-85F1-4C4B-8213-C5949EBAEE78}"/>
              </a:ext>
            </a:extLst>
          </p:cNvPr>
          <p:cNvSpPr/>
          <p:nvPr/>
        </p:nvSpPr>
        <p:spPr>
          <a:xfrm>
            <a:off x="6501723" y="1415708"/>
            <a:ext cx="507601" cy="507601"/>
          </a:xfrm>
          <a:prstGeom prst="ellipse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 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E675AFF0-CE4D-4FEE-8CF9-27CA5EFC622A}"/>
              </a:ext>
            </a:extLst>
          </p:cNvPr>
          <p:cNvSpPr/>
          <p:nvPr/>
        </p:nvSpPr>
        <p:spPr>
          <a:xfrm>
            <a:off x="6536388" y="1450373"/>
            <a:ext cx="438270" cy="438270"/>
          </a:xfrm>
          <a:prstGeom prst="mathMultiply">
            <a:avLst>
              <a:gd name="adj1" fmla="val 217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95D20F8-7697-467A-8430-65E0B9ABEF25}"/>
              </a:ext>
            </a:extLst>
          </p:cNvPr>
          <p:cNvSpPr/>
          <p:nvPr/>
        </p:nvSpPr>
        <p:spPr>
          <a:xfrm rot="18900000">
            <a:off x="7521898" y="1573187"/>
            <a:ext cx="272116" cy="142134"/>
          </a:xfrm>
          <a:prstGeom prst="corner">
            <a:avLst>
              <a:gd name="adj1" fmla="val 46841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CE097B-A222-4A79-B6F8-15E903505E06}"/>
              </a:ext>
            </a:extLst>
          </p:cNvPr>
          <p:cNvSpPr/>
          <p:nvPr/>
        </p:nvSpPr>
        <p:spPr>
          <a:xfrm>
            <a:off x="5810239" y="1415708"/>
            <a:ext cx="496782" cy="49678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dirty="0">
              <a:latin typeface="Century" panose="02040604050505020304" pitchFamily="18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6C306F5-7BBB-4F33-9329-2BD9025FD3D4}"/>
              </a:ext>
            </a:extLst>
          </p:cNvPr>
          <p:cNvSpPr/>
          <p:nvPr/>
        </p:nvSpPr>
        <p:spPr>
          <a:xfrm>
            <a:off x="8068557" y="1408013"/>
            <a:ext cx="507601" cy="507601"/>
          </a:xfrm>
          <a:prstGeom prst="triangle">
            <a:avLst/>
          </a:prstGeom>
          <a:solidFill>
            <a:srgbClr val="FFFF00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A79875-5932-4DC4-9C8F-225D414F73A6}"/>
              </a:ext>
            </a:extLst>
          </p:cNvPr>
          <p:cNvGrpSpPr/>
          <p:nvPr/>
        </p:nvGrpSpPr>
        <p:grpSpPr>
          <a:xfrm>
            <a:off x="8286748" y="1587972"/>
            <a:ext cx="69448" cy="270125"/>
            <a:chOff x="8286748" y="1587972"/>
            <a:chExt cx="69448" cy="27012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C0562E-29C8-4487-A2B1-BD474000BD11}"/>
                </a:ext>
              </a:extLst>
            </p:cNvPr>
            <p:cNvSpPr/>
            <p:nvPr/>
          </p:nvSpPr>
          <p:spPr>
            <a:xfrm>
              <a:off x="8294484" y="1587972"/>
              <a:ext cx="53975" cy="1754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7F1A96-915E-4704-9B17-DCA1A7900A21}"/>
                </a:ext>
              </a:extLst>
            </p:cNvPr>
            <p:cNvSpPr/>
            <p:nvPr/>
          </p:nvSpPr>
          <p:spPr>
            <a:xfrm>
              <a:off x="8286748" y="1788649"/>
              <a:ext cx="69448" cy="694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0DAEF1-381E-4D38-AFEA-719F77F09E83}"/>
              </a:ext>
            </a:extLst>
          </p:cNvPr>
          <p:cNvGrpSpPr/>
          <p:nvPr/>
        </p:nvGrpSpPr>
        <p:grpSpPr>
          <a:xfrm rot="10800000">
            <a:off x="6023906" y="1534445"/>
            <a:ext cx="69448" cy="270125"/>
            <a:chOff x="8286748" y="1587972"/>
            <a:chExt cx="69448" cy="270125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7053B65-78D8-43DB-99D8-0841C702792F}"/>
                </a:ext>
              </a:extLst>
            </p:cNvPr>
            <p:cNvSpPr/>
            <p:nvPr/>
          </p:nvSpPr>
          <p:spPr>
            <a:xfrm>
              <a:off x="8294484" y="1587972"/>
              <a:ext cx="53975" cy="1754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CE5105-C6BF-422F-A8B3-97BDD6283B63}"/>
                </a:ext>
              </a:extLst>
            </p:cNvPr>
            <p:cNvSpPr/>
            <p:nvPr/>
          </p:nvSpPr>
          <p:spPr>
            <a:xfrm>
              <a:off x="8286748" y="1788649"/>
              <a:ext cx="69448" cy="69448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447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Warren</dc:creator>
  <cp:lastModifiedBy>James Warren</cp:lastModifiedBy>
  <cp:revision>11</cp:revision>
  <dcterms:created xsi:type="dcterms:W3CDTF">2017-08-03T23:26:09Z</dcterms:created>
  <dcterms:modified xsi:type="dcterms:W3CDTF">2017-08-27T16:09:46Z</dcterms:modified>
</cp:coreProperties>
</file>