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169FF-D0F4-46D7-828C-20DD377A2302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FD67E87D-179B-4809-8094-9688ABEF0C69}">
      <dgm:prSet/>
      <dgm:spPr/>
      <dgm:t>
        <a:bodyPr/>
        <a:lstStyle/>
        <a:p>
          <a:r>
            <a:rPr lang="en-US"/>
            <a:t>Attempted to begin with a foundation using previous attempts at this problem</a:t>
          </a:r>
        </a:p>
      </dgm:t>
    </dgm:pt>
    <dgm:pt modelId="{7E0BCC97-2409-4E6C-B280-55BA5BBAF608}" type="parTrans" cxnId="{985A9C4B-08F8-4ED5-8CD8-2FD23ADF4AF5}">
      <dgm:prSet/>
      <dgm:spPr/>
      <dgm:t>
        <a:bodyPr/>
        <a:lstStyle/>
        <a:p>
          <a:endParaRPr lang="en-US"/>
        </a:p>
      </dgm:t>
    </dgm:pt>
    <dgm:pt modelId="{A8D3ECE8-69B7-478F-A92C-98A99DC7ADEA}" type="sibTrans" cxnId="{985A9C4B-08F8-4ED5-8CD8-2FD23ADF4AF5}">
      <dgm:prSet/>
      <dgm:spPr/>
      <dgm:t>
        <a:bodyPr/>
        <a:lstStyle/>
        <a:p>
          <a:endParaRPr lang="en-US"/>
        </a:p>
      </dgm:t>
    </dgm:pt>
    <dgm:pt modelId="{A61E4240-E28A-478E-AF06-2A1F20DE4CCF}">
      <dgm:prSet/>
      <dgm:spPr/>
      <dgm:t>
        <a:bodyPr/>
        <a:lstStyle/>
        <a:p>
          <a:r>
            <a:rPr lang="en-US"/>
            <a:t>Very difficult to compile other people’s code without very good instructions</a:t>
          </a:r>
        </a:p>
      </dgm:t>
    </dgm:pt>
    <dgm:pt modelId="{448FE5E2-A465-4EAD-B47D-C4EA5737CA7E}" type="parTrans" cxnId="{74E5EF74-C8BD-4061-96EB-60674EB4D06D}">
      <dgm:prSet/>
      <dgm:spPr/>
      <dgm:t>
        <a:bodyPr/>
        <a:lstStyle/>
        <a:p>
          <a:endParaRPr lang="en-US"/>
        </a:p>
      </dgm:t>
    </dgm:pt>
    <dgm:pt modelId="{CB9D1FFB-286A-4D92-9635-29243DA874F7}" type="sibTrans" cxnId="{74E5EF74-C8BD-4061-96EB-60674EB4D06D}">
      <dgm:prSet/>
      <dgm:spPr/>
      <dgm:t>
        <a:bodyPr/>
        <a:lstStyle/>
        <a:p>
          <a:endParaRPr lang="en-US"/>
        </a:p>
      </dgm:t>
    </dgm:pt>
    <dgm:pt modelId="{C5816E4E-ABD6-48C9-8314-084C01B3E3E2}">
      <dgm:prSet/>
      <dgm:spPr/>
      <dgm:t>
        <a:bodyPr/>
        <a:lstStyle/>
        <a:p>
          <a:r>
            <a:rPr lang="en-US"/>
            <a:t>Began coding own algorithm</a:t>
          </a:r>
        </a:p>
      </dgm:t>
    </dgm:pt>
    <dgm:pt modelId="{AF10F7E0-D4A0-40C3-9704-13E57E8BFD44}" type="parTrans" cxnId="{E2D47335-5445-4D3B-AB31-2A869D1D4991}">
      <dgm:prSet/>
      <dgm:spPr/>
      <dgm:t>
        <a:bodyPr/>
        <a:lstStyle/>
        <a:p>
          <a:endParaRPr lang="en-US"/>
        </a:p>
      </dgm:t>
    </dgm:pt>
    <dgm:pt modelId="{46C1D4DA-ABC3-49A7-8372-1D720DF393D9}" type="sibTrans" cxnId="{E2D47335-5445-4D3B-AB31-2A869D1D4991}">
      <dgm:prSet/>
      <dgm:spPr/>
      <dgm:t>
        <a:bodyPr/>
        <a:lstStyle/>
        <a:p>
          <a:endParaRPr lang="en-US"/>
        </a:p>
      </dgm:t>
    </dgm:pt>
    <dgm:pt modelId="{55C9FB62-2FAB-4C35-8570-8A0577909BB6}" type="pres">
      <dgm:prSet presAssocID="{CA1169FF-D0F4-46D7-828C-20DD377A2302}" presName="Name0" presStyleCnt="0">
        <dgm:presLayoutVars>
          <dgm:dir/>
          <dgm:resizeHandles val="exact"/>
        </dgm:presLayoutVars>
      </dgm:prSet>
      <dgm:spPr/>
    </dgm:pt>
    <dgm:pt modelId="{418FB5D4-A5B0-431B-8BD9-7B2ABFCE90B6}" type="pres">
      <dgm:prSet presAssocID="{FD67E87D-179B-4809-8094-9688ABEF0C69}" presName="node" presStyleLbl="node1" presStyleIdx="0" presStyleCnt="5">
        <dgm:presLayoutVars>
          <dgm:bulletEnabled val="1"/>
        </dgm:presLayoutVars>
      </dgm:prSet>
      <dgm:spPr/>
    </dgm:pt>
    <dgm:pt modelId="{FE3A7683-1B2E-48D0-9035-E6E537A25887}" type="pres">
      <dgm:prSet presAssocID="{A8D3ECE8-69B7-478F-A92C-98A99DC7ADEA}" presName="sibTransSpacerBeforeConnector" presStyleCnt="0"/>
      <dgm:spPr/>
    </dgm:pt>
    <dgm:pt modelId="{2A507DC4-E24E-4FA8-A7F6-9F6811805417}" type="pres">
      <dgm:prSet presAssocID="{A8D3ECE8-69B7-478F-A92C-98A99DC7ADEA}" presName="sibTrans" presStyleLbl="node1" presStyleIdx="1" presStyleCnt="5"/>
      <dgm:spPr/>
    </dgm:pt>
    <dgm:pt modelId="{818D8F3A-5805-455C-85DA-8B4AE03453A4}" type="pres">
      <dgm:prSet presAssocID="{A8D3ECE8-69B7-478F-A92C-98A99DC7ADEA}" presName="sibTransSpacerAfterConnector" presStyleCnt="0"/>
      <dgm:spPr/>
    </dgm:pt>
    <dgm:pt modelId="{C5E63631-259F-43A0-AA82-3C8D42E4328F}" type="pres">
      <dgm:prSet presAssocID="{A61E4240-E28A-478E-AF06-2A1F20DE4CCF}" presName="node" presStyleLbl="node1" presStyleIdx="2" presStyleCnt="5">
        <dgm:presLayoutVars>
          <dgm:bulletEnabled val="1"/>
        </dgm:presLayoutVars>
      </dgm:prSet>
      <dgm:spPr/>
    </dgm:pt>
    <dgm:pt modelId="{F4C6C5C3-F0FD-4A15-A8F8-B79672D25C9D}" type="pres">
      <dgm:prSet presAssocID="{CB9D1FFB-286A-4D92-9635-29243DA874F7}" presName="sibTransSpacerBeforeConnector" presStyleCnt="0"/>
      <dgm:spPr/>
    </dgm:pt>
    <dgm:pt modelId="{58B2A0C1-9196-4DBC-A69F-7671C6818A9D}" type="pres">
      <dgm:prSet presAssocID="{CB9D1FFB-286A-4D92-9635-29243DA874F7}" presName="sibTrans" presStyleLbl="node1" presStyleIdx="3" presStyleCnt="5"/>
      <dgm:spPr/>
    </dgm:pt>
    <dgm:pt modelId="{94C015D6-1905-47B4-B1A2-CBDBE85B960F}" type="pres">
      <dgm:prSet presAssocID="{CB9D1FFB-286A-4D92-9635-29243DA874F7}" presName="sibTransSpacerAfterConnector" presStyleCnt="0"/>
      <dgm:spPr/>
    </dgm:pt>
    <dgm:pt modelId="{CBB63BFC-0E90-4513-81DC-2F0CD75DA4A3}" type="pres">
      <dgm:prSet presAssocID="{C5816E4E-ABD6-48C9-8314-084C01B3E3E2}" presName="node" presStyleLbl="node1" presStyleIdx="4" presStyleCnt="5">
        <dgm:presLayoutVars>
          <dgm:bulletEnabled val="1"/>
        </dgm:presLayoutVars>
      </dgm:prSet>
      <dgm:spPr/>
    </dgm:pt>
  </dgm:ptLst>
  <dgm:cxnLst>
    <dgm:cxn modelId="{D38CED2D-F3E4-4684-BCCE-DC753CDE3826}" type="presOf" srcId="{A8D3ECE8-69B7-478F-A92C-98A99DC7ADEA}" destId="{2A507DC4-E24E-4FA8-A7F6-9F6811805417}" srcOrd="0" destOrd="0" presId="urn:microsoft.com/office/officeart/2016/7/layout/BasicProcessNew"/>
    <dgm:cxn modelId="{FB20A22E-BD49-4DCD-8934-02F7C618F007}" type="presOf" srcId="{FD67E87D-179B-4809-8094-9688ABEF0C69}" destId="{418FB5D4-A5B0-431B-8BD9-7B2ABFCE90B6}" srcOrd="0" destOrd="0" presId="urn:microsoft.com/office/officeart/2016/7/layout/BasicProcessNew"/>
    <dgm:cxn modelId="{E2D47335-5445-4D3B-AB31-2A869D1D4991}" srcId="{CA1169FF-D0F4-46D7-828C-20DD377A2302}" destId="{C5816E4E-ABD6-48C9-8314-084C01B3E3E2}" srcOrd="2" destOrd="0" parTransId="{AF10F7E0-D4A0-40C3-9704-13E57E8BFD44}" sibTransId="{46C1D4DA-ABC3-49A7-8372-1D720DF393D9}"/>
    <dgm:cxn modelId="{D66E063C-17DF-41A4-A5C6-B4A1D9BB6621}" type="presOf" srcId="{A61E4240-E28A-478E-AF06-2A1F20DE4CCF}" destId="{C5E63631-259F-43A0-AA82-3C8D42E4328F}" srcOrd="0" destOrd="0" presId="urn:microsoft.com/office/officeart/2016/7/layout/BasicProcessNew"/>
    <dgm:cxn modelId="{63A7473D-1C5C-42F4-B5DA-12F4188D6436}" type="presOf" srcId="{CA1169FF-D0F4-46D7-828C-20DD377A2302}" destId="{55C9FB62-2FAB-4C35-8570-8A0577909BB6}" srcOrd="0" destOrd="0" presId="urn:microsoft.com/office/officeart/2016/7/layout/BasicProcessNew"/>
    <dgm:cxn modelId="{841DC03E-2509-4DED-AD3D-C5DF8E074EFF}" type="presOf" srcId="{C5816E4E-ABD6-48C9-8314-084C01B3E3E2}" destId="{CBB63BFC-0E90-4513-81DC-2F0CD75DA4A3}" srcOrd="0" destOrd="0" presId="urn:microsoft.com/office/officeart/2016/7/layout/BasicProcessNew"/>
    <dgm:cxn modelId="{E79A0E4B-C994-49D5-9AF4-05F0ED6E84A3}" type="presOf" srcId="{CB9D1FFB-286A-4D92-9635-29243DA874F7}" destId="{58B2A0C1-9196-4DBC-A69F-7671C6818A9D}" srcOrd="0" destOrd="0" presId="urn:microsoft.com/office/officeart/2016/7/layout/BasicProcessNew"/>
    <dgm:cxn modelId="{985A9C4B-08F8-4ED5-8CD8-2FD23ADF4AF5}" srcId="{CA1169FF-D0F4-46D7-828C-20DD377A2302}" destId="{FD67E87D-179B-4809-8094-9688ABEF0C69}" srcOrd="0" destOrd="0" parTransId="{7E0BCC97-2409-4E6C-B280-55BA5BBAF608}" sibTransId="{A8D3ECE8-69B7-478F-A92C-98A99DC7ADEA}"/>
    <dgm:cxn modelId="{74E5EF74-C8BD-4061-96EB-60674EB4D06D}" srcId="{CA1169FF-D0F4-46D7-828C-20DD377A2302}" destId="{A61E4240-E28A-478E-AF06-2A1F20DE4CCF}" srcOrd="1" destOrd="0" parTransId="{448FE5E2-A465-4EAD-B47D-C4EA5737CA7E}" sibTransId="{CB9D1FFB-286A-4D92-9635-29243DA874F7}"/>
    <dgm:cxn modelId="{07FA7FC4-23A7-42BB-9E86-CEB726736989}" type="presParOf" srcId="{55C9FB62-2FAB-4C35-8570-8A0577909BB6}" destId="{418FB5D4-A5B0-431B-8BD9-7B2ABFCE90B6}" srcOrd="0" destOrd="0" presId="urn:microsoft.com/office/officeart/2016/7/layout/BasicProcessNew"/>
    <dgm:cxn modelId="{DF1D98E9-134D-451C-BB3A-453446F85E40}" type="presParOf" srcId="{55C9FB62-2FAB-4C35-8570-8A0577909BB6}" destId="{FE3A7683-1B2E-48D0-9035-E6E537A25887}" srcOrd="1" destOrd="0" presId="urn:microsoft.com/office/officeart/2016/7/layout/BasicProcessNew"/>
    <dgm:cxn modelId="{0E1C650B-651D-4B82-82E6-40555E796C0B}" type="presParOf" srcId="{55C9FB62-2FAB-4C35-8570-8A0577909BB6}" destId="{2A507DC4-E24E-4FA8-A7F6-9F6811805417}" srcOrd="2" destOrd="0" presId="urn:microsoft.com/office/officeart/2016/7/layout/BasicProcessNew"/>
    <dgm:cxn modelId="{7F361F51-594F-4788-97E1-7A1A51E9C047}" type="presParOf" srcId="{55C9FB62-2FAB-4C35-8570-8A0577909BB6}" destId="{818D8F3A-5805-455C-85DA-8B4AE03453A4}" srcOrd="3" destOrd="0" presId="urn:microsoft.com/office/officeart/2016/7/layout/BasicProcessNew"/>
    <dgm:cxn modelId="{5649EB24-7B9C-49B9-AA90-872E185F0A7E}" type="presParOf" srcId="{55C9FB62-2FAB-4C35-8570-8A0577909BB6}" destId="{C5E63631-259F-43A0-AA82-3C8D42E4328F}" srcOrd="4" destOrd="0" presId="urn:microsoft.com/office/officeart/2016/7/layout/BasicProcessNew"/>
    <dgm:cxn modelId="{19D60CF6-E626-497A-97D9-296EBE8AC631}" type="presParOf" srcId="{55C9FB62-2FAB-4C35-8570-8A0577909BB6}" destId="{F4C6C5C3-F0FD-4A15-A8F8-B79672D25C9D}" srcOrd="5" destOrd="0" presId="urn:microsoft.com/office/officeart/2016/7/layout/BasicProcessNew"/>
    <dgm:cxn modelId="{32032EAB-21C3-4531-9CFC-2FB66C2D4B50}" type="presParOf" srcId="{55C9FB62-2FAB-4C35-8570-8A0577909BB6}" destId="{58B2A0C1-9196-4DBC-A69F-7671C6818A9D}" srcOrd="6" destOrd="0" presId="urn:microsoft.com/office/officeart/2016/7/layout/BasicProcessNew"/>
    <dgm:cxn modelId="{4E97DBA4-FF47-46DB-AE33-9C5ED08E9215}" type="presParOf" srcId="{55C9FB62-2FAB-4C35-8570-8A0577909BB6}" destId="{94C015D6-1905-47B4-B1A2-CBDBE85B960F}" srcOrd="7" destOrd="0" presId="urn:microsoft.com/office/officeart/2016/7/layout/BasicProcessNew"/>
    <dgm:cxn modelId="{1A1B22E0-08FE-4252-8735-57D038A2C75D}" type="presParOf" srcId="{55C9FB62-2FAB-4C35-8570-8A0577909BB6}" destId="{CBB63BFC-0E90-4513-81DC-2F0CD75DA4A3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BC28F-8F56-45A5-B4EE-4556CC0DF61A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23DD5D6-6404-43F9-A458-C579F256EF70}">
      <dgm:prSet/>
      <dgm:spPr/>
      <dgm:t>
        <a:bodyPr/>
        <a:lstStyle/>
        <a:p>
          <a:r>
            <a:rPr lang="en-US"/>
            <a:t>Software is an application, not web based</a:t>
          </a:r>
        </a:p>
      </dgm:t>
    </dgm:pt>
    <dgm:pt modelId="{8F4B54A4-19BF-42A9-B76F-D6C8AACC8FE8}" type="parTrans" cxnId="{0C154380-DF1C-43E2-8E7C-E33AD135D9BD}">
      <dgm:prSet/>
      <dgm:spPr/>
      <dgm:t>
        <a:bodyPr/>
        <a:lstStyle/>
        <a:p>
          <a:endParaRPr lang="en-US"/>
        </a:p>
      </dgm:t>
    </dgm:pt>
    <dgm:pt modelId="{F1C9ABF1-2675-4453-B023-3C89EE0C53D2}" type="sibTrans" cxnId="{0C154380-DF1C-43E2-8E7C-E33AD135D9BD}">
      <dgm:prSet/>
      <dgm:spPr/>
      <dgm:t>
        <a:bodyPr/>
        <a:lstStyle/>
        <a:p>
          <a:endParaRPr lang="en-US"/>
        </a:p>
      </dgm:t>
    </dgm:pt>
    <dgm:pt modelId="{9C97271A-881C-4C3B-82A1-93F5B95F0FF8}">
      <dgm:prSet/>
      <dgm:spPr/>
      <dgm:t>
        <a:bodyPr/>
        <a:lstStyle/>
        <a:p>
          <a:r>
            <a:rPr lang="en-US"/>
            <a:t>When run, a slider is available to decide how many districts customer wishes to divide the state into</a:t>
          </a:r>
        </a:p>
      </dgm:t>
    </dgm:pt>
    <dgm:pt modelId="{FE610397-6B9E-4BFE-9CB5-7F64BFC4290A}" type="parTrans" cxnId="{2B2675DC-EE44-4409-9E5B-3D12F35673BA}">
      <dgm:prSet/>
      <dgm:spPr/>
      <dgm:t>
        <a:bodyPr/>
        <a:lstStyle/>
        <a:p>
          <a:endParaRPr lang="en-US"/>
        </a:p>
      </dgm:t>
    </dgm:pt>
    <dgm:pt modelId="{A1965E60-F1E3-40C8-8999-44A60D5C7E6F}" type="sibTrans" cxnId="{2B2675DC-EE44-4409-9E5B-3D12F35673BA}">
      <dgm:prSet/>
      <dgm:spPr/>
      <dgm:t>
        <a:bodyPr/>
        <a:lstStyle/>
        <a:p>
          <a:endParaRPr lang="en-US"/>
        </a:p>
      </dgm:t>
    </dgm:pt>
    <dgm:pt modelId="{56C77BD8-9D62-4DAF-B993-735CA4915842}">
      <dgm:prSet/>
      <dgm:spPr/>
      <dgm:t>
        <a:bodyPr/>
        <a:lstStyle/>
        <a:p>
          <a:r>
            <a:rPr lang="en-US"/>
            <a:t>More states could be added</a:t>
          </a:r>
        </a:p>
      </dgm:t>
    </dgm:pt>
    <dgm:pt modelId="{01B24FDB-6096-41FA-850E-8CB33D7B6DD9}" type="parTrans" cxnId="{4E3CE43B-751D-4402-8565-6D54FABC60DF}">
      <dgm:prSet/>
      <dgm:spPr/>
      <dgm:t>
        <a:bodyPr/>
        <a:lstStyle/>
        <a:p>
          <a:endParaRPr lang="en-US"/>
        </a:p>
      </dgm:t>
    </dgm:pt>
    <dgm:pt modelId="{2635C80E-78C5-4BFE-94D6-85D2678D8830}" type="sibTrans" cxnId="{4E3CE43B-751D-4402-8565-6D54FABC60DF}">
      <dgm:prSet/>
      <dgm:spPr/>
      <dgm:t>
        <a:bodyPr/>
        <a:lstStyle/>
        <a:p>
          <a:endParaRPr lang="en-US"/>
        </a:p>
      </dgm:t>
    </dgm:pt>
    <dgm:pt modelId="{0B0BE2BC-E9EB-4743-A8DD-218B57F10EFC}" type="pres">
      <dgm:prSet presAssocID="{B15BC28F-8F56-45A5-B4EE-4556CC0DF61A}" presName="linear" presStyleCnt="0">
        <dgm:presLayoutVars>
          <dgm:animLvl val="lvl"/>
          <dgm:resizeHandles val="exact"/>
        </dgm:presLayoutVars>
      </dgm:prSet>
      <dgm:spPr/>
    </dgm:pt>
    <dgm:pt modelId="{9AAF11C9-EE80-4983-8952-0434AB7C41C0}" type="pres">
      <dgm:prSet presAssocID="{423DD5D6-6404-43F9-A458-C579F256EF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CCCBE8-430A-4377-B35A-54FCF6B45154}" type="pres">
      <dgm:prSet presAssocID="{F1C9ABF1-2675-4453-B023-3C89EE0C53D2}" presName="spacer" presStyleCnt="0"/>
      <dgm:spPr/>
    </dgm:pt>
    <dgm:pt modelId="{5C504844-1632-4F03-B79E-5FD74797B4A9}" type="pres">
      <dgm:prSet presAssocID="{9C97271A-881C-4C3B-82A1-93F5B95F0F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3670B8-9955-4B01-BA85-C78B5BBA7ADB}" type="pres">
      <dgm:prSet presAssocID="{A1965E60-F1E3-40C8-8999-44A60D5C7E6F}" presName="spacer" presStyleCnt="0"/>
      <dgm:spPr/>
    </dgm:pt>
    <dgm:pt modelId="{A0D57904-7213-4B02-91E0-DD058AD24B5B}" type="pres">
      <dgm:prSet presAssocID="{56C77BD8-9D62-4DAF-B993-735CA49158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3CE43B-751D-4402-8565-6D54FABC60DF}" srcId="{B15BC28F-8F56-45A5-B4EE-4556CC0DF61A}" destId="{56C77BD8-9D62-4DAF-B993-735CA4915842}" srcOrd="2" destOrd="0" parTransId="{01B24FDB-6096-41FA-850E-8CB33D7B6DD9}" sibTransId="{2635C80E-78C5-4BFE-94D6-85D2678D8830}"/>
    <dgm:cxn modelId="{71C3383C-47D0-4A0B-B787-2215A9D56800}" type="presOf" srcId="{B15BC28F-8F56-45A5-B4EE-4556CC0DF61A}" destId="{0B0BE2BC-E9EB-4743-A8DD-218B57F10EFC}" srcOrd="0" destOrd="0" presId="urn:microsoft.com/office/officeart/2005/8/layout/vList2"/>
    <dgm:cxn modelId="{8B1EE274-BAA7-474E-B71D-8B1921B66A38}" type="presOf" srcId="{9C97271A-881C-4C3B-82A1-93F5B95F0FF8}" destId="{5C504844-1632-4F03-B79E-5FD74797B4A9}" srcOrd="0" destOrd="0" presId="urn:microsoft.com/office/officeart/2005/8/layout/vList2"/>
    <dgm:cxn modelId="{9E420D7A-188E-41AB-B401-AFD4AA77445D}" type="presOf" srcId="{56C77BD8-9D62-4DAF-B993-735CA4915842}" destId="{A0D57904-7213-4B02-91E0-DD058AD24B5B}" srcOrd="0" destOrd="0" presId="urn:microsoft.com/office/officeart/2005/8/layout/vList2"/>
    <dgm:cxn modelId="{0C154380-DF1C-43E2-8E7C-E33AD135D9BD}" srcId="{B15BC28F-8F56-45A5-B4EE-4556CC0DF61A}" destId="{423DD5D6-6404-43F9-A458-C579F256EF70}" srcOrd="0" destOrd="0" parTransId="{8F4B54A4-19BF-42A9-B76F-D6C8AACC8FE8}" sibTransId="{F1C9ABF1-2675-4453-B023-3C89EE0C53D2}"/>
    <dgm:cxn modelId="{FB5504A4-BF06-495C-A0D4-2D231C3F2518}" type="presOf" srcId="{423DD5D6-6404-43F9-A458-C579F256EF70}" destId="{9AAF11C9-EE80-4983-8952-0434AB7C41C0}" srcOrd="0" destOrd="0" presId="urn:microsoft.com/office/officeart/2005/8/layout/vList2"/>
    <dgm:cxn modelId="{2B2675DC-EE44-4409-9E5B-3D12F35673BA}" srcId="{B15BC28F-8F56-45A5-B4EE-4556CC0DF61A}" destId="{9C97271A-881C-4C3B-82A1-93F5B95F0FF8}" srcOrd="1" destOrd="0" parTransId="{FE610397-6B9E-4BFE-9CB5-7F64BFC4290A}" sibTransId="{A1965E60-F1E3-40C8-8999-44A60D5C7E6F}"/>
    <dgm:cxn modelId="{64C088CA-F4A9-49B1-9BB8-422014E61F5B}" type="presParOf" srcId="{0B0BE2BC-E9EB-4743-A8DD-218B57F10EFC}" destId="{9AAF11C9-EE80-4983-8952-0434AB7C41C0}" srcOrd="0" destOrd="0" presId="urn:microsoft.com/office/officeart/2005/8/layout/vList2"/>
    <dgm:cxn modelId="{5A6B2004-B928-4E57-984C-FD27794F5840}" type="presParOf" srcId="{0B0BE2BC-E9EB-4743-A8DD-218B57F10EFC}" destId="{F7CCCBE8-430A-4377-B35A-54FCF6B45154}" srcOrd="1" destOrd="0" presId="urn:microsoft.com/office/officeart/2005/8/layout/vList2"/>
    <dgm:cxn modelId="{13AF16A9-77A5-4473-8E13-A3FC6CB1C451}" type="presParOf" srcId="{0B0BE2BC-E9EB-4743-A8DD-218B57F10EFC}" destId="{5C504844-1632-4F03-B79E-5FD74797B4A9}" srcOrd="2" destOrd="0" presId="urn:microsoft.com/office/officeart/2005/8/layout/vList2"/>
    <dgm:cxn modelId="{8393D560-C0AD-4FF5-86A4-DC3D0EFAC32A}" type="presParOf" srcId="{0B0BE2BC-E9EB-4743-A8DD-218B57F10EFC}" destId="{0B3670B8-9955-4B01-BA85-C78B5BBA7ADB}" srcOrd="3" destOrd="0" presId="urn:microsoft.com/office/officeart/2005/8/layout/vList2"/>
    <dgm:cxn modelId="{86C4D62D-9C21-4431-8A87-9B0105E3CBAF}" type="presParOf" srcId="{0B0BE2BC-E9EB-4743-A8DD-218B57F10EFC}" destId="{A0D57904-7213-4B02-91E0-DD058AD24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7CA04-9C23-4965-9497-CE42B855381F}" type="doc">
      <dgm:prSet loTypeId="urn:microsoft.com/office/officeart/2005/8/layout/hierarchy1" loCatId="hierarchy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036C82C6-719A-4CF9-9C85-0529913E61D6}">
      <dgm:prSet/>
      <dgm:spPr/>
      <dgm:t>
        <a:bodyPr/>
        <a:lstStyle/>
        <a:p>
          <a:r>
            <a:rPr lang="en-US"/>
            <a:t>Product has issues, but fulfills some requirements</a:t>
          </a:r>
        </a:p>
      </dgm:t>
    </dgm:pt>
    <dgm:pt modelId="{3172ABD4-7DAE-4BFE-94F1-9B1A0AA5C211}" type="parTrans" cxnId="{054C2B24-BBA0-48F0-B55A-A210A5970348}">
      <dgm:prSet/>
      <dgm:spPr/>
      <dgm:t>
        <a:bodyPr/>
        <a:lstStyle/>
        <a:p>
          <a:endParaRPr lang="en-US"/>
        </a:p>
      </dgm:t>
    </dgm:pt>
    <dgm:pt modelId="{55A19F77-D377-46B7-A182-322AB6841E60}" type="sibTrans" cxnId="{054C2B24-BBA0-48F0-B55A-A210A5970348}">
      <dgm:prSet/>
      <dgm:spPr/>
      <dgm:t>
        <a:bodyPr/>
        <a:lstStyle/>
        <a:p>
          <a:endParaRPr lang="en-US"/>
        </a:p>
      </dgm:t>
    </dgm:pt>
    <dgm:pt modelId="{D41CCCFC-EAB9-4100-A8E6-02FA9104662D}">
      <dgm:prSet/>
      <dgm:spPr/>
      <dgm:t>
        <a:bodyPr/>
        <a:lstStyle/>
        <a:p>
          <a:r>
            <a:rPr lang="en-US"/>
            <a:t>Requires little maintenance due to offline-status</a:t>
          </a:r>
        </a:p>
      </dgm:t>
    </dgm:pt>
    <dgm:pt modelId="{7F96120B-90CE-4B3B-995E-75BDDD8CA945}" type="parTrans" cxnId="{430A8671-E22F-484B-B4ED-E67385BB4BCD}">
      <dgm:prSet/>
      <dgm:spPr/>
      <dgm:t>
        <a:bodyPr/>
        <a:lstStyle/>
        <a:p>
          <a:endParaRPr lang="en-US"/>
        </a:p>
      </dgm:t>
    </dgm:pt>
    <dgm:pt modelId="{82E19571-3061-41C4-8CC1-B869006BDFAB}" type="sibTrans" cxnId="{430A8671-E22F-484B-B4ED-E67385BB4BCD}">
      <dgm:prSet/>
      <dgm:spPr/>
      <dgm:t>
        <a:bodyPr/>
        <a:lstStyle/>
        <a:p>
          <a:endParaRPr lang="en-US"/>
        </a:p>
      </dgm:t>
    </dgm:pt>
    <dgm:pt modelId="{FE0A6793-2450-4F61-B629-CF7009004C4B}">
      <dgm:prSet/>
      <dgm:spPr/>
      <dgm:t>
        <a:bodyPr/>
        <a:lstStyle/>
        <a:p>
          <a:r>
            <a:rPr lang="en-US"/>
            <a:t>Rapid generation of effective maps</a:t>
          </a:r>
        </a:p>
      </dgm:t>
    </dgm:pt>
    <dgm:pt modelId="{5D924AB5-C74F-456E-AD36-BFE566584A6D}" type="parTrans" cxnId="{0EF64DC5-8CEB-4E3C-9F8C-26B7D2818651}">
      <dgm:prSet/>
      <dgm:spPr/>
      <dgm:t>
        <a:bodyPr/>
        <a:lstStyle/>
        <a:p>
          <a:endParaRPr lang="en-US"/>
        </a:p>
      </dgm:t>
    </dgm:pt>
    <dgm:pt modelId="{FE970B72-F467-4C28-A840-3C85D5159465}" type="sibTrans" cxnId="{0EF64DC5-8CEB-4E3C-9F8C-26B7D2818651}">
      <dgm:prSet/>
      <dgm:spPr/>
      <dgm:t>
        <a:bodyPr/>
        <a:lstStyle/>
        <a:p>
          <a:endParaRPr lang="en-US"/>
        </a:p>
      </dgm:t>
    </dgm:pt>
    <dgm:pt modelId="{C7C13767-6172-44B5-8E6C-C503A04280AD}" type="pres">
      <dgm:prSet presAssocID="{4297CA04-9C23-4965-9497-CE42B85538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847498-F269-4177-BAC8-A5FE3C78355D}" type="pres">
      <dgm:prSet presAssocID="{036C82C6-719A-4CF9-9C85-0529913E61D6}" presName="hierRoot1" presStyleCnt="0"/>
      <dgm:spPr/>
    </dgm:pt>
    <dgm:pt modelId="{AC8E51EB-7AE0-48CA-B982-BDD576E6473D}" type="pres">
      <dgm:prSet presAssocID="{036C82C6-719A-4CF9-9C85-0529913E61D6}" presName="composite" presStyleCnt="0"/>
      <dgm:spPr/>
    </dgm:pt>
    <dgm:pt modelId="{6FC8FA7C-D071-40DA-85A7-4F608A13E567}" type="pres">
      <dgm:prSet presAssocID="{036C82C6-719A-4CF9-9C85-0529913E61D6}" presName="background" presStyleLbl="node0" presStyleIdx="0" presStyleCnt="3"/>
      <dgm:spPr/>
    </dgm:pt>
    <dgm:pt modelId="{20034D5E-63DB-447E-86B6-D33C490E5C1E}" type="pres">
      <dgm:prSet presAssocID="{036C82C6-719A-4CF9-9C85-0529913E61D6}" presName="text" presStyleLbl="fgAcc0" presStyleIdx="0" presStyleCnt="3">
        <dgm:presLayoutVars>
          <dgm:chPref val="3"/>
        </dgm:presLayoutVars>
      </dgm:prSet>
      <dgm:spPr/>
    </dgm:pt>
    <dgm:pt modelId="{27072ED0-B35A-4E47-A2B2-D94D7DFE8DCE}" type="pres">
      <dgm:prSet presAssocID="{036C82C6-719A-4CF9-9C85-0529913E61D6}" presName="hierChild2" presStyleCnt="0"/>
      <dgm:spPr/>
    </dgm:pt>
    <dgm:pt modelId="{D6D319EA-8047-42EB-BF51-AF364EC38C4E}" type="pres">
      <dgm:prSet presAssocID="{D41CCCFC-EAB9-4100-A8E6-02FA9104662D}" presName="hierRoot1" presStyleCnt="0"/>
      <dgm:spPr/>
    </dgm:pt>
    <dgm:pt modelId="{0947E570-5D05-45F9-8EDF-3656A774D26C}" type="pres">
      <dgm:prSet presAssocID="{D41CCCFC-EAB9-4100-A8E6-02FA9104662D}" presName="composite" presStyleCnt="0"/>
      <dgm:spPr/>
    </dgm:pt>
    <dgm:pt modelId="{6761E116-01C4-420C-A233-4952715AFB57}" type="pres">
      <dgm:prSet presAssocID="{D41CCCFC-EAB9-4100-A8E6-02FA9104662D}" presName="background" presStyleLbl="node0" presStyleIdx="1" presStyleCnt="3"/>
      <dgm:spPr/>
    </dgm:pt>
    <dgm:pt modelId="{0119530D-4855-4EAB-BB95-A70951D600A7}" type="pres">
      <dgm:prSet presAssocID="{D41CCCFC-EAB9-4100-A8E6-02FA9104662D}" presName="text" presStyleLbl="fgAcc0" presStyleIdx="1" presStyleCnt="3">
        <dgm:presLayoutVars>
          <dgm:chPref val="3"/>
        </dgm:presLayoutVars>
      </dgm:prSet>
      <dgm:spPr/>
    </dgm:pt>
    <dgm:pt modelId="{9ED25FBB-113C-4769-BD61-7F500ADCEDE5}" type="pres">
      <dgm:prSet presAssocID="{D41CCCFC-EAB9-4100-A8E6-02FA9104662D}" presName="hierChild2" presStyleCnt="0"/>
      <dgm:spPr/>
    </dgm:pt>
    <dgm:pt modelId="{0BD15A16-F270-4608-8864-8FC8EA27666C}" type="pres">
      <dgm:prSet presAssocID="{FE0A6793-2450-4F61-B629-CF7009004C4B}" presName="hierRoot1" presStyleCnt="0"/>
      <dgm:spPr/>
    </dgm:pt>
    <dgm:pt modelId="{2AA01B51-484B-4B1D-8F74-B45A05666E2B}" type="pres">
      <dgm:prSet presAssocID="{FE0A6793-2450-4F61-B629-CF7009004C4B}" presName="composite" presStyleCnt="0"/>
      <dgm:spPr/>
    </dgm:pt>
    <dgm:pt modelId="{98B7EBC8-22E8-4896-9E40-E393A63587ED}" type="pres">
      <dgm:prSet presAssocID="{FE0A6793-2450-4F61-B629-CF7009004C4B}" presName="background" presStyleLbl="node0" presStyleIdx="2" presStyleCnt="3"/>
      <dgm:spPr/>
    </dgm:pt>
    <dgm:pt modelId="{E3701631-AFF8-4CD7-90E1-330A1045A661}" type="pres">
      <dgm:prSet presAssocID="{FE0A6793-2450-4F61-B629-CF7009004C4B}" presName="text" presStyleLbl="fgAcc0" presStyleIdx="2" presStyleCnt="3">
        <dgm:presLayoutVars>
          <dgm:chPref val="3"/>
        </dgm:presLayoutVars>
      </dgm:prSet>
      <dgm:spPr/>
    </dgm:pt>
    <dgm:pt modelId="{4D0CFE89-F7CA-42D9-90D6-FD49DF33AD9E}" type="pres">
      <dgm:prSet presAssocID="{FE0A6793-2450-4F61-B629-CF7009004C4B}" presName="hierChild2" presStyleCnt="0"/>
      <dgm:spPr/>
    </dgm:pt>
  </dgm:ptLst>
  <dgm:cxnLst>
    <dgm:cxn modelId="{F7FA5E11-8699-48F3-AEC3-48DF531C98AF}" type="presOf" srcId="{4297CA04-9C23-4965-9497-CE42B855381F}" destId="{C7C13767-6172-44B5-8E6C-C503A04280AD}" srcOrd="0" destOrd="0" presId="urn:microsoft.com/office/officeart/2005/8/layout/hierarchy1"/>
    <dgm:cxn modelId="{054C2B24-BBA0-48F0-B55A-A210A5970348}" srcId="{4297CA04-9C23-4965-9497-CE42B855381F}" destId="{036C82C6-719A-4CF9-9C85-0529913E61D6}" srcOrd="0" destOrd="0" parTransId="{3172ABD4-7DAE-4BFE-94F1-9B1A0AA5C211}" sibTransId="{55A19F77-D377-46B7-A182-322AB6841E60}"/>
    <dgm:cxn modelId="{E8A0062F-1770-41AE-AFE5-B17809B863CC}" type="presOf" srcId="{036C82C6-719A-4CF9-9C85-0529913E61D6}" destId="{20034D5E-63DB-447E-86B6-D33C490E5C1E}" srcOrd="0" destOrd="0" presId="urn:microsoft.com/office/officeart/2005/8/layout/hierarchy1"/>
    <dgm:cxn modelId="{430A8671-E22F-484B-B4ED-E67385BB4BCD}" srcId="{4297CA04-9C23-4965-9497-CE42B855381F}" destId="{D41CCCFC-EAB9-4100-A8E6-02FA9104662D}" srcOrd="1" destOrd="0" parTransId="{7F96120B-90CE-4B3B-995E-75BDDD8CA945}" sibTransId="{82E19571-3061-41C4-8CC1-B869006BDFAB}"/>
    <dgm:cxn modelId="{BC907752-92FF-465C-B2AF-A2ACE69CBE61}" type="presOf" srcId="{FE0A6793-2450-4F61-B629-CF7009004C4B}" destId="{E3701631-AFF8-4CD7-90E1-330A1045A661}" srcOrd="0" destOrd="0" presId="urn:microsoft.com/office/officeart/2005/8/layout/hierarchy1"/>
    <dgm:cxn modelId="{1AB46CC2-8F21-43DD-98A1-AD8045429EAD}" type="presOf" srcId="{D41CCCFC-EAB9-4100-A8E6-02FA9104662D}" destId="{0119530D-4855-4EAB-BB95-A70951D600A7}" srcOrd="0" destOrd="0" presId="urn:microsoft.com/office/officeart/2005/8/layout/hierarchy1"/>
    <dgm:cxn modelId="{0EF64DC5-8CEB-4E3C-9F8C-26B7D2818651}" srcId="{4297CA04-9C23-4965-9497-CE42B855381F}" destId="{FE0A6793-2450-4F61-B629-CF7009004C4B}" srcOrd="2" destOrd="0" parTransId="{5D924AB5-C74F-456E-AD36-BFE566584A6D}" sibTransId="{FE970B72-F467-4C28-A840-3C85D5159465}"/>
    <dgm:cxn modelId="{A50B0A0D-9BDA-4551-BA0E-AEA8717266A9}" type="presParOf" srcId="{C7C13767-6172-44B5-8E6C-C503A04280AD}" destId="{DB847498-F269-4177-BAC8-A5FE3C78355D}" srcOrd="0" destOrd="0" presId="urn:microsoft.com/office/officeart/2005/8/layout/hierarchy1"/>
    <dgm:cxn modelId="{A2042385-D99D-4F33-ACFA-3C74DAC202A4}" type="presParOf" srcId="{DB847498-F269-4177-BAC8-A5FE3C78355D}" destId="{AC8E51EB-7AE0-48CA-B982-BDD576E6473D}" srcOrd="0" destOrd="0" presId="urn:microsoft.com/office/officeart/2005/8/layout/hierarchy1"/>
    <dgm:cxn modelId="{FDF066CB-216D-49A7-83C2-2A33AC71B6E4}" type="presParOf" srcId="{AC8E51EB-7AE0-48CA-B982-BDD576E6473D}" destId="{6FC8FA7C-D071-40DA-85A7-4F608A13E567}" srcOrd="0" destOrd="0" presId="urn:microsoft.com/office/officeart/2005/8/layout/hierarchy1"/>
    <dgm:cxn modelId="{59D63361-1353-4E54-B323-8D16200D2E21}" type="presParOf" srcId="{AC8E51EB-7AE0-48CA-B982-BDD576E6473D}" destId="{20034D5E-63DB-447E-86B6-D33C490E5C1E}" srcOrd="1" destOrd="0" presId="urn:microsoft.com/office/officeart/2005/8/layout/hierarchy1"/>
    <dgm:cxn modelId="{CA20A535-2B7F-4114-B642-09DA5A31E437}" type="presParOf" srcId="{DB847498-F269-4177-BAC8-A5FE3C78355D}" destId="{27072ED0-B35A-4E47-A2B2-D94D7DFE8DCE}" srcOrd="1" destOrd="0" presId="urn:microsoft.com/office/officeart/2005/8/layout/hierarchy1"/>
    <dgm:cxn modelId="{2A9A56D6-9540-47CE-979C-BD9EF3948D03}" type="presParOf" srcId="{C7C13767-6172-44B5-8E6C-C503A04280AD}" destId="{D6D319EA-8047-42EB-BF51-AF364EC38C4E}" srcOrd="1" destOrd="0" presId="urn:microsoft.com/office/officeart/2005/8/layout/hierarchy1"/>
    <dgm:cxn modelId="{B28834FA-F15A-45D7-B930-C393BA662906}" type="presParOf" srcId="{D6D319EA-8047-42EB-BF51-AF364EC38C4E}" destId="{0947E570-5D05-45F9-8EDF-3656A774D26C}" srcOrd="0" destOrd="0" presId="urn:microsoft.com/office/officeart/2005/8/layout/hierarchy1"/>
    <dgm:cxn modelId="{80FD119F-528D-4B61-B9B2-582D7888C64B}" type="presParOf" srcId="{0947E570-5D05-45F9-8EDF-3656A774D26C}" destId="{6761E116-01C4-420C-A233-4952715AFB57}" srcOrd="0" destOrd="0" presId="urn:microsoft.com/office/officeart/2005/8/layout/hierarchy1"/>
    <dgm:cxn modelId="{7B4B166E-A202-46B1-85FE-9ED23C3B1477}" type="presParOf" srcId="{0947E570-5D05-45F9-8EDF-3656A774D26C}" destId="{0119530D-4855-4EAB-BB95-A70951D600A7}" srcOrd="1" destOrd="0" presId="urn:microsoft.com/office/officeart/2005/8/layout/hierarchy1"/>
    <dgm:cxn modelId="{01D01BAA-7EBB-46AA-A5AD-774BF1C98253}" type="presParOf" srcId="{D6D319EA-8047-42EB-BF51-AF364EC38C4E}" destId="{9ED25FBB-113C-4769-BD61-7F500ADCEDE5}" srcOrd="1" destOrd="0" presId="urn:microsoft.com/office/officeart/2005/8/layout/hierarchy1"/>
    <dgm:cxn modelId="{6F80A483-E4F3-4FDA-88ED-00959529F3D8}" type="presParOf" srcId="{C7C13767-6172-44B5-8E6C-C503A04280AD}" destId="{0BD15A16-F270-4608-8864-8FC8EA27666C}" srcOrd="2" destOrd="0" presId="urn:microsoft.com/office/officeart/2005/8/layout/hierarchy1"/>
    <dgm:cxn modelId="{79772E63-6D13-4FD0-B53F-034E53B28E56}" type="presParOf" srcId="{0BD15A16-F270-4608-8864-8FC8EA27666C}" destId="{2AA01B51-484B-4B1D-8F74-B45A05666E2B}" srcOrd="0" destOrd="0" presId="urn:microsoft.com/office/officeart/2005/8/layout/hierarchy1"/>
    <dgm:cxn modelId="{7D70CD91-84AE-4599-903B-D3A546E2FB58}" type="presParOf" srcId="{2AA01B51-484B-4B1D-8F74-B45A05666E2B}" destId="{98B7EBC8-22E8-4896-9E40-E393A63587ED}" srcOrd="0" destOrd="0" presId="urn:microsoft.com/office/officeart/2005/8/layout/hierarchy1"/>
    <dgm:cxn modelId="{832AB5EF-34D4-4952-9E1D-45A585108A3A}" type="presParOf" srcId="{2AA01B51-484B-4B1D-8F74-B45A05666E2B}" destId="{E3701631-AFF8-4CD7-90E1-330A1045A661}" srcOrd="1" destOrd="0" presId="urn:microsoft.com/office/officeart/2005/8/layout/hierarchy1"/>
    <dgm:cxn modelId="{98AFFCE9-5B74-48F0-AECA-4A75925A2382}" type="presParOf" srcId="{0BD15A16-F270-4608-8864-8FC8EA27666C}" destId="{4D0CFE89-F7CA-42D9-90D6-FD49DF33AD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B5D4-A5B0-431B-8BD9-7B2ABFCE90B6}">
      <dsp:nvSpPr>
        <dsp:cNvPr id="0" name=""/>
        <dsp:cNvSpPr/>
      </dsp:nvSpPr>
      <dsp:spPr>
        <a:xfrm>
          <a:off x="1981" y="1139158"/>
          <a:ext cx="3126953" cy="1876171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Attempted to begin with a foundation using previous attempts at this problem</a:t>
          </a:r>
        </a:p>
      </dsp:txBody>
      <dsp:txXfrm>
        <a:off x="1981" y="1139158"/>
        <a:ext cx="3126953" cy="1876171"/>
      </dsp:txXfrm>
    </dsp:sp>
    <dsp:sp modelId="{2A507DC4-E24E-4FA8-A7F6-9F6811805417}">
      <dsp:nvSpPr>
        <dsp:cNvPr id="0" name=""/>
        <dsp:cNvSpPr/>
      </dsp:nvSpPr>
      <dsp:spPr>
        <a:xfrm>
          <a:off x="3177107" y="1955743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shade val="50000"/>
                <a:hueOff val="133703"/>
                <a:satOff val="3582"/>
                <a:lumOff val="157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33703"/>
                <a:satOff val="3582"/>
                <a:lumOff val="157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33703"/>
                <a:satOff val="3582"/>
                <a:lumOff val="157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63631-259F-43A0-AA82-3C8D42E4328F}">
      <dsp:nvSpPr>
        <dsp:cNvPr id="0" name=""/>
        <dsp:cNvSpPr/>
      </dsp:nvSpPr>
      <dsp:spPr>
        <a:xfrm>
          <a:off x="3694323" y="1139158"/>
          <a:ext cx="3126953" cy="1876171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267407"/>
                <a:satOff val="7164"/>
                <a:lumOff val="315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7407"/>
                <a:satOff val="7164"/>
                <a:lumOff val="315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7407"/>
                <a:satOff val="7164"/>
                <a:lumOff val="315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Very difficult to compile other people’s code without very good instructions</a:t>
          </a:r>
        </a:p>
      </dsp:txBody>
      <dsp:txXfrm>
        <a:off x="3694323" y="1139158"/>
        <a:ext cx="3126953" cy="1876171"/>
      </dsp:txXfrm>
    </dsp:sp>
    <dsp:sp modelId="{58B2A0C1-9196-4DBC-A69F-7671C6818A9D}">
      <dsp:nvSpPr>
        <dsp:cNvPr id="0" name=""/>
        <dsp:cNvSpPr/>
      </dsp:nvSpPr>
      <dsp:spPr>
        <a:xfrm>
          <a:off x="6869449" y="1955743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shade val="50000"/>
                <a:hueOff val="267407"/>
                <a:satOff val="7164"/>
                <a:lumOff val="315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7407"/>
                <a:satOff val="7164"/>
                <a:lumOff val="315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7407"/>
                <a:satOff val="7164"/>
                <a:lumOff val="315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B63BFC-0E90-4513-81DC-2F0CD75DA4A3}">
      <dsp:nvSpPr>
        <dsp:cNvPr id="0" name=""/>
        <dsp:cNvSpPr/>
      </dsp:nvSpPr>
      <dsp:spPr>
        <a:xfrm>
          <a:off x="7386665" y="1139158"/>
          <a:ext cx="3126953" cy="1876171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133703"/>
                <a:satOff val="3582"/>
                <a:lumOff val="157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33703"/>
                <a:satOff val="3582"/>
                <a:lumOff val="157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33703"/>
                <a:satOff val="3582"/>
                <a:lumOff val="157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Began coding own algorithm</a:t>
          </a:r>
        </a:p>
      </dsp:txBody>
      <dsp:txXfrm>
        <a:off x="7386665" y="1139158"/>
        <a:ext cx="3126953" cy="187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F11C9-EE80-4983-8952-0434AB7C41C0}">
      <dsp:nvSpPr>
        <dsp:cNvPr id="0" name=""/>
        <dsp:cNvSpPr/>
      </dsp:nvSpPr>
      <dsp:spPr>
        <a:xfrm>
          <a:off x="0" y="15808"/>
          <a:ext cx="10515600" cy="1310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Software is an application, not web based</a:t>
          </a:r>
        </a:p>
      </dsp:txBody>
      <dsp:txXfrm>
        <a:off x="63994" y="79802"/>
        <a:ext cx="10387612" cy="1182942"/>
      </dsp:txXfrm>
    </dsp:sp>
    <dsp:sp modelId="{5C504844-1632-4F03-B79E-5FD74797B4A9}">
      <dsp:nvSpPr>
        <dsp:cNvPr id="0" name=""/>
        <dsp:cNvSpPr/>
      </dsp:nvSpPr>
      <dsp:spPr>
        <a:xfrm>
          <a:off x="0" y="1421778"/>
          <a:ext cx="10515600" cy="1310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When run, a slider is available to decide how many districts customer wishes to divide the state into</a:t>
          </a:r>
        </a:p>
      </dsp:txBody>
      <dsp:txXfrm>
        <a:off x="63994" y="1485772"/>
        <a:ext cx="10387612" cy="1182942"/>
      </dsp:txXfrm>
    </dsp:sp>
    <dsp:sp modelId="{A0D57904-7213-4B02-91E0-DD058AD24B5B}">
      <dsp:nvSpPr>
        <dsp:cNvPr id="0" name=""/>
        <dsp:cNvSpPr/>
      </dsp:nvSpPr>
      <dsp:spPr>
        <a:xfrm>
          <a:off x="0" y="2827749"/>
          <a:ext cx="10515600" cy="1310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More states could be added</a:t>
          </a:r>
        </a:p>
      </dsp:txBody>
      <dsp:txXfrm>
        <a:off x="63994" y="2891743"/>
        <a:ext cx="10387612" cy="1182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FA7C-D071-40DA-85A7-4F608A13E567}">
      <dsp:nvSpPr>
        <dsp:cNvPr id="0" name=""/>
        <dsp:cNvSpPr/>
      </dsp:nvSpPr>
      <dsp:spPr>
        <a:xfrm>
          <a:off x="0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034D5E-63DB-447E-86B6-D33C490E5C1E}">
      <dsp:nvSpPr>
        <dsp:cNvPr id="0" name=""/>
        <dsp:cNvSpPr/>
      </dsp:nvSpPr>
      <dsp:spPr>
        <a:xfrm>
          <a:off x="328612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Product has issues, but fulfills some requirements</a:t>
          </a:r>
        </a:p>
      </dsp:txBody>
      <dsp:txXfrm>
        <a:off x="383617" y="1349329"/>
        <a:ext cx="2847502" cy="1768010"/>
      </dsp:txXfrm>
    </dsp:sp>
    <dsp:sp modelId="{6761E116-01C4-420C-A233-4952715AFB57}">
      <dsp:nvSpPr>
        <dsp:cNvPr id="0" name=""/>
        <dsp:cNvSpPr/>
      </dsp:nvSpPr>
      <dsp:spPr>
        <a:xfrm>
          <a:off x="3614737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19530D-4855-4EAB-BB95-A70951D600A7}">
      <dsp:nvSpPr>
        <dsp:cNvPr id="0" name=""/>
        <dsp:cNvSpPr/>
      </dsp:nvSpPr>
      <dsp:spPr>
        <a:xfrm>
          <a:off x="3943350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Requires little maintenance due to offline-status</a:t>
          </a:r>
        </a:p>
      </dsp:txBody>
      <dsp:txXfrm>
        <a:off x="3998355" y="1349329"/>
        <a:ext cx="2847502" cy="1768010"/>
      </dsp:txXfrm>
    </dsp:sp>
    <dsp:sp modelId="{98B7EBC8-22E8-4896-9E40-E393A63587ED}">
      <dsp:nvSpPr>
        <dsp:cNvPr id="0" name=""/>
        <dsp:cNvSpPr/>
      </dsp:nvSpPr>
      <dsp:spPr>
        <a:xfrm>
          <a:off x="7229475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701631-AFF8-4CD7-90E1-330A1045A661}">
      <dsp:nvSpPr>
        <dsp:cNvPr id="0" name=""/>
        <dsp:cNvSpPr/>
      </dsp:nvSpPr>
      <dsp:spPr>
        <a:xfrm>
          <a:off x="7558087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Rapid generation of effective maps</a:t>
          </a:r>
        </a:p>
      </dsp:txBody>
      <dsp:txXfrm>
        <a:off x="7613092" y="1349329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CE7D-DAFF-40C8-8A02-D3816C65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6652-BCEB-48E1-A5CC-11B539D3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A743-9309-4BDD-AB42-A30B100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67-1DD2-4BAD-9475-CA9EC90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F64A-2DD7-4D35-953D-5E23806D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9B5A-42D5-40B5-9C2B-9ED47849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18A99-E412-4E2B-B441-5E707D19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CCEC-E00C-42FA-997A-E77B4448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D617-3D4D-4B58-964C-E8C77464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F618-B13D-440D-B365-50E8B94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B0E75-F3B4-43CF-AFE8-89E3118F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C8F4B-1448-492E-AAF3-80FBBF6F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E078-743E-4CD3-A2ED-D6A0B99A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51A1-DD2B-416E-A76D-907B0A6B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12E0-7EF8-4BDD-8D8F-080EDF23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30D0-D967-447D-9E4C-EEAD740B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F9B6-D2DC-488E-8090-E3B6B6CA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81DF-BF06-4C04-9DA4-DEF8C1D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7852-56CF-4ED3-9C30-7F61414E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68ADE-66A6-4335-B7AF-E1076F7C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1238-07E3-4B77-82B7-2B9CD118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0A72-7B7D-4C8A-A682-0256E6BB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8F6E-0B47-4DE2-8A34-270B530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5105-D928-4FFA-9C8F-30F76C18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ACAE-53C1-48F1-B6A1-575E2E75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4B4-ADA8-494E-8075-4F91ACC2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1BBF-AC3F-48A0-A1B1-907FDDC4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16EC0-BB87-4F85-9CB4-6F8122F0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8C9E1-151E-4239-841D-3D8CEE9C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7D6D-602D-477B-9E45-E8C1AFB4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09-9B20-4979-87CE-7ED43A77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0C9-BDA7-42E8-9645-93175790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3FF5-A741-42E7-8B8B-A144E12D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9CEEE-1A3D-4E68-9A58-297E9921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557A5-DA08-4919-A1A4-140175E5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2F86-77BF-41E3-8383-39492475E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2B6F3-4BF7-4ADE-B12A-4D6809A2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8E382-42DA-4738-8B56-C6E793F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89CA8-5993-45E6-B3DE-B5B70EDA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736-353C-428F-B3B0-D395CBDD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634CC-6122-4E94-9386-3B17F0F3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18B8E-7C67-4DB8-ABF2-4B025965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EAA53-C901-4165-A305-26F804A3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3854B-2299-44AE-A71A-E01B3D61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40B66-0CB0-41C0-9EC6-4277AAC8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ACFB1-2243-4EBC-86E6-B728B90D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4C9B-48F2-4739-9486-1483F11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446F-8CE7-44E0-A94F-EF0ED6EB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D9969-1A07-450E-8245-52B78F43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E460-943A-4AA6-B1ED-294BD312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9FB0A-D069-4A1B-9B8C-EB482053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2BC0-8F45-42D0-980C-9733E4D4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BC2-7EC5-49B9-B768-91A5A23C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DC62-7CCB-4610-953D-71FCB2F71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07319-D56B-4A15-BEE3-A85021EB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92A7-67DE-47E8-B892-2DE625A8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BC01-0067-4639-BA63-C2D66B1B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EC6A-36AE-47C1-BA69-A7BD04F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B4A5-3D05-4F7A-B548-3E1C62E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CA32-AE42-497B-BA59-0768FC85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2E01-CBA9-4FD5-A029-ADF34800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5D7C-4D72-4C67-88FC-84C0E6E0B3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BA65-A330-4C25-BC33-A38B1435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3F52-FA8A-497E-88B6-629949202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92FC-50AB-43FB-86F8-4A6B4024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9F558-B605-4F40-91B6-2115A28A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HyreUS: Showing how to bias districting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FA29B-9AF3-443D-AF39-18EAD3C2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By: Benjamin Kolarik, Dylan Demchuk, Austin DeLauney, Jamal Savoy, Damian Overton, Brad Harmening</a:t>
            </a:r>
          </a:p>
        </p:txBody>
      </p:sp>
    </p:spTree>
    <p:extLst>
      <p:ext uri="{BB962C8B-B14F-4D97-AF65-F5344CB8AC3E}">
        <p14:creationId xmlns:p14="http://schemas.microsoft.com/office/powerpoint/2010/main" val="202702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17925-1AAA-4494-867E-BC0CFE0B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602788"/>
            <a:ext cx="4260814" cy="247127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2BBE-3511-4593-8542-8E6F574E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Some Interesting Facts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9C19-1508-44D3-87FE-C93E4FD5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Majorities can be enhanced via proper districting</a:t>
            </a:r>
          </a:p>
          <a:p>
            <a:r>
              <a:rPr lang="en-US" sz="2000">
                <a:solidFill>
                  <a:schemeClr val="bg1"/>
                </a:solidFill>
              </a:rPr>
              <a:t>If people are in the right places, you can even turn minorities into majorities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F80F9D5-CAD8-4B85-9F4E-17EE7F5C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0" r="-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2B15B-01E1-4674-9A20-4F5CA937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How can this happen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48E73-1708-4D0F-8E18-0E5EAB89D50D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Districts like these don’t happen by chance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They’re this way for a reason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But this takes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19792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F7889-42C0-44EE-AEC0-3595B40B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Process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7728"/>
              </p:ext>
            </p:extLst>
          </p:nvPr>
        </p:nvGraphicFramePr>
        <p:xfrm>
          <a:off x="833002" y="1803400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40004E-4DA9-4BCE-93B2-C907CF1C6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970" y="365125"/>
            <a:ext cx="3887769" cy="21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5FDBD-FF2B-4F03-8BDB-DF0BD19A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Product Summary</a:t>
            </a:r>
            <a:endParaRPr lang="en-US" dirty="0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8457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28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968EEF11-16F3-4CE9-926E-25ED40CA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5617E-BA43-47AE-8A0D-16A09D87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result</a:t>
            </a:r>
          </a:p>
        </p:txBody>
      </p:sp>
    </p:spTree>
    <p:extLst>
      <p:ext uri="{BB962C8B-B14F-4D97-AF65-F5344CB8AC3E}">
        <p14:creationId xmlns:p14="http://schemas.microsoft.com/office/powerpoint/2010/main" val="180310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C736FF88-CBD6-40BF-90F8-E89E12E31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7E334-31EA-464D-9E9D-F2F6A4A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results</a:t>
            </a:r>
          </a:p>
        </p:txBody>
      </p:sp>
    </p:spTree>
    <p:extLst>
      <p:ext uri="{BB962C8B-B14F-4D97-AF65-F5344CB8AC3E}">
        <p14:creationId xmlns:p14="http://schemas.microsoft.com/office/powerpoint/2010/main" val="328346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C94CE-EFBA-4045-B734-09E9D39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DDAF-7C26-4A6A-8CF5-06E0C31E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Have intermediate deadlines</a:t>
            </a:r>
          </a:p>
          <a:p>
            <a:r>
              <a:rPr lang="en-US" sz="2400">
                <a:solidFill>
                  <a:schemeClr val="bg1"/>
                </a:solidFill>
              </a:rPr>
              <a:t>Establish realistic requirements</a:t>
            </a:r>
          </a:p>
          <a:p>
            <a:r>
              <a:rPr lang="en-US" sz="2400">
                <a:solidFill>
                  <a:schemeClr val="bg1"/>
                </a:solidFill>
              </a:rPr>
              <a:t>Communicate more amongst peers</a:t>
            </a:r>
          </a:p>
        </p:txBody>
      </p:sp>
    </p:spTree>
    <p:extLst>
      <p:ext uri="{BB962C8B-B14F-4D97-AF65-F5344CB8AC3E}">
        <p14:creationId xmlns:p14="http://schemas.microsoft.com/office/powerpoint/2010/main" val="115005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8248F-F250-42CB-9847-4B046EE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5967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44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173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HyreUS: Showing how to bias districting</vt:lpstr>
      <vt:lpstr>Some Interesting Facts</vt:lpstr>
      <vt:lpstr>How can this happen</vt:lpstr>
      <vt:lpstr>Process</vt:lpstr>
      <vt:lpstr>Product Summary</vt:lpstr>
      <vt:lpstr>Sample result</vt:lpstr>
      <vt:lpstr>Other results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HyreUS: Showing how to bias districting</dc:title>
  <dc:creator>ben kolarik</dc:creator>
  <cp:lastModifiedBy>ben kolarik</cp:lastModifiedBy>
  <cp:revision>14</cp:revision>
  <dcterms:created xsi:type="dcterms:W3CDTF">2017-12-02T18:20:18Z</dcterms:created>
  <dcterms:modified xsi:type="dcterms:W3CDTF">2017-12-10T23:18:34Z</dcterms:modified>
</cp:coreProperties>
</file>