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0" r:id="rId2"/>
    <p:sldId id="560" r:id="rId3"/>
    <p:sldId id="630" r:id="rId4"/>
    <p:sldId id="529" r:id="rId5"/>
    <p:sldId id="631" r:id="rId6"/>
    <p:sldId id="632" r:id="rId7"/>
    <p:sldId id="633" r:id="rId8"/>
    <p:sldId id="638" r:id="rId9"/>
    <p:sldId id="639" r:id="rId10"/>
    <p:sldId id="640" r:id="rId11"/>
    <p:sldId id="642" r:id="rId12"/>
    <p:sldId id="636" r:id="rId13"/>
    <p:sldId id="647" r:id="rId14"/>
    <p:sldId id="643" r:id="rId15"/>
    <p:sldId id="645" r:id="rId16"/>
    <p:sldId id="646" r:id="rId17"/>
    <p:sldId id="541" r:id="rId18"/>
    <p:sldId id="523" r:id="rId19"/>
    <p:sldId id="526" r:id="rId20"/>
    <p:sldId id="522" r:id="rId21"/>
    <p:sldId id="575" r:id="rId22"/>
    <p:sldId id="569" r:id="rId23"/>
    <p:sldId id="571" r:id="rId24"/>
    <p:sldId id="590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9"/>
    <p:restoredTop sz="81032" autoAdjust="0"/>
  </p:normalViewPr>
  <p:slideViewPr>
    <p:cSldViewPr snapToGrid="0">
      <p:cViewPr varScale="1">
        <p:scale>
          <a:sx n="78" d="100"/>
          <a:sy n="78" d="100"/>
        </p:scale>
        <p:origin x="142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/archive/id/draft-schott-alto-new-transport-00.txt</a:t>
            </a:r>
          </a:p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/archive/id/draft-ietf-alto-new-transport-01.txt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114: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9114.html#frame-max-push-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 using HTTP/2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Roland Schott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July 26,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114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745251" cy="5334000"/>
          </a:xfrm>
        </p:spPr>
        <p:txBody>
          <a:bodyPr/>
          <a:lstStyle/>
          <a:p>
            <a:r>
              <a:rPr lang="en-US" dirty="0"/>
              <a:t>Incremental push alternatives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long pull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809DB-6B8D-3243-A555-C2395C317C9B}"/>
              </a:ext>
            </a:extLst>
          </p:cNvPr>
          <p:cNvSpPr txBox="1"/>
          <p:nvPr/>
        </p:nvSpPr>
        <p:spPr>
          <a:xfrm>
            <a:off x="10058403" y="5257801"/>
            <a:ext cx="5261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aseline="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EB18-867E-0C44-BF72-75CEE27DDBE1}"/>
              </a:ext>
            </a:extLst>
          </p:cNvPr>
          <p:cNvSpPr/>
          <p:nvPr/>
        </p:nvSpPr>
        <p:spPr bwMode="auto">
          <a:xfrm>
            <a:off x="10058403" y="5257801"/>
            <a:ext cx="526106" cy="3385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BFB1D-06BA-EF48-B150-532AADDDC721}"/>
              </a:ext>
            </a:extLst>
          </p:cNvPr>
          <p:cNvSpPr/>
          <p:nvPr/>
        </p:nvSpPr>
        <p:spPr bwMode="auto">
          <a:xfrm>
            <a:off x="7942426" y="2769865"/>
            <a:ext cx="526106" cy="33855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85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858025" cy="5334000"/>
          </a:xfrm>
        </p:spPr>
        <p:txBody>
          <a:bodyPr/>
          <a:lstStyle/>
          <a:p>
            <a:r>
              <a:rPr lang="en-US" dirty="0"/>
              <a:t>Incremental push alternatives</a:t>
            </a:r>
          </a:p>
          <a:p>
            <a:pPr lvl="1"/>
            <a:r>
              <a:rPr lang="en-US" dirty="0"/>
              <a:t>Client long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</a:t>
            </a:r>
            <a:r>
              <a:rPr lang="en-US" b="1" dirty="0">
                <a:solidFill>
                  <a:srgbClr val="C00000"/>
                </a:solidFill>
              </a:rPr>
              <a:t>put</a:t>
            </a:r>
          </a:p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78" y="795479"/>
            <a:ext cx="5173042" cy="55291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D1AFA1-C463-544B-9A26-9ED0F1900F78}"/>
              </a:ext>
            </a:extLst>
          </p:cNvPr>
          <p:cNvCxnSpPr/>
          <p:nvPr/>
        </p:nvCxnSpPr>
        <p:spPr bwMode="auto">
          <a:xfrm>
            <a:off x="6466114" y="1453244"/>
            <a:ext cx="14859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70AE2-7CC6-C14F-BAFA-B7DD8F73B2C7}"/>
              </a:ext>
            </a:extLst>
          </p:cNvPr>
          <p:cNvCxnSpPr/>
          <p:nvPr/>
        </p:nvCxnSpPr>
        <p:spPr bwMode="auto">
          <a:xfrm>
            <a:off x="7021286" y="1975757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B22DE-A9BC-8747-AD16-E918BA470A76}"/>
              </a:ext>
            </a:extLst>
          </p:cNvPr>
          <p:cNvSpPr txBox="1"/>
          <p:nvPr/>
        </p:nvSpPr>
        <p:spPr>
          <a:xfrm>
            <a:off x="8449976" y="22674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solidFill>
                  <a:srgbClr val="C00000"/>
                </a:solidFill>
              </a:rPr>
              <a:t>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8D221B-397F-084B-BEF1-BFF7B29D0DDF}"/>
              </a:ext>
            </a:extLst>
          </p:cNvPr>
          <p:cNvCxnSpPr>
            <a:endCxn id="9" idx="1"/>
          </p:cNvCxnSpPr>
          <p:nvPr/>
        </p:nvCxnSpPr>
        <p:spPr bwMode="auto">
          <a:xfrm flipV="1">
            <a:off x="8082643" y="2452103"/>
            <a:ext cx="367333" cy="461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026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399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transport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5816905" cy="1665989"/>
          </a:xfrm>
        </p:spPr>
        <p:txBody>
          <a:bodyPr/>
          <a:lstStyle/>
          <a:p>
            <a:pPr algn="l"/>
            <a:r>
              <a:rPr lang="en-US" sz="3200" dirty="0"/>
              <a:t>Discuss 2: How Much to Specify Ordering Control: Transport-Aware of App Semantics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 3: How/Whether to Specify Settings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Current draft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</a:t>
            </a:r>
          </a:p>
          <a:p>
            <a:pPr lvl="1"/>
            <a:r>
              <a:rPr lang="en-US" sz="2400" dirty="0"/>
              <a:t>SETTINGS_ENABLE_PUSH (0x02):This is removed in favor of the </a:t>
            </a:r>
            <a:r>
              <a:rPr lang="en-US" sz="2400" dirty="0">
                <a:hlinkClick r:id="rId2"/>
              </a:rPr>
              <a:t>MAX_PUSH_ID</a:t>
            </a:r>
            <a:r>
              <a:rPr lang="en-US" sz="2400" dirty="0"/>
              <a:t>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Discussion: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ADC7-8D53-F64D-B3D8-ACAE641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4: Examples using HTTP/1.1 or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7CB-AFD9-A949-AE54-88F6F661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draft used HTTP/1.1; then switched to 1.1+2; current draft is only HTTP/2</a:t>
            </a:r>
          </a:p>
          <a:p>
            <a:r>
              <a:rPr lang="en-US" dirty="0"/>
              <a:t>Style guide recommends using HTTP/1.1 but if we want to specify more control, we need a way to specify them</a:t>
            </a:r>
          </a:p>
        </p:txBody>
      </p:sp>
    </p:spTree>
    <p:extLst>
      <p:ext uri="{BB962C8B-B14F-4D97-AF65-F5344CB8AC3E}">
        <p14:creationId xmlns:p14="http://schemas.microsoft.com/office/powerpoint/2010/main" val="17451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1949-996D-D049-81C8-9376892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5: 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EF9B-6E12-8F41-8884-37F7D948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media type: a single media type (application/</a:t>
            </a:r>
            <a:r>
              <a:rPr lang="en-US" dirty="0" err="1"/>
              <a:t>alto-transport+json</a:t>
            </a:r>
            <a:r>
              <a:rPr lang="en-US" dirty="0"/>
              <a:t>) to encode all new data items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0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will submit a new version as soon as the WG makes the decisions on Discuss 1-4</a:t>
            </a:r>
          </a:p>
          <a:p>
            <a:pPr lvl="1"/>
            <a:r>
              <a:rPr lang="en-US" dirty="0"/>
              <a:t>Discuss 1.1 Allow client long pull</a:t>
            </a:r>
          </a:p>
          <a:p>
            <a:pPr lvl="1"/>
            <a:r>
              <a:rPr lang="en-US" dirty="0"/>
              <a:t>Discuss 1.2 Server push promise -&gt; server put</a:t>
            </a:r>
          </a:p>
          <a:p>
            <a:pPr lvl="1"/>
            <a:r>
              <a:rPr lang="en-US" dirty="0"/>
              <a:t>Discuss 2: How Much to Specify Ordering Control: Transport-Aware of App Semantics</a:t>
            </a:r>
          </a:p>
          <a:p>
            <a:pPr lvl="1"/>
            <a:r>
              <a:rPr lang="en-US" dirty="0"/>
              <a:t>Discuss 3: How/Whether to Specify Settings </a:t>
            </a:r>
          </a:p>
          <a:p>
            <a:pPr lvl="1"/>
            <a:r>
              <a:rPr lang="en-US" dirty="0"/>
              <a:t>Discuss 4: Examples using HTTP/1.1 or HTTP/2</a:t>
            </a:r>
          </a:p>
          <a:p>
            <a:pPr lvl="1"/>
            <a:r>
              <a:rPr lang="en-US" dirty="0"/>
              <a:t>Discuss 5: Media type comments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  <a:p>
            <a:r>
              <a:rPr lang="en-US" dirty="0"/>
              <a:t>High-level review</a:t>
            </a:r>
          </a:p>
          <a:p>
            <a:r>
              <a:rPr lang="en-US" dirty="0"/>
              <a:t>Major changes from IETF 113</a:t>
            </a:r>
          </a:p>
          <a:p>
            <a:r>
              <a:rPr lang="en-US" dirty="0"/>
              <a:t>Discussions and open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9" y="85614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Adopted as working group (WG) document</a:t>
            </a:r>
          </a:p>
          <a:p>
            <a:pPr lvl="1"/>
            <a:r>
              <a:rPr lang="en-US" sz="2000" dirty="0"/>
              <a:t>draft-ietf-alto-new-transport-00 submitted on June 22, 2022</a:t>
            </a:r>
          </a:p>
          <a:p>
            <a:r>
              <a:rPr lang="en-US" sz="2400" dirty="0"/>
              <a:t>Updates to fix review feedbacks</a:t>
            </a:r>
          </a:p>
          <a:p>
            <a:pPr lvl="1"/>
            <a:r>
              <a:rPr lang="en-US" sz="2000" dirty="0"/>
              <a:t>draft-ietf-alto-new-transport-01 submitted on July 10, 2022</a:t>
            </a:r>
          </a:p>
          <a:p>
            <a:r>
              <a:rPr lang="en-US" sz="2400" dirty="0"/>
              <a:t>Three excellent, early HTTP expert reviews</a:t>
            </a:r>
          </a:p>
          <a:p>
            <a:pPr lvl="1"/>
            <a:r>
              <a:rPr lang="en-US" sz="2000" dirty="0"/>
              <a:t>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More discussions see follow up emails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sz="4000" dirty="0"/>
              <a:t>Review: ALTO New Transport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13DB-F012-5740-8A2B-EDDB2EA8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New Transport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0C51-2937-DF49-A61C-CE430E7E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783206" cy="5334000"/>
          </a:xfrm>
        </p:spPr>
        <p:txBody>
          <a:bodyPr/>
          <a:lstStyle/>
          <a:p>
            <a:r>
              <a:rPr lang="en-US" sz="2400" dirty="0"/>
              <a:t>An ALTO server provides multiple info resources {R[</a:t>
            </a:r>
            <a:r>
              <a:rPr lang="en-US" sz="2400" dirty="0" err="1"/>
              <a:t>i</a:t>
            </a:r>
            <a:r>
              <a:rPr lang="en-US" sz="2400" dirty="0"/>
              <a:t>]}</a:t>
            </a:r>
          </a:p>
          <a:p>
            <a:pPr lvl="1"/>
            <a:r>
              <a:rPr lang="en-US" sz="2000" dirty="0"/>
              <a:t>URI announced in Information Resource Directory (IRD)</a:t>
            </a:r>
          </a:p>
          <a:p>
            <a:r>
              <a:rPr lang="en-US" sz="2400" dirty="0"/>
              <a:t>An ALTO client uses </a:t>
            </a:r>
            <a:r>
              <a:rPr lang="en-US" sz="2400" dirty="0">
                <a:solidFill>
                  <a:srgbClr val="C00000"/>
                </a:solidFill>
              </a:rPr>
              <a:t>a single HTTP/[2-3] connection</a:t>
            </a:r>
            <a:r>
              <a:rPr lang="en-US" sz="2400" dirty="0"/>
              <a:t> to receive the content of multiple resources</a:t>
            </a:r>
          </a:p>
          <a:p>
            <a:r>
              <a:rPr lang="en-US" sz="2400" dirty="0"/>
              <a:t>Content of a resource (snapshot, </a:t>
            </a:r>
            <a:r>
              <a:rPr lang="en-US" sz="2400" dirty="0" err="1"/>
              <a:t>incr</a:t>
            </a:r>
            <a:r>
              <a:rPr lang="en-US" sz="2400" dirty="0"/>
              <a:t>-updates) stored in an update queue</a:t>
            </a:r>
          </a:p>
          <a:p>
            <a:r>
              <a:rPr lang="en-US" sz="2400" dirty="0"/>
              <a:t>Client can pull items in the update queue from server or server can push items in the update queue to client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4597C-FE56-524D-A53B-B652398E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23" y="1083826"/>
            <a:ext cx="5545917" cy="51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5EFA-91AA-0948-BA37-C42EC45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from IETF 113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C675-6FD4-BB4F-B21A-B60C234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Substantial updates to specify protocol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24F3F-623C-C348-BBE0-D33FA081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561808"/>
            <a:ext cx="10779406" cy="47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D7AE-61CF-A845-AFF6-D25C9FE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and Remaining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71ED-BEE0-5A45-B421-30C2996A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comments and discussions from HTTP experts</a:t>
            </a:r>
          </a:p>
          <a:p>
            <a:r>
              <a:rPr lang="en-US" dirty="0"/>
              <a:t>Information items are stable, the main remaining task to finalize is the </a:t>
            </a:r>
            <a:r>
              <a:rPr lang="en-US" dirty="0">
                <a:solidFill>
                  <a:srgbClr val="C00000"/>
                </a:solidFill>
              </a:rPr>
              <a:t>concurrency control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semantics</a:t>
            </a:r>
            <a:r>
              <a:rPr lang="en-US" dirty="0"/>
              <a:t> of the transport of the information items</a:t>
            </a:r>
          </a:p>
          <a:p>
            <a:pPr lvl="1"/>
            <a:r>
              <a:rPr lang="en-US" dirty="0"/>
              <a:t>They may represent generic problem for HTTP/[2-3] design</a:t>
            </a:r>
          </a:p>
          <a:p>
            <a:pPr lvl="1"/>
            <a:r>
              <a:rPr lang="en-US" dirty="0"/>
              <a:t>The task does not look like to need substantial texts, but need careful WG decision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847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pull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push (</a:t>
            </a:r>
            <a:r>
              <a:rPr lang="en-US" dirty="0" err="1">
                <a:solidFill>
                  <a:srgbClr val="C00000"/>
                </a:solidFill>
              </a:rPr>
              <a:t>push_promise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78" y="860795"/>
            <a:ext cx="5173042" cy="55291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</p:spTree>
    <p:extLst>
      <p:ext uri="{BB962C8B-B14F-4D97-AF65-F5344CB8AC3E}">
        <p14:creationId xmlns:p14="http://schemas.microsoft.com/office/powerpoint/2010/main" val="28066549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35682</TotalTime>
  <Words>2060</Words>
  <Application>Microsoft Macintosh PowerPoint</Application>
  <PresentationFormat>Widescreen</PresentationFormat>
  <Paragraphs>254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Georgia</vt:lpstr>
      <vt:lpstr>Blank Presentation</vt:lpstr>
      <vt:lpstr>ALTO New Transport using HTTP/2 draft-ietf-alto-new-transport-01</vt:lpstr>
      <vt:lpstr>Outline</vt:lpstr>
      <vt:lpstr>Document Activities</vt:lpstr>
      <vt:lpstr>Review: ALTO New Transport Design Requirements</vt:lpstr>
      <vt:lpstr>Review: New Transport Architecture</vt:lpstr>
      <vt:lpstr>Major Changes from IETF 113 </vt:lpstr>
      <vt:lpstr>Discussions and Remaining Issues</vt:lpstr>
      <vt:lpstr>Discuss 1: Client Pull/Server Push/ Client Long Pull/Server Put</vt:lpstr>
      <vt:lpstr>Discuss 1: Client Pull/Server Push/ Client Long Pull/Server Put</vt:lpstr>
      <vt:lpstr>Discuss 1: Client Pull/Server Push/ Client Long Pull/Server Put</vt:lpstr>
      <vt:lpstr>Discuss 1: Client Pull/Server Push/ Client Long Pull/Server Put</vt:lpstr>
      <vt:lpstr>Discuss 2: How Much to Specify Ordering Control: Transport-Aware of App Semantics</vt:lpstr>
      <vt:lpstr>Discuss  3: How/Whether to Specify Settings  </vt:lpstr>
      <vt:lpstr>Discuss 4: Examples using HTTP/1.1 or Later</vt:lpstr>
      <vt:lpstr>Discuss 5: Media Type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1352</cp:revision>
  <cp:lastPrinted>2021-07-29T20:21:29Z</cp:lastPrinted>
  <dcterms:modified xsi:type="dcterms:W3CDTF">2022-07-25T20:25:50Z</dcterms:modified>
  <cp:category/>
</cp:coreProperties>
</file>