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Relationship Id="rId5" Type="http://schemas.microsoft.com/office/2020/02/relationships/classificationlabels" Target="docMetadata/LabelInfo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66" r:id="rId4"/>
    <p:sldId id="258" r:id="rId5"/>
    <p:sldId id="268" r:id="rId6"/>
    <p:sldId id="272" r:id="rId7"/>
    <p:sldId id="264" r:id="rId8"/>
    <p:sldId id="259" r:id="rId9"/>
    <p:sldId id="260" r:id="rId10"/>
    <p:sldId id="261" r:id="rId11"/>
    <p:sldId id="262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5A7D83-96FF-436D-9B33-B4EE04E674DD}" v="4" dt="2023-03-15T16:38:07.136"/>
    <p1510:client id="{CB829149-F928-42F8-BFA1-CC5C502C64FD}" v="118" dt="2023-03-17T12:21:16.136"/>
    <p1510:client id="{D9223A8C-72B6-47AD-A6AC-2712AFBB4633}" v="641" dt="2023-03-15T16:42:36.1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Relationship Id="rId4" Type="http://schemas.openxmlformats.org/officeDocument/2006/relationships/image" Target="../media/image7.jpe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Relationship Id="rId4" Type="http://schemas.openxmlformats.org/officeDocument/2006/relationships/image" Target="../media/image7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951903-BFCD-474C-9C65-E9F18AFD535C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092C1200-4ADE-45AA-A7FE-1428DF196877}">
      <dgm:prSet phldrT="[Text]"/>
      <dgm:spPr/>
      <dgm:t>
        <a:bodyPr/>
        <a:lstStyle/>
        <a:p>
          <a:r>
            <a:rPr lang="en-GB"/>
            <a:t>@Laura_GB</a:t>
          </a:r>
        </a:p>
      </dgm:t>
    </dgm:pt>
    <dgm:pt modelId="{3D60889C-E7ED-4E0A-9BEA-FE8651A1E4F0}" type="parTrans" cxnId="{85F7E12D-93BF-403D-BB4E-7C8E2110EB49}">
      <dgm:prSet/>
      <dgm:spPr/>
      <dgm:t>
        <a:bodyPr/>
        <a:lstStyle/>
        <a:p>
          <a:endParaRPr lang="en-GB"/>
        </a:p>
      </dgm:t>
    </dgm:pt>
    <dgm:pt modelId="{898B39EB-E6C6-40B0-912B-96260EE24FCB}" type="sibTrans" cxnId="{85F7E12D-93BF-403D-BB4E-7C8E2110EB49}">
      <dgm:prSet/>
      <dgm:spPr/>
      <dgm:t>
        <a:bodyPr/>
        <a:lstStyle/>
        <a:p>
          <a:endParaRPr lang="en-GB"/>
        </a:p>
      </dgm:t>
    </dgm:pt>
    <dgm:pt modelId="{C442EDEA-E351-4323-8AE9-E7B95F60892E}">
      <dgm:prSet phldrT="[Text]"/>
      <dgm:spPr/>
      <dgm:t>
        <a:bodyPr/>
        <a:lstStyle/>
        <a:p>
          <a:r>
            <a:rPr lang="en-GB" err="1"/>
            <a:t>HatFullOfData.blog</a:t>
          </a:r>
          <a:endParaRPr lang="en-GB"/>
        </a:p>
      </dgm:t>
    </dgm:pt>
    <dgm:pt modelId="{65DAC0A9-8E58-4853-AE46-376871675DB0}" type="parTrans" cxnId="{0778AF9C-834E-41A6-8F0B-8DC4DFB1A432}">
      <dgm:prSet/>
      <dgm:spPr/>
      <dgm:t>
        <a:bodyPr/>
        <a:lstStyle/>
        <a:p>
          <a:endParaRPr lang="en-GB"/>
        </a:p>
      </dgm:t>
    </dgm:pt>
    <dgm:pt modelId="{49E51C77-DC63-4678-AA80-88D789376330}" type="sibTrans" cxnId="{0778AF9C-834E-41A6-8F0B-8DC4DFB1A432}">
      <dgm:prSet/>
      <dgm:spPr/>
      <dgm:t>
        <a:bodyPr/>
        <a:lstStyle/>
        <a:p>
          <a:endParaRPr lang="en-GB"/>
        </a:p>
      </dgm:t>
    </dgm:pt>
    <dgm:pt modelId="{55D9CA87-7523-4476-B942-2AD04B97E245}">
      <dgm:prSet phldrT="[Text]"/>
      <dgm:spPr/>
      <dgm:t>
        <a:bodyPr/>
        <a:lstStyle/>
        <a:p>
          <a:r>
            <a:rPr lang="en-GB" err="1"/>
            <a:t>HatFullOfData</a:t>
          </a:r>
          <a:endParaRPr lang="en-GB"/>
        </a:p>
      </dgm:t>
    </dgm:pt>
    <dgm:pt modelId="{7687953F-49B8-4C02-A606-5C26E6AEDC17}" type="parTrans" cxnId="{52A3F46E-66DB-4890-A39A-158719F0A104}">
      <dgm:prSet/>
      <dgm:spPr/>
      <dgm:t>
        <a:bodyPr/>
        <a:lstStyle/>
        <a:p>
          <a:endParaRPr lang="en-GB"/>
        </a:p>
      </dgm:t>
    </dgm:pt>
    <dgm:pt modelId="{4DB02E54-C090-4B19-817C-60A92F002455}" type="sibTrans" cxnId="{52A3F46E-66DB-4890-A39A-158719F0A104}">
      <dgm:prSet/>
      <dgm:spPr/>
      <dgm:t>
        <a:bodyPr/>
        <a:lstStyle/>
        <a:p>
          <a:endParaRPr lang="en-GB"/>
        </a:p>
      </dgm:t>
    </dgm:pt>
    <dgm:pt modelId="{FC84D6A2-2193-49C5-966C-7DE92CF42932}">
      <dgm:prSet phldrT="[Text]"/>
      <dgm:spPr/>
      <dgm:t>
        <a:bodyPr/>
        <a:lstStyle/>
        <a:p>
          <a:r>
            <a:rPr lang="en-GB"/>
            <a:t>Power BI Consultant</a:t>
          </a:r>
        </a:p>
      </dgm:t>
    </dgm:pt>
    <dgm:pt modelId="{505D4E2D-B3E4-49C9-994D-1B50DEE29C27}" type="parTrans" cxnId="{9235F916-29A7-4DD5-B1EF-F828F924DC21}">
      <dgm:prSet/>
      <dgm:spPr/>
      <dgm:t>
        <a:bodyPr/>
        <a:lstStyle/>
        <a:p>
          <a:endParaRPr lang="en-GB"/>
        </a:p>
      </dgm:t>
    </dgm:pt>
    <dgm:pt modelId="{23E78B8A-6738-4EC7-AFFA-FF728A6A177D}" type="sibTrans" cxnId="{9235F916-29A7-4DD5-B1EF-F828F924DC21}">
      <dgm:prSet/>
      <dgm:spPr/>
      <dgm:t>
        <a:bodyPr/>
        <a:lstStyle/>
        <a:p>
          <a:endParaRPr lang="en-GB"/>
        </a:p>
      </dgm:t>
    </dgm:pt>
    <dgm:pt modelId="{C40B8115-D94B-4F08-8181-E5F162566D32}" type="pres">
      <dgm:prSet presAssocID="{52951903-BFCD-474C-9C65-E9F18AFD535C}" presName="linearFlow" presStyleCnt="0">
        <dgm:presLayoutVars>
          <dgm:dir/>
          <dgm:resizeHandles val="exact"/>
        </dgm:presLayoutVars>
      </dgm:prSet>
      <dgm:spPr/>
    </dgm:pt>
    <dgm:pt modelId="{2495F582-ED92-48C5-8807-BC111AAC5D9B}" type="pres">
      <dgm:prSet presAssocID="{092C1200-4ADE-45AA-A7FE-1428DF196877}" presName="composite" presStyleCnt="0"/>
      <dgm:spPr/>
    </dgm:pt>
    <dgm:pt modelId="{2B369B97-5565-496E-B178-D7094F1B2D71}" type="pres">
      <dgm:prSet presAssocID="{092C1200-4ADE-45AA-A7FE-1428DF196877}" presName="imgShp" presStyleLbl="fgImgPlace1" presStyleIdx="0" presStyleCnt="4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05F01B87-BD29-416A-8906-765DA888DEF3}" type="pres">
      <dgm:prSet presAssocID="{092C1200-4ADE-45AA-A7FE-1428DF196877}" presName="txShp" presStyleLbl="node1" presStyleIdx="0" presStyleCnt="4">
        <dgm:presLayoutVars>
          <dgm:bulletEnabled val="1"/>
        </dgm:presLayoutVars>
      </dgm:prSet>
      <dgm:spPr/>
    </dgm:pt>
    <dgm:pt modelId="{27EC0B8D-63D8-4B5F-8E1E-157DF9C38F3F}" type="pres">
      <dgm:prSet presAssocID="{898B39EB-E6C6-40B0-912B-96260EE24FCB}" presName="spacing" presStyleCnt="0"/>
      <dgm:spPr/>
    </dgm:pt>
    <dgm:pt modelId="{2019D5CB-2644-4A68-B37E-36A6FCAAAA27}" type="pres">
      <dgm:prSet presAssocID="{C442EDEA-E351-4323-8AE9-E7B95F60892E}" presName="composite" presStyleCnt="0"/>
      <dgm:spPr/>
    </dgm:pt>
    <dgm:pt modelId="{D3BEEE22-24A1-48C3-AA5E-659948988B1D}" type="pres">
      <dgm:prSet presAssocID="{C442EDEA-E351-4323-8AE9-E7B95F60892E}" presName="imgShp" presStyleLbl="fgImgPlace1" presStyleIdx="1" presStyleCnt="4"/>
      <dgm:spPr>
        <a:blipFill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66BE669B-8C70-4C2E-BC2F-C40E0079AA33}" type="pres">
      <dgm:prSet presAssocID="{C442EDEA-E351-4323-8AE9-E7B95F60892E}" presName="txShp" presStyleLbl="node1" presStyleIdx="1" presStyleCnt="4">
        <dgm:presLayoutVars>
          <dgm:bulletEnabled val="1"/>
        </dgm:presLayoutVars>
      </dgm:prSet>
      <dgm:spPr/>
    </dgm:pt>
    <dgm:pt modelId="{A3A3C60E-E1D4-4DE9-BE45-F2824857729F}" type="pres">
      <dgm:prSet presAssocID="{49E51C77-DC63-4678-AA80-88D789376330}" presName="spacing" presStyleCnt="0"/>
      <dgm:spPr/>
    </dgm:pt>
    <dgm:pt modelId="{0A4A4017-A74E-4C52-9862-26A563411E9C}" type="pres">
      <dgm:prSet presAssocID="{55D9CA87-7523-4476-B942-2AD04B97E245}" presName="composite" presStyleCnt="0"/>
      <dgm:spPr/>
    </dgm:pt>
    <dgm:pt modelId="{94B4EF91-03C2-4706-B2EB-71A8A0510D9E}" type="pres">
      <dgm:prSet presAssocID="{55D9CA87-7523-4476-B942-2AD04B97E245}" presName="imgShp" presStyleLbl="fgImgPlace1" presStyleIdx="2" presStyleCnt="4"/>
      <dgm:spPr>
        <a:blipFill>
          <a:blip xmlns:r="http://schemas.openxmlformats.org/officeDocument/2006/relationships" r:embed="rId3"/>
          <a:srcRect/>
          <a:stretch>
            <a:fillRect/>
          </a:stretch>
        </a:blipFill>
      </dgm:spPr>
    </dgm:pt>
    <dgm:pt modelId="{69545EC0-8937-472E-A5C5-8FE189CE1DF3}" type="pres">
      <dgm:prSet presAssocID="{55D9CA87-7523-4476-B942-2AD04B97E245}" presName="txShp" presStyleLbl="node1" presStyleIdx="2" presStyleCnt="4">
        <dgm:presLayoutVars>
          <dgm:bulletEnabled val="1"/>
        </dgm:presLayoutVars>
      </dgm:prSet>
      <dgm:spPr/>
    </dgm:pt>
    <dgm:pt modelId="{17F0D9F2-0795-4B90-83E4-B439BC647964}" type="pres">
      <dgm:prSet presAssocID="{4DB02E54-C090-4B19-817C-60A92F002455}" presName="spacing" presStyleCnt="0"/>
      <dgm:spPr/>
    </dgm:pt>
    <dgm:pt modelId="{A8C8F573-081C-4B12-87CE-158815777661}" type="pres">
      <dgm:prSet presAssocID="{FC84D6A2-2193-49C5-966C-7DE92CF42932}" presName="composite" presStyleCnt="0"/>
      <dgm:spPr/>
    </dgm:pt>
    <dgm:pt modelId="{2D4CACCB-F9DE-4055-B38C-4EBD7398519D}" type="pres">
      <dgm:prSet presAssocID="{FC84D6A2-2193-49C5-966C-7DE92CF42932}" presName="imgShp" presStyleLbl="fgImgPlace1" presStyleIdx="3" presStyleCnt="4"/>
      <dgm:spPr>
        <a:blipFill>
          <a:blip xmlns:r="http://schemas.openxmlformats.org/officeDocument/2006/relationships" r:embed="rId4"/>
          <a:srcRect/>
          <a:stretch>
            <a:fillRect l="-1000" r="-1000"/>
          </a:stretch>
        </a:blipFill>
      </dgm:spPr>
    </dgm:pt>
    <dgm:pt modelId="{10CBC73A-910E-471F-92B1-CFD5E2BF966D}" type="pres">
      <dgm:prSet presAssocID="{FC84D6A2-2193-49C5-966C-7DE92CF42932}" presName="txShp" presStyleLbl="node1" presStyleIdx="3" presStyleCnt="4">
        <dgm:presLayoutVars>
          <dgm:bulletEnabled val="1"/>
        </dgm:presLayoutVars>
      </dgm:prSet>
      <dgm:spPr/>
    </dgm:pt>
  </dgm:ptLst>
  <dgm:cxnLst>
    <dgm:cxn modelId="{32400211-23B3-4A9E-8E10-948DA6487FBE}" type="presOf" srcId="{092C1200-4ADE-45AA-A7FE-1428DF196877}" destId="{05F01B87-BD29-416A-8906-765DA888DEF3}" srcOrd="0" destOrd="0" presId="urn:microsoft.com/office/officeart/2005/8/layout/vList3"/>
    <dgm:cxn modelId="{9235F916-29A7-4DD5-B1EF-F828F924DC21}" srcId="{52951903-BFCD-474C-9C65-E9F18AFD535C}" destId="{FC84D6A2-2193-49C5-966C-7DE92CF42932}" srcOrd="3" destOrd="0" parTransId="{505D4E2D-B3E4-49C9-994D-1B50DEE29C27}" sibTransId="{23E78B8A-6738-4EC7-AFFA-FF728A6A177D}"/>
    <dgm:cxn modelId="{85F7E12D-93BF-403D-BB4E-7C8E2110EB49}" srcId="{52951903-BFCD-474C-9C65-E9F18AFD535C}" destId="{092C1200-4ADE-45AA-A7FE-1428DF196877}" srcOrd="0" destOrd="0" parTransId="{3D60889C-E7ED-4E0A-9BEA-FE8651A1E4F0}" sibTransId="{898B39EB-E6C6-40B0-912B-96260EE24FCB}"/>
    <dgm:cxn modelId="{45345230-1B9B-44C3-9218-F226F2A6A36C}" type="presOf" srcId="{52951903-BFCD-474C-9C65-E9F18AFD535C}" destId="{C40B8115-D94B-4F08-8181-E5F162566D32}" srcOrd="0" destOrd="0" presId="urn:microsoft.com/office/officeart/2005/8/layout/vList3"/>
    <dgm:cxn modelId="{87C80F42-33A6-4C3E-B39E-2C891A17E144}" type="presOf" srcId="{C442EDEA-E351-4323-8AE9-E7B95F60892E}" destId="{66BE669B-8C70-4C2E-BC2F-C40E0079AA33}" srcOrd="0" destOrd="0" presId="urn:microsoft.com/office/officeart/2005/8/layout/vList3"/>
    <dgm:cxn modelId="{E854C762-F26B-4FFF-8DEE-4BE7ED33BF99}" type="presOf" srcId="{FC84D6A2-2193-49C5-966C-7DE92CF42932}" destId="{10CBC73A-910E-471F-92B1-CFD5E2BF966D}" srcOrd="0" destOrd="0" presId="urn:microsoft.com/office/officeart/2005/8/layout/vList3"/>
    <dgm:cxn modelId="{52A3F46E-66DB-4890-A39A-158719F0A104}" srcId="{52951903-BFCD-474C-9C65-E9F18AFD535C}" destId="{55D9CA87-7523-4476-B942-2AD04B97E245}" srcOrd="2" destOrd="0" parTransId="{7687953F-49B8-4C02-A606-5C26E6AEDC17}" sibTransId="{4DB02E54-C090-4B19-817C-60A92F002455}"/>
    <dgm:cxn modelId="{0778AF9C-834E-41A6-8F0B-8DC4DFB1A432}" srcId="{52951903-BFCD-474C-9C65-E9F18AFD535C}" destId="{C442EDEA-E351-4323-8AE9-E7B95F60892E}" srcOrd="1" destOrd="0" parTransId="{65DAC0A9-8E58-4853-AE46-376871675DB0}" sibTransId="{49E51C77-DC63-4678-AA80-88D789376330}"/>
    <dgm:cxn modelId="{9BE9ED9E-BAB2-427D-9066-559C1DC1B068}" type="presOf" srcId="{55D9CA87-7523-4476-B942-2AD04B97E245}" destId="{69545EC0-8937-472E-A5C5-8FE189CE1DF3}" srcOrd="0" destOrd="0" presId="urn:microsoft.com/office/officeart/2005/8/layout/vList3"/>
    <dgm:cxn modelId="{6210BF9B-4F24-4EE8-9479-0BF767A453E3}" type="presParOf" srcId="{C40B8115-D94B-4F08-8181-E5F162566D32}" destId="{2495F582-ED92-48C5-8807-BC111AAC5D9B}" srcOrd="0" destOrd="0" presId="urn:microsoft.com/office/officeart/2005/8/layout/vList3"/>
    <dgm:cxn modelId="{802D34C5-26DC-41EC-9693-B52E72DA8A9C}" type="presParOf" srcId="{2495F582-ED92-48C5-8807-BC111AAC5D9B}" destId="{2B369B97-5565-496E-B178-D7094F1B2D71}" srcOrd="0" destOrd="0" presId="urn:microsoft.com/office/officeart/2005/8/layout/vList3"/>
    <dgm:cxn modelId="{74ACC4D6-033D-4549-8BEE-C004618297C7}" type="presParOf" srcId="{2495F582-ED92-48C5-8807-BC111AAC5D9B}" destId="{05F01B87-BD29-416A-8906-765DA888DEF3}" srcOrd="1" destOrd="0" presId="urn:microsoft.com/office/officeart/2005/8/layout/vList3"/>
    <dgm:cxn modelId="{5C5B5B89-EF5B-481B-8060-37AE8AE72859}" type="presParOf" srcId="{C40B8115-D94B-4F08-8181-E5F162566D32}" destId="{27EC0B8D-63D8-4B5F-8E1E-157DF9C38F3F}" srcOrd="1" destOrd="0" presId="urn:microsoft.com/office/officeart/2005/8/layout/vList3"/>
    <dgm:cxn modelId="{4957BF61-9DF0-4F0F-9DBA-8BFAFA2EE476}" type="presParOf" srcId="{C40B8115-D94B-4F08-8181-E5F162566D32}" destId="{2019D5CB-2644-4A68-B37E-36A6FCAAAA27}" srcOrd="2" destOrd="0" presId="urn:microsoft.com/office/officeart/2005/8/layout/vList3"/>
    <dgm:cxn modelId="{1D15D8D1-93F9-462A-8113-726F6E8A7D8C}" type="presParOf" srcId="{2019D5CB-2644-4A68-B37E-36A6FCAAAA27}" destId="{D3BEEE22-24A1-48C3-AA5E-659948988B1D}" srcOrd="0" destOrd="0" presId="urn:microsoft.com/office/officeart/2005/8/layout/vList3"/>
    <dgm:cxn modelId="{731C24FD-2DD0-42A5-91E5-AF61E30AE0D9}" type="presParOf" srcId="{2019D5CB-2644-4A68-B37E-36A6FCAAAA27}" destId="{66BE669B-8C70-4C2E-BC2F-C40E0079AA33}" srcOrd="1" destOrd="0" presId="urn:microsoft.com/office/officeart/2005/8/layout/vList3"/>
    <dgm:cxn modelId="{6411CC71-861B-43DC-AC6E-5DD1495D8662}" type="presParOf" srcId="{C40B8115-D94B-4F08-8181-E5F162566D32}" destId="{A3A3C60E-E1D4-4DE9-BE45-F2824857729F}" srcOrd="3" destOrd="0" presId="urn:microsoft.com/office/officeart/2005/8/layout/vList3"/>
    <dgm:cxn modelId="{3BEFB8E6-0EC9-4363-B021-3548FAC02174}" type="presParOf" srcId="{C40B8115-D94B-4F08-8181-E5F162566D32}" destId="{0A4A4017-A74E-4C52-9862-26A563411E9C}" srcOrd="4" destOrd="0" presId="urn:microsoft.com/office/officeart/2005/8/layout/vList3"/>
    <dgm:cxn modelId="{ABCEDCA1-2837-4678-9580-FE965BF760B5}" type="presParOf" srcId="{0A4A4017-A74E-4C52-9862-26A563411E9C}" destId="{94B4EF91-03C2-4706-B2EB-71A8A0510D9E}" srcOrd="0" destOrd="0" presId="urn:microsoft.com/office/officeart/2005/8/layout/vList3"/>
    <dgm:cxn modelId="{29645F92-29DF-444E-B011-07DD6E6F6CF9}" type="presParOf" srcId="{0A4A4017-A74E-4C52-9862-26A563411E9C}" destId="{69545EC0-8937-472E-A5C5-8FE189CE1DF3}" srcOrd="1" destOrd="0" presId="urn:microsoft.com/office/officeart/2005/8/layout/vList3"/>
    <dgm:cxn modelId="{7C903727-3550-4858-8566-96E75B5A9845}" type="presParOf" srcId="{C40B8115-D94B-4F08-8181-E5F162566D32}" destId="{17F0D9F2-0795-4B90-83E4-B439BC647964}" srcOrd="5" destOrd="0" presId="urn:microsoft.com/office/officeart/2005/8/layout/vList3"/>
    <dgm:cxn modelId="{60EEBD13-F87B-4A4F-A0AE-2952C1168CBD}" type="presParOf" srcId="{C40B8115-D94B-4F08-8181-E5F162566D32}" destId="{A8C8F573-081C-4B12-87CE-158815777661}" srcOrd="6" destOrd="0" presId="urn:microsoft.com/office/officeart/2005/8/layout/vList3"/>
    <dgm:cxn modelId="{C43875ED-EC9F-40F3-9997-5F477D375D3B}" type="presParOf" srcId="{A8C8F573-081C-4B12-87CE-158815777661}" destId="{2D4CACCB-F9DE-4055-B38C-4EBD7398519D}" srcOrd="0" destOrd="0" presId="urn:microsoft.com/office/officeart/2005/8/layout/vList3"/>
    <dgm:cxn modelId="{7CC56CC7-9E44-4193-BEEF-1F8ECDC3683C}" type="presParOf" srcId="{A8C8F573-081C-4B12-87CE-158815777661}" destId="{10CBC73A-910E-471F-92B1-CFD5E2BF966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D430FB-66CE-495A-A8C7-1BBF6A834210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A2DC61B1-B3DF-4A2A-9983-5AA8684DB8E0}">
      <dgm:prSet phldrT="[Text]"/>
      <dgm:spPr/>
      <dgm:t>
        <a:bodyPr/>
        <a:lstStyle/>
        <a:p>
          <a:r>
            <a:rPr lang="en-GB"/>
            <a:t>@DyspraxicRogue</a:t>
          </a:r>
        </a:p>
      </dgm:t>
    </dgm:pt>
    <dgm:pt modelId="{FA6105C9-CB04-494B-8255-79256C724F3A}" type="parTrans" cxnId="{4849BCCD-DD4F-46D7-9D8E-057BAC980593}">
      <dgm:prSet/>
      <dgm:spPr/>
      <dgm:t>
        <a:bodyPr/>
        <a:lstStyle/>
        <a:p>
          <a:endParaRPr lang="en-GB"/>
        </a:p>
      </dgm:t>
    </dgm:pt>
    <dgm:pt modelId="{035C0773-FA68-4531-91A7-DF14C895D33D}" type="sibTrans" cxnId="{4849BCCD-DD4F-46D7-9D8E-057BAC980593}">
      <dgm:prSet/>
      <dgm:spPr/>
      <dgm:t>
        <a:bodyPr/>
        <a:lstStyle/>
        <a:p>
          <a:endParaRPr lang="en-GB"/>
        </a:p>
      </dgm:t>
    </dgm:pt>
    <dgm:pt modelId="{AE989590-D956-440F-B378-21B9F370DA28}">
      <dgm:prSet phldrT="[Text]"/>
      <dgm:spPr/>
      <dgm:t>
        <a:bodyPr/>
        <a:lstStyle/>
        <a:p>
          <a:r>
            <a:rPr lang="en-GB"/>
            <a:t>DyspraxicRogue.co.uk</a:t>
          </a:r>
        </a:p>
      </dgm:t>
    </dgm:pt>
    <dgm:pt modelId="{CA9BA4A4-9D2D-4487-864E-A79890689FCC}" type="parTrans" cxnId="{96DE50F5-88E8-4B40-AF0B-B7C348CC2E9E}">
      <dgm:prSet/>
      <dgm:spPr/>
      <dgm:t>
        <a:bodyPr/>
        <a:lstStyle/>
        <a:p>
          <a:endParaRPr lang="en-GB"/>
        </a:p>
      </dgm:t>
    </dgm:pt>
    <dgm:pt modelId="{1D039906-C8F8-40D2-80C3-469827B6E60B}" type="sibTrans" cxnId="{96DE50F5-88E8-4B40-AF0B-B7C348CC2E9E}">
      <dgm:prSet/>
      <dgm:spPr/>
      <dgm:t>
        <a:bodyPr/>
        <a:lstStyle/>
        <a:p>
          <a:endParaRPr lang="en-GB"/>
        </a:p>
      </dgm:t>
    </dgm:pt>
    <dgm:pt modelId="{406BCE10-9E07-447B-A1E5-449294F1FC42}">
      <dgm:prSet phldrT="[Text]"/>
      <dgm:spPr/>
      <dgm:t>
        <a:bodyPr/>
        <a:lstStyle/>
        <a:p>
          <a:r>
            <a:rPr lang="en-GB"/>
            <a:t>Disability Advocate </a:t>
          </a:r>
          <a:br>
            <a:rPr lang="en-GB"/>
          </a:br>
          <a:r>
            <a:rPr lang="en-GB"/>
            <a:t>and Researcher</a:t>
          </a:r>
        </a:p>
      </dgm:t>
    </dgm:pt>
    <dgm:pt modelId="{CE755F5D-E6CE-4419-BBD7-2747E6881AFF}" type="parTrans" cxnId="{2F55062E-FA67-404C-9643-B194027B7EE4}">
      <dgm:prSet/>
      <dgm:spPr/>
      <dgm:t>
        <a:bodyPr/>
        <a:lstStyle/>
        <a:p>
          <a:endParaRPr lang="en-GB"/>
        </a:p>
      </dgm:t>
    </dgm:pt>
    <dgm:pt modelId="{A0CBBD92-C474-4944-BC8A-42E645F0897D}" type="sibTrans" cxnId="{2F55062E-FA67-404C-9643-B194027B7EE4}">
      <dgm:prSet/>
      <dgm:spPr/>
      <dgm:t>
        <a:bodyPr/>
        <a:lstStyle/>
        <a:p>
          <a:endParaRPr lang="en-GB"/>
        </a:p>
      </dgm:t>
    </dgm:pt>
    <dgm:pt modelId="{768AD9A8-66F3-491D-A46F-FD6EEAFD4CCA}" type="pres">
      <dgm:prSet presAssocID="{9BD430FB-66CE-495A-A8C7-1BBF6A834210}" presName="linearFlow" presStyleCnt="0">
        <dgm:presLayoutVars>
          <dgm:dir/>
          <dgm:resizeHandles val="exact"/>
        </dgm:presLayoutVars>
      </dgm:prSet>
      <dgm:spPr/>
    </dgm:pt>
    <dgm:pt modelId="{E23FB80E-D8E7-470E-B49D-29E903754998}" type="pres">
      <dgm:prSet presAssocID="{A2DC61B1-B3DF-4A2A-9983-5AA8684DB8E0}" presName="composite" presStyleCnt="0"/>
      <dgm:spPr/>
    </dgm:pt>
    <dgm:pt modelId="{E0734166-EAC1-4387-BB2E-B593DF95E2F2}" type="pres">
      <dgm:prSet presAssocID="{A2DC61B1-B3DF-4A2A-9983-5AA8684DB8E0}" presName="imgShp" presStyleLbl="fgImgPlace1" presStyleIdx="0" presStyleCnt="3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E8DA7CB4-A664-48BE-90B1-52D512C64CE5}" type="pres">
      <dgm:prSet presAssocID="{A2DC61B1-B3DF-4A2A-9983-5AA8684DB8E0}" presName="txShp" presStyleLbl="node1" presStyleIdx="0" presStyleCnt="3">
        <dgm:presLayoutVars>
          <dgm:bulletEnabled val="1"/>
        </dgm:presLayoutVars>
      </dgm:prSet>
      <dgm:spPr/>
    </dgm:pt>
    <dgm:pt modelId="{BB189203-5E6F-4982-82DF-990770AE5656}" type="pres">
      <dgm:prSet presAssocID="{035C0773-FA68-4531-91A7-DF14C895D33D}" presName="spacing" presStyleCnt="0"/>
      <dgm:spPr/>
    </dgm:pt>
    <dgm:pt modelId="{94EAEF6B-B39E-469B-90E3-C1B8A6579503}" type="pres">
      <dgm:prSet presAssocID="{AE989590-D956-440F-B378-21B9F370DA28}" presName="composite" presStyleCnt="0"/>
      <dgm:spPr/>
    </dgm:pt>
    <dgm:pt modelId="{8D4A23A3-02C0-4274-8688-B38DD72DA2C2}" type="pres">
      <dgm:prSet presAssocID="{AE989590-D956-440F-B378-21B9F370DA28}" presName="imgShp" presStyleLbl="fgImgPlace1" presStyleIdx="1" presStyleCnt="3"/>
      <dgm:spPr>
        <a:blipFill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B7761727-93FC-488F-89CC-86D997ED984F}" type="pres">
      <dgm:prSet presAssocID="{AE989590-D956-440F-B378-21B9F370DA28}" presName="txShp" presStyleLbl="node1" presStyleIdx="1" presStyleCnt="3">
        <dgm:presLayoutVars>
          <dgm:bulletEnabled val="1"/>
        </dgm:presLayoutVars>
      </dgm:prSet>
      <dgm:spPr/>
    </dgm:pt>
    <dgm:pt modelId="{48B1282E-96A3-4E0B-99E1-6A01C3D46E6C}" type="pres">
      <dgm:prSet presAssocID="{1D039906-C8F8-40D2-80C3-469827B6E60B}" presName="spacing" presStyleCnt="0"/>
      <dgm:spPr/>
    </dgm:pt>
    <dgm:pt modelId="{08D231DA-EA82-4285-A972-6F6F1E7F1A27}" type="pres">
      <dgm:prSet presAssocID="{406BCE10-9E07-447B-A1E5-449294F1FC42}" presName="composite" presStyleCnt="0"/>
      <dgm:spPr/>
    </dgm:pt>
    <dgm:pt modelId="{1CFB4703-E132-4E9B-A3BD-A503B754B1ED}" type="pres">
      <dgm:prSet presAssocID="{406BCE10-9E07-447B-A1E5-449294F1FC42}" presName="imgShp" presStyleLbl="fgImgPlace1" presStyleIdx="2" presStyleCnt="3"/>
      <dgm:spPr>
        <a:blipFill>
          <a:blip xmlns:r="http://schemas.openxmlformats.org/officeDocument/2006/relationships" r:embed="rId3"/>
          <a:srcRect/>
          <a:stretch>
            <a:fillRect/>
          </a:stretch>
        </a:blipFill>
      </dgm:spPr>
    </dgm:pt>
    <dgm:pt modelId="{944B7B77-606D-42D9-9528-7D6C7F1F9F5C}" type="pres">
      <dgm:prSet presAssocID="{406BCE10-9E07-447B-A1E5-449294F1FC42}" presName="txShp" presStyleLbl="node1" presStyleIdx="2" presStyleCnt="3">
        <dgm:presLayoutVars>
          <dgm:bulletEnabled val="1"/>
        </dgm:presLayoutVars>
      </dgm:prSet>
      <dgm:spPr/>
    </dgm:pt>
  </dgm:ptLst>
  <dgm:cxnLst>
    <dgm:cxn modelId="{2F55062E-FA67-404C-9643-B194027B7EE4}" srcId="{9BD430FB-66CE-495A-A8C7-1BBF6A834210}" destId="{406BCE10-9E07-447B-A1E5-449294F1FC42}" srcOrd="2" destOrd="0" parTransId="{CE755F5D-E6CE-4419-BBD7-2747E6881AFF}" sibTransId="{A0CBBD92-C474-4944-BC8A-42E645F0897D}"/>
    <dgm:cxn modelId="{84B40570-8358-42D2-93DB-79CC99A822B4}" type="presOf" srcId="{406BCE10-9E07-447B-A1E5-449294F1FC42}" destId="{944B7B77-606D-42D9-9528-7D6C7F1F9F5C}" srcOrd="0" destOrd="0" presId="urn:microsoft.com/office/officeart/2005/8/layout/vList3"/>
    <dgm:cxn modelId="{1CCEBE96-05CD-4D8D-BFB5-54142DDCF580}" type="presOf" srcId="{9BD430FB-66CE-495A-A8C7-1BBF6A834210}" destId="{768AD9A8-66F3-491D-A46F-FD6EEAFD4CCA}" srcOrd="0" destOrd="0" presId="urn:microsoft.com/office/officeart/2005/8/layout/vList3"/>
    <dgm:cxn modelId="{D76D03B1-D5C6-48AA-A455-93FE8253ECCC}" type="presOf" srcId="{AE989590-D956-440F-B378-21B9F370DA28}" destId="{B7761727-93FC-488F-89CC-86D997ED984F}" srcOrd="0" destOrd="0" presId="urn:microsoft.com/office/officeart/2005/8/layout/vList3"/>
    <dgm:cxn modelId="{99A59FB5-15BB-4C1C-AEA1-C59D3F524D10}" type="presOf" srcId="{A2DC61B1-B3DF-4A2A-9983-5AA8684DB8E0}" destId="{E8DA7CB4-A664-48BE-90B1-52D512C64CE5}" srcOrd="0" destOrd="0" presId="urn:microsoft.com/office/officeart/2005/8/layout/vList3"/>
    <dgm:cxn modelId="{4849BCCD-DD4F-46D7-9D8E-057BAC980593}" srcId="{9BD430FB-66CE-495A-A8C7-1BBF6A834210}" destId="{A2DC61B1-B3DF-4A2A-9983-5AA8684DB8E0}" srcOrd="0" destOrd="0" parTransId="{FA6105C9-CB04-494B-8255-79256C724F3A}" sibTransId="{035C0773-FA68-4531-91A7-DF14C895D33D}"/>
    <dgm:cxn modelId="{96DE50F5-88E8-4B40-AF0B-B7C348CC2E9E}" srcId="{9BD430FB-66CE-495A-A8C7-1BBF6A834210}" destId="{AE989590-D956-440F-B378-21B9F370DA28}" srcOrd="1" destOrd="0" parTransId="{CA9BA4A4-9D2D-4487-864E-A79890689FCC}" sibTransId="{1D039906-C8F8-40D2-80C3-469827B6E60B}"/>
    <dgm:cxn modelId="{31B82D51-A116-491A-AD57-84C6F3F2557B}" type="presParOf" srcId="{768AD9A8-66F3-491D-A46F-FD6EEAFD4CCA}" destId="{E23FB80E-D8E7-470E-B49D-29E903754998}" srcOrd="0" destOrd="0" presId="urn:microsoft.com/office/officeart/2005/8/layout/vList3"/>
    <dgm:cxn modelId="{031FB46C-0CFB-413E-9039-800E23FCF3F5}" type="presParOf" srcId="{E23FB80E-D8E7-470E-B49D-29E903754998}" destId="{E0734166-EAC1-4387-BB2E-B593DF95E2F2}" srcOrd="0" destOrd="0" presId="urn:microsoft.com/office/officeart/2005/8/layout/vList3"/>
    <dgm:cxn modelId="{A00C051F-5B2A-4ED2-960D-CDA95E1B98DA}" type="presParOf" srcId="{E23FB80E-D8E7-470E-B49D-29E903754998}" destId="{E8DA7CB4-A664-48BE-90B1-52D512C64CE5}" srcOrd="1" destOrd="0" presId="urn:microsoft.com/office/officeart/2005/8/layout/vList3"/>
    <dgm:cxn modelId="{20ACEEDD-7011-4061-855C-310BBFD2CBAC}" type="presParOf" srcId="{768AD9A8-66F3-491D-A46F-FD6EEAFD4CCA}" destId="{BB189203-5E6F-4982-82DF-990770AE5656}" srcOrd="1" destOrd="0" presId="urn:microsoft.com/office/officeart/2005/8/layout/vList3"/>
    <dgm:cxn modelId="{664F8D52-051F-4502-ABD5-BAD5F373D73D}" type="presParOf" srcId="{768AD9A8-66F3-491D-A46F-FD6EEAFD4CCA}" destId="{94EAEF6B-B39E-469B-90E3-C1B8A6579503}" srcOrd="2" destOrd="0" presId="urn:microsoft.com/office/officeart/2005/8/layout/vList3"/>
    <dgm:cxn modelId="{09F61F63-1D6B-467F-9F50-2B4DB7089715}" type="presParOf" srcId="{94EAEF6B-B39E-469B-90E3-C1B8A6579503}" destId="{8D4A23A3-02C0-4274-8688-B38DD72DA2C2}" srcOrd="0" destOrd="0" presId="urn:microsoft.com/office/officeart/2005/8/layout/vList3"/>
    <dgm:cxn modelId="{308F6EF7-D05C-47F1-B10C-8A8C5D2AB965}" type="presParOf" srcId="{94EAEF6B-B39E-469B-90E3-C1B8A6579503}" destId="{B7761727-93FC-488F-89CC-86D997ED984F}" srcOrd="1" destOrd="0" presId="urn:microsoft.com/office/officeart/2005/8/layout/vList3"/>
    <dgm:cxn modelId="{A5EADE4B-A207-4831-8B3A-FE4DF27ACA3D}" type="presParOf" srcId="{768AD9A8-66F3-491D-A46F-FD6EEAFD4CCA}" destId="{48B1282E-96A3-4E0B-99E1-6A01C3D46E6C}" srcOrd="3" destOrd="0" presId="urn:microsoft.com/office/officeart/2005/8/layout/vList3"/>
    <dgm:cxn modelId="{916BC5A6-91BB-45A4-973F-2160F292F1DF}" type="presParOf" srcId="{768AD9A8-66F3-491D-A46F-FD6EEAFD4CCA}" destId="{08D231DA-EA82-4285-A972-6F6F1E7F1A27}" srcOrd="4" destOrd="0" presId="urn:microsoft.com/office/officeart/2005/8/layout/vList3"/>
    <dgm:cxn modelId="{113948EA-8862-4345-AC7D-872878F0A460}" type="presParOf" srcId="{08D231DA-EA82-4285-A972-6F6F1E7F1A27}" destId="{1CFB4703-E132-4E9B-A3BD-A503B754B1ED}" srcOrd="0" destOrd="0" presId="urn:microsoft.com/office/officeart/2005/8/layout/vList3"/>
    <dgm:cxn modelId="{08438CC2-F73C-42A3-8CE8-CA635E69353A}" type="presParOf" srcId="{08D231DA-EA82-4285-A972-6F6F1E7F1A27}" destId="{944B7B77-606D-42D9-9528-7D6C7F1F9F5C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F01B87-BD29-416A-8906-765DA888DEF3}">
      <dsp:nvSpPr>
        <dsp:cNvPr id="0" name=""/>
        <dsp:cNvSpPr/>
      </dsp:nvSpPr>
      <dsp:spPr>
        <a:xfrm rot="10800000">
          <a:off x="1209602" y="1291"/>
          <a:ext cx="4039060" cy="76897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098" tIns="95250" rIns="17780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@Laura_GB</a:t>
          </a:r>
        </a:p>
      </dsp:txBody>
      <dsp:txXfrm rot="10800000">
        <a:off x="1401847" y="1291"/>
        <a:ext cx="3846815" cy="768979"/>
      </dsp:txXfrm>
    </dsp:sp>
    <dsp:sp modelId="{2B369B97-5565-496E-B178-D7094F1B2D71}">
      <dsp:nvSpPr>
        <dsp:cNvPr id="0" name=""/>
        <dsp:cNvSpPr/>
      </dsp:nvSpPr>
      <dsp:spPr>
        <a:xfrm>
          <a:off x="825112" y="1291"/>
          <a:ext cx="768979" cy="768979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BE669B-8C70-4C2E-BC2F-C40E0079AA33}">
      <dsp:nvSpPr>
        <dsp:cNvPr id="0" name=""/>
        <dsp:cNvSpPr/>
      </dsp:nvSpPr>
      <dsp:spPr>
        <a:xfrm rot="10800000">
          <a:off x="1209602" y="999816"/>
          <a:ext cx="4039060" cy="76897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098" tIns="95250" rIns="17780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err="1"/>
            <a:t>HatFullOfData.blog</a:t>
          </a:r>
          <a:endParaRPr lang="en-GB" sz="2500" kern="1200"/>
        </a:p>
      </dsp:txBody>
      <dsp:txXfrm rot="10800000">
        <a:off x="1401847" y="999816"/>
        <a:ext cx="3846815" cy="768979"/>
      </dsp:txXfrm>
    </dsp:sp>
    <dsp:sp modelId="{D3BEEE22-24A1-48C3-AA5E-659948988B1D}">
      <dsp:nvSpPr>
        <dsp:cNvPr id="0" name=""/>
        <dsp:cNvSpPr/>
      </dsp:nvSpPr>
      <dsp:spPr>
        <a:xfrm>
          <a:off x="825112" y="999816"/>
          <a:ext cx="768979" cy="768979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545EC0-8937-472E-A5C5-8FE189CE1DF3}">
      <dsp:nvSpPr>
        <dsp:cNvPr id="0" name=""/>
        <dsp:cNvSpPr/>
      </dsp:nvSpPr>
      <dsp:spPr>
        <a:xfrm rot="10800000">
          <a:off x="1209602" y="1998341"/>
          <a:ext cx="4039060" cy="76897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098" tIns="95250" rIns="17780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err="1"/>
            <a:t>HatFullOfData</a:t>
          </a:r>
          <a:endParaRPr lang="en-GB" sz="2500" kern="1200"/>
        </a:p>
      </dsp:txBody>
      <dsp:txXfrm rot="10800000">
        <a:off x="1401847" y="1998341"/>
        <a:ext cx="3846815" cy="768979"/>
      </dsp:txXfrm>
    </dsp:sp>
    <dsp:sp modelId="{94B4EF91-03C2-4706-B2EB-71A8A0510D9E}">
      <dsp:nvSpPr>
        <dsp:cNvPr id="0" name=""/>
        <dsp:cNvSpPr/>
      </dsp:nvSpPr>
      <dsp:spPr>
        <a:xfrm>
          <a:off x="825112" y="1998341"/>
          <a:ext cx="768979" cy="768979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CBC73A-910E-471F-92B1-CFD5E2BF966D}">
      <dsp:nvSpPr>
        <dsp:cNvPr id="0" name=""/>
        <dsp:cNvSpPr/>
      </dsp:nvSpPr>
      <dsp:spPr>
        <a:xfrm rot="10800000">
          <a:off x="1209602" y="2996866"/>
          <a:ext cx="4039060" cy="76897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098" tIns="95250" rIns="17780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Power BI Consultant</a:t>
          </a:r>
        </a:p>
      </dsp:txBody>
      <dsp:txXfrm rot="10800000">
        <a:off x="1401847" y="2996866"/>
        <a:ext cx="3846815" cy="768979"/>
      </dsp:txXfrm>
    </dsp:sp>
    <dsp:sp modelId="{2D4CACCB-F9DE-4055-B38C-4EBD7398519D}">
      <dsp:nvSpPr>
        <dsp:cNvPr id="0" name=""/>
        <dsp:cNvSpPr/>
      </dsp:nvSpPr>
      <dsp:spPr>
        <a:xfrm>
          <a:off x="825112" y="2996866"/>
          <a:ext cx="768979" cy="768979"/>
        </a:xfrm>
        <a:prstGeom prst="ellipse">
          <a:avLst/>
        </a:prstGeom>
        <a:blipFill>
          <a:blip xmlns:r="http://schemas.openxmlformats.org/officeDocument/2006/relationships" r:embed="rId4"/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DA7CB4-A664-48BE-90B1-52D512C64CE5}">
      <dsp:nvSpPr>
        <dsp:cNvPr id="0" name=""/>
        <dsp:cNvSpPr/>
      </dsp:nvSpPr>
      <dsp:spPr>
        <a:xfrm rot="10800000">
          <a:off x="1279147" y="238"/>
          <a:ext cx="4039060" cy="104716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1770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@DyspraxicRogue</a:t>
          </a:r>
        </a:p>
      </dsp:txBody>
      <dsp:txXfrm rot="10800000">
        <a:off x="1540937" y="238"/>
        <a:ext cx="3777270" cy="1047162"/>
      </dsp:txXfrm>
    </dsp:sp>
    <dsp:sp modelId="{E0734166-EAC1-4387-BB2E-B593DF95E2F2}">
      <dsp:nvSpPr>
        <dsp:cNvPr id="0" name=""/>
        <dsp:cNvSpPr/>
      </dsp:nvSpPr>
      <dsp:spPr>
        <a:xfrm>
          <a:off x="755566" y="238"/>
          <a:ext cx="1047162" cy="1047162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761727-93FC-488F-89CC-86D997ED984F}">
      <dsp:nvSpPr>
        <dsp:cNvPr id="0" name=""/>
        <dsp:cNvSpPr/>
      </dsp:nvSpPr>
      <dsp:spPr>
        <a:xfrm rot="10800000">
          <a:off x="1279147" y="1359987"/>
          <a:ext cx="4039060" cy="104716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1770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DyspraxicRogue.co.uk</a:t>
          </a:r>
        </a:p>
      </dsp:txBody>
      <dsp:txXfrm rot="10800000">
        <a:off x="1540937" y="1359987"/>
        <a:ext cx="3777270" cy="1047162"/>
      </dsp:txXfrm>
    </dsp:sp>
    <dsp:sp modelId="{8D4A23A3-02C0-4274-8688-B38DD72DA2C2}">
      <dsp:nvSpPr>
        <dsp:cNvPr id="0" name=""/>
        <dsp:cNvSpPr/>
      </dsp:nvSpPr>
      <dsp:spPr>
        <a:xfrm>
          <a:off x="755566" y="1359987"/>
          <a:ext cx="1047162" cy="1047162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4B7B77-606D-42D9-9528-7D6C7F1F9F5C}">
      <dsp:nvSpPr>
        <dsp:cNvPr id="0" name=""/>
        <dsp:cNvSpPr/>
      </dsp:nvSpPr>
      <dsp:spPr>
        <a:xfrm rot="10800000">
          <a:off x="1279147" y="2719735"/>
          <a:ext cx="4039060" cy="104716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1770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Disability Advocate </a:t>
          </a:r>
          <a:br>
            <a:rPr lang="en-GB" sz="2200" kern="1200"/>
          </a:br>
          <a:r>
            <a:rPr lang="en-GB" sz="2200" kern="1200"/>
            <a:t>and Researcher</a:t>
          </a:r>
        </a:p>
      </dsp:txBody>
      <dsp:txXfrm rot="10800000">
        <a:off x="1540937" y="2719735"/>
        <a:ext cx="3777270" cy="1047162"/>
      </dsp:txXfrm>
    </dsp:sp>
    <dsp:sp modelId="{1CFB4703-E132-4E9B-A3BD-A503B754B1ED}">
      <dsp:nvSpPr>
        <dsp:cNvPr id="0" name=""/>
        <dsp:cNvSpPr/>
      </dsp:nvSpPr>
      <dsp:spPr>
        <a:xfrm>
          <a:off x="755566" y="2719735"/>
          <a:ext cx="1047162" cy="1047162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night sky">
            <a:extLst>
              <a:ext uri="{FF2B5EF4-FFF2-40B4-BE49-F238E27FC236}">
                <a16:creationId xmlns:a16="http://schemas.microsoft.com/office/drawing/2014/main" id="{4F3592B9-5E35-4C4D-83D3-3CAE353B81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5" y="0"/>
            <a:ext cx="1210540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938454"/>
            <a:ext cx="12192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32326"/>
            <a:ext cx="9144000" cy="62547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4B39-248D-424B-B6D8-060C35263867}" type="datetimeFigureOut">
              <a:rPr lang="en-GB" smtClean="0"/>
              <a:t>17/03/2023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5032-7D4B-4D9C-8CB6-3CD5197F9A76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C7754A92-CED7-7F86-F76E-A23851F919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444" y="147798"/>
            <a:ext cx="6211957" cy="2904804"/>
          </a:xfrm>
          <a:prstGeom prst="rect">
            <a:avLst/>
          </a:prstGeom>
        </p:spPr>
      </p:pic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D5A9D422-40A9-B194-8149-775C1AFDED9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888" y="5257800"/>
            <a:ext cx="8622222" cy="130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831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4B39-248D-424B-B6D8-060C35263867}" type="datetimeFigureOut">
              <a:rPr lang="en-GB" smtClean="0"/>
              <a:t>17/03/2023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5032-7D4B-4D9C-8CB6-3CD5197F9A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698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4B39-248D-424B-B6D8-060C35263867}" type="datetimeFigureOut">
              <a:rPr lang="en-GB" smtClean="0"/>
              <a:t>17/03/2023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5032-7D4B-4D9C-8CB6-3CD5197F9A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259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5EF99-6673-DD19-6ADB-AE8A35E09F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About Me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B30EFD-49A3-AB21-AD1B-C69ED22E1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4B39-248D-424B-B6D8-060C35263867}" type="datetimeFigureOut">
              <a:rPr lang="en-GB" smtClean="0"/>
              <a:t>17/03/2023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86D316-C87C-2815-2733-707FD8AEE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938DE0-1BF8-1194-C514-42215B186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5032-7D4B-4D9C-8CB6-3CD5197F9A76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martArt Placeholder 7">
            <a:extLst>
              <a:ext uri="{FF2B5EF4-FFF2-40B4-BE49-F238E27FC236}">
                <a16:creationId xmlns:a16="http://schemas.microsoft.com/office/drawing/2014/main" id="{7EED9F2C-F112-5E15-2C7B-5D0DAEA14EFE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1073149" y="2236788"/>
            <a:ext cx="6073085" cy="3767137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EF95B52-CD02-F27B-1AC0-32C87D24364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23312" y="2236788"/>
            <a:ext cx="3495537" cy="3767137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023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4B39-248D-424B-B6D8-060C35263867}" type="datetimeFigureOut">
              <a:rPr lang="en-GB" smtClean="0"/>
              <a:t>17/03/2023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5032-7D4B-4D9C-8CB6-3CD5197F9A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426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4B39-248D-424B-B6D8-060C35263867}" type="datetimeFigureOut">
              <a:rPr lang="en-GB" smtClean="0"/>
              <a:t>17/03/2023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5032-7D4B-4D9C-8CB6-3CD5197F9A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499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4B39-248D-424B-B6D8-060C35263867}" type="datetimeFigureOut">
              <a:rPr lang="en-GB" smtClean="0"/>
              <a:t>17/03/2023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5032-7D4B-4D9C-8CB6-3CD5197F9A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5975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4B39-248D-424B-B6D8-060C35263867}" type="datetimeFigureOut">
              <a:rPr lang="en-GB" smtClean="0"/>
              <a:t>17/03/2023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5032-7D4B-4D9C-8CB6-3CD5197F9A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738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4B39-248D-424B-B6D8-060C35263867}" type="datetimeFigureOut">
              <a:rPr lang="en-GB" smtClean="0"/>
              <a:t>17/03/2023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5032-7D4B-4D9C-8CB6-3CD5197F9A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806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4B39-248D-424B-B6D8-060C35263867}" type="datetimeFigureOut">
              <a:rPr lang="en-GB" smtClean="0"/>
              <a:t>17/03/2023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5032-7D4B-4D9C-8CB6-3CD5197F9A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8156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4B39-248D-424B-B6D8-060C35263867}" type="datetimeFigureOut">
              <a:rPr lang="en-GB" smtClean="0"/>
              <a:t>17/03/2023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5032-7D4B-4D9C-8CB6-3CD5197F9A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263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4B39-248D-424B-B6D8-060C35263867}" type="datetimeFigureOut">
              <a:rPr lang="en-GB" smtClean="0"/>
              <a:t>17/03/2023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5032-7D4B-4D9C-8CB6-3CD5197F9A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486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E4B39-248D-424B-B6D8-060C35263867}" type="datetimeFigureOut">
              <a:rPr lang="en-GB" smtClean="0"/>
              <a:t>17/03/2023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E5032-7D4B-4D9C-8CB6-3CD5197F9A76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5E2A949D-31AC-4E1E-FAD2-CC2C4CF77A4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174" y="230188"/>
            <a:ext cx="2451652" cy="114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5596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4720A-B668-AFD0-1066-9B8393C841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Making D&amp;D Accessible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7F61A51-3CB2-3E1D-0FF0-ECA347DBFE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212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794C3-A861-DCA4-6462-E66CBADEE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Change the storyboard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BF7DF-F5FC-04A7-9C35-92E07970C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3153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47769-491A-A575-470B-A93A5C7E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Requirements generated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23759-967A-4237-AB9E-BFBF32856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Less information</a:t>
            </a:r>
          </a:p>
          <a:p>
            <a:r>
              <a:rPr lang="en-GB"/>
              <a:t>Simple maths</a:t>
            </a:r>
          </a:p>
          <a:p>
            <a:r>
              <a:rPr lang="en-GB"/>
              <a:t>Show what dice is needed</a:t>
            </a:r>
          </a:p>
        </p:txBody>
      </p:sp>
    </p:spTree>
    <p:extLst>
      <p:ext uri="{BB962C8B-B14F-4D97-AF65-F5344CB8AC3E}">
        <p14:creationId xmlns:p14="http://schemas.microsoft.com/office/powerpoint/2010/main" val="2649073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C76B5-0986-AB16-B7E3-565175D6B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E085D-1AD3-D628-D682-2EC394D737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Graphic 5">
            <a:extLst>
              <a:ext uri="{FF2B5EF4-FFF2-40B4-BE49-F238E27FC236}">
                <a16:creationId xmlns:a16="http://schemas.microsoft.com/office/drawing/2014/main" id="{8D460BF9-0D72-FF43-992B-D08884A39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5501" y="2066457"/>
            <a:ext cx="3134649" cy="417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151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E49ED-3B8D-070A-94AD-07BB345DF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Let’s roll initiative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3C96A-DA6D-A390-D6D8-11B7470B4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D20 Icons - Free SVG &amp; PNG D20 Images - Noun Project">
            <a:extLst>
              <a:ext uri="{FF2B5EF4-FFF2-40B4-BE49-F238E27FC236}">
                <a16:creationId xmlns:a16="http://schemas.microsoft.com/office/drawing/2014/main" id="{66F05617-1F78-0A48-EE71-B899E68CB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900" y="1440656"/>
            <a:ext cx="4921250" cy="492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422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B0E6B-F372-C7C7-1451-6905B04B3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Feedback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134BB01-2B3B-BA3E-07C6-3B354820A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911" y="923911"/>
            <a:ext cx="5010178" cy="5010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87BAFF-2594-347A-4A5A-12482C604D44}"/>
              </a:ext>
            </a:extLst>
          </p:cNvPr>
          <p:cNvSpPr txBox="1"/>
          <p:nvPr/>
        </p:nvSpPr>
        <p:spPr>
          <a:xfrm>
            <a:off x="3642892" y="6011297"/>
            <a:ext cx="4906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/>
              <a:t>https://sqlb.it/?9806</a:t>
            </a:r>
          </a:p>
        </p:txBody>
      </p:sp>
    </p:spTree>
    <p:extLst>
      <p:ext uri="{BB962C8B-B14F-4D97-AF65-F5344CB8AC3E}">
        <p14:creationId xmlns:p14="http://schemas.microsoft.com/office/powerpoint/2010/main" val="1648352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4D931-139A-B0AF-E1B7-E65017A45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About Me - Laura</a:t>
            </a:r>
          </a:p>
        </p:txBody>
      </p:sp>
      <p:graphicFrame>
        <p:nvGraphicFramePr>
          <p:cNvPr id="5" name="SmartArt Placeholder 4">
            <a:extLst>
              <a:ext uri="{FF2B5EF4-FFF2-40B4-BE49-F238E27FC236}">
                <a16:creationId xmlns:a16="http://schemas.microsoft.com/office/drawing/2014/main" id="{B77AD376-B062-D229-63D9-1E7A6E08A865}"/>
              </a:ext>
            </a:extLst>
          </p:cNvPr>
          <p:cNvGraphicFramePr>
            <a:graphicFrameLocks noGrp="1"/>
          </p:cNvGraphicFramePr>
          <p:nvPr>
            <p:ph type="dgm" sz="quarter" idx="13"/>
            <p:extLst>
              <p:ext uri="{D42A27DB-BD31-4B8C-83A1-F6EECF244321}">
                <p14:modId xmlns:p14="http://schemas.microsoft.com/office/powerpoint/2010/main" val="1470655153"/>
              </p:ext>
            </p:extLst>
          </p:nvPr>
        </p:nvGraphicFramePr>
        <p:xfrm>
          <a:off x="1073150" y="2236788"/>
          <a:ext cx="607377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3692ED47-890B-678B-F5A7-7CFA6939E21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7"/>
          <a:srcRect l="793" r="793"/>
          <a:stretch/>
        </p:blipFill>
        <p:spPr/>
      </p:pic>
    </p:spTree>
    <p:extLst>
      <p:ext uri="{BB962C8B-B14F-4D97-AF65-F5344CB8AC3E}">
        <p14:creationId xmlns:p14="http://schemas.microsoft.com/office/powerpoint/2010/main" val="530482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E5D8210-6A62-1381-9193-6795D380A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About Me - Ashley</a:t>
            </a:r>
          </a:p>
        </p:txBody>
      </p:sp>
      <p:graphicFrame>
        <p:nvGraphicFramePr>
          <p:cNvPr id="5" name="SmartArt Placeholder 4">
            <a:extLst>
              <a:ext uri="{FF2B5EF4-FFF2-40B4-BE49-F238E27FC236}">
                <a16:creationId xmlns:a16="http://schemas.microsoft.com/office/drawing/2014/main" id="{D16FE4C7-5A29-CB96-0E7C-1666C119BD0C}"/>
              </a:ext>
            </a:extLst>
          </p:cNvPr>
          <p:cNvGraphicFramePr>
            <a:graphicFrameLocks noGrp="1"/>
          </p:cNvGraphicFramePr>
          <p:nvPr>
            <p:ph type="dgm" sz="quarter" idx="13"/>
            <p:extLst>
              <p:ext uri="{D42A27DB-BD31-4B8C-83A1-F6EECF244321}">
                <p14:modId xmlns:p14="http://schemas.microsoft.com/office/powerpoint/2010/main" val="1400867838"/>
              </p:ext>
            </p:extLst>
          </p:nvPr>
        </p:nvGraphicFramePr>
        <p:xfrm>
          <a:off x="1073150" y="2236788"/>
          <a:ext cx="607377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Placeholder 8" descr="A picture containing person, sport, dark, blue&#10;&#10;Description automatically generated">
            <a:extLst>
              <a:ext uri="{FF2B5EF4-FFF2-40B4-BE49-F238E27FC236}">
                <a16:creationId xmlns:a16="http://schemas.microsoft.com/office/drawing/2014/main" id="{69DFE22D-C7B9-6143-D42A-89C097B0A84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3" r="360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96021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2767D-E011-E0A6-3E57-F76C82554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E2E85-AFF2-21B8-854C-6A3061130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What is accessibility?</a:t>
            </a:r>
          </a:p>
          <a:p>
            <a:r>
              <a:rPr lang="en-GB" dirty="0">
                <a:cs typeface="Calibri"/>
              </a:rPr>
              <a:t>Storyboards for accessible UX</a:t>
            </a:r>
          </a:p>
          <a:p>
            <a:r>
              <a:rPr lang="en-GB" dirty="0">
                <a:cs typeface="Calibri"/>
              </a:rPr>
              <a:t>Storyboards to solutions</a:t>
            </a:r>
          </a:p>
          <a:p>
            <a:r>
              <a:rPr lang="en-GB">
                <a:cs typeface="Calibri"/>
              </a:rPr>
              <a:t>Let's</a:t>
            </a:r>
            <a:r>
              <a:rPr lang="en-GB" dirty="0">
                <a:cs typeface="Calibri"/>
              </a:rPr>
              <a:t> Roll Some Dice</a:t>
            </a:r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1F7F81AC-CF12-C611-84D3-A41DAE4BA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8" y="4664255"/>
            <a:ext cx="11905129" cy="18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342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6E36D-F5AB-F26E-3E41-E795189DB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accessibility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B50A1FAC-39FD-997D-91E5-5CC193890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568" y="3533873"/>
            <a:ext cx="2667074" cy="277774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9F3F035-B5D0-3408-FA3E-2A51320E65C5}"/>
              </a:ext>
            </a:extLst>
          </p:cNvPr>
          <p:cNvSpPr/>
          <p:nvPr/>
        </p:nvSpPr>
        <p:spPr>
          <a:xfrm rot="19195120">
            <a:off x="7847468" y="2356094"/>
            <a:ext cx="755336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1307BE-ADA1-2994-EA46-D3D40EA64133}"/>
              </a:ext>
            </a:extLst>
          </p:cNvPr>
          <p:cNvSpPr/>
          <p:nvPr/>
        </p:nvSpPr>
        <p:spPr>
          <a:xfrm>
            <a:off x="8474195" y="2145618"/>
            <a:ext cx="755336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567F62-C3A9-8C30-961E-0B338C24EDB2}"/>
              </a:ext>
            </a:extLst>
          </p:cNvPr>
          <p:cNvSpPr/>
          <p:nvPr/>
        </p:nvSpPr>
        <p:spPr>
          <a:xfrm rot="2078788">
            <a:off x="9066091" y="2356094"/>
            <a:ext cx="755336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2C0CFC7-559B-9888-8CEB-0834E41C5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183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6C40B-2AB7-4B06-32C6-09118D306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Who is accessibility for?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C520A-C60A-BBE9-BD25-6C321219E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04848" cy="43513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GB" sz="9600" dirty="0">
                <a:cs typeface="Calibri"/>
              </a:rPr>
              <a:t>EVERYONE</a:t>
            </a:r>
            <a:endParaRPr lang="en-US">
              <a:cs typeface="Calibri" panose="020F0502020204030204"/>
            </a:endParaRPr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3FF4F328-DBF0-0AE2-2D91-06156C0FC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3717" y="1536749"/>
            <a:ext cx="3074895" cy="36589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82EDEE-296C-5316-582E-B752B4F2975E}"/>
              </a:ext>
            </a:extLst>
          </p:cNvPr>
          <p:cNvSpPr txBox="1"/>
          <p:nvPr/>
        </p:nvSpPr>
        <p:spPr>
          <a:xfrm>
            <a:off x="8399929" y="5199529"/>
            <a:ext cx="248322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3200" dirty="0">
                <a:ea typeface="Calibri"/>
                <a:cs typeface="Calibri"/>
              </a:rPr>
              <a:t>Even Dragons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97230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BD0BC-8CB3-F613-E4C0-A17765EE8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a storyboard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80E97-3E39-E407-4447-564D02A2B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432D2326-70B4-BE89-B5EB-A785E53AD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199" y="1522576"/>
            <a:ext cx="6329417" cy="497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972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7C1C3-1260-5797-0FA8-ACBF1477D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currently happens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7A1BD-FBD1-5A54-CF1C-AA2041C47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918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9CC0C-2CB5-180E-ED19-B6905335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problems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BAD809-0DDA-94C0-57A7-BD61C8845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653" y="1414369"/>
            <a:ext cx="5421201" cy="520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15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Metadata/LabelInfo.xml><?xml version="1.0" encoding="utf-8"?>
<clbl:labelList xmlns:clbl="http://schemas.microsoft.com/office/2020/mipLabelMetadata">
  <clbl:label id="{5fae8262-b78e-4366-8929-a5d6aac95320}" enabled="1" method="Standard" siteId="{cf36141c-ddd7-45a7-b073-111f66d0b30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Making D&amp;D Accessible</vt:lpstr>
      <vt:lpstr>About Me - Laura</vt:lpstr>
      <vt:lpstr>About Me - Ashley</vt:lpstr>
      <vt:lpstr>Outline</vt:lpstr>
      <vt:lpstr>What is accessibility</vt:lpstr>
      <vt:lpstr>Who is accessibility for?</vt:lpstr>
      <vt:lpstr>What is a storyboard</vt:lpstr>
      <vt:lpstr>What currently happens</vt:lpstr>
      <vt:lpstr>The problems</vt:lpstr>
      <vt:lpstr>Change the storyboard</vt:lpstr>
      <vt:lpstr>Requirements generated</vt:lpstr>
      <vt:lpstr>DEMO</vt:lpstr>
      <vt:lpstr>Let’s roll initiative</vt:lpstr>
      <vt:lpstr>Feedback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 G-B</dc:creator>
  <cp:revision>43</cp:revision>
  <dcterms:created xsi:type="dcterms:W3CDTF">2023-03-15T14:32:35Z</dcterms:created>
  <dcterms:modified xsi:type="dcterms:W3CDTF">2023-03-17T14:54:05Z</dcterms:modified>
</cp:coreProperties>
</file>