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9" r:id="rId4"/>
    <p:sldId id="260" r:id="rId5"/>
    <p:sldId id="268" r:id="rId6"/>
    <p:sldId id="270" r:id="rId7"/>
    <p:sldId id="269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C9D153-3A0E-42FA-A3D4-9C297D0C0568}" v="51" dt="2023-03-16T23:28:45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a Graham-Brown" userId="6be49728-9a87-411b-bdfe-204c99b766fe" providerId="ADAL" clId="{49C9D153-3A0E-42FA-A3D4-9C297D0C0568}"/>
    <pc:docChg chg="undo custSel addSld delSld modSld">
      <pc:chgData name="Laura Graham-Brown" userId="6be49728-9a87-411b-bdfe-204c99b766fe" providerId="ADAL" clId="{49C9D153-3A0E-42FA-A3D4-9C297D0C0568}" dt="2023-03-16T23:31:03.231" v="921" actId="20577"/>
      <pc:docMkLst>
        <pc:docMk/>
      </pc:docMkLst>
      <pc:sldChg chg="addSp modSp mod">
        <pc:chgData name="Laura Graham-Brown" userId="6be49728-9a87-411b-bdfe-204c99b766fe" providerId="ADAL" clId="{49C9D153-3A0E-42FA-A3D4-9C297D0C0568}" dt="2023-03-16T00:52:01.513" v="138" actId="1076"/>
        <pc:sldMkLst>
          <pc:docMk/>
          <pc:sldMk cId="4271918695" sldId="259"/>
        </pc:sldMkLst>
        <pc:picChg chg="add mod">
          <ac:chgData name="Laura Graham-Brown" userId="6be49728-9a87-411b-bdfe-204c99b766fe" providerId="ADAL" clId="{49C9D153-3A0E-42FA-A3D4-9C297D0C0568}" dt="2023-03-16T00:51:47.665" v="137" actId="1076"/>
          <ac:picMkLst>
            <pc:docMk/>
            <pc:sldMk cId="4271918695" sldId="259"/>
            <ac:picMk id="10" creationId="{4C903905-8C50-9D7A-3868-FAAE09838960}"/>
          </ac:picMkLst>
        </pc:picChg>
        <pc:picChg chg="add mod">
          <ac:chgData name="Laura Graham-Brown" userId="6be49728-9a87-411b-bdfe-204c99b766fe" providerId="ADAL" clId="{49C9D153-3A0E-42FA-A3D4-9C297D0C0568}" dt="2023-03-16T00:52:01.513" v="138" actId="1076"/>
          <ac:picMkLst>
            <pc:docMk/>
            <pc:sldMk cId="4271918695" sldId="259"/>
            <ac:picMk id="12" creationId="{D33A3FFC-6A05-F250-489D-2161A4C2B798}"/>
          </ac:picMkLst>
        </pc:picChg>
      </pc:sldChg>
      <pc:sldChg chg="addSp modSp mod">
        <pc:chgData name="Laura Graham-Brown" userId="6be49728-9a87-411b-bdfe-204c99b766fe" providerId="ADAL" clId="{49C9D153-3A0E-42FA-A3D4-9C297D0C0568}" dt="2023-03-16T00:53:16.074" v="152" actId="1076"/>
        <pc:sldMkLst>
          <pc:docMk/>
          <pc:sldMk cId="167415944" sldId="260"/>
        </pc:sldMkLst>
        <pc:spChg chg="mod">
          <ac:chgData name="Laura Graham-Brown" userId="6be49728-9a87-411b-bdfe-204c99b766fe" providerId="ADAL" clId="{49C9D153-3A0E-42FA-A3D4-9C297D0C0568}" dt="2023-03-15T16:43:06.059" v="21" actId="20577"/>
          <ac:spMkLst>
            <pc:docMk/>
            <pc:sldMk cId="167415944" sldId="260"/>
            <ac:spMk id="2" creationId="{3BD9CC0C-2CB5-180E-ED19-B6905335B085}"/>
          </ac:spMkLst>
        </pc:spChg>
        <pc:spChg chg="mod">
          <ac:chgData name="Laura Graham-Brown" userId="6be49728-9a87-411b-bdfe-204c99b766fe" providerId="ADAL" clId="{49C9D153-3A0E-42FA-A3D4-9C297D0C0568}" dt="2023-03-15T16:43:18.633" v="22" actId="1076"/>
          <ac:spMkLst>
            <pc:docMk/>
            <pc:sldMk cId="167415944" sldId="260"/>
            <ac:spMk id="3" creationId="{26B14985-F253-DE8D-8FFA-4C4EC7CE08F6}"/>
          </ac:spMkLst>
        </pc:spChg>
        <pc:picChg chg="add mod">
          <ac:chgData name="Laura Graham-Brown" userId="6be49728-9a87-411b-bdfe-204c99b766fe" providerId="ADAL" clId="{49C9D153-3A0E-42FA-A3D4-9C297D0C0568}" dt="2023-03-16T00:53:04.576" v="149" actId="1076"/>
          <ac:picMkLst>
            <pc:docMk/>
            <pc:sldMk cId="167415944" sldId="260"/>
            <ac:picMk id="5" creationId="{EEE973D4-6444-51B4-1892-F103DEB778F9}"/>
          </ac:picMkLst>
        </pc:picChg>
        <pc:picChg chg="add mod">
          <ac:chgData name="Laura Graham-Brown" userId="6be49728-9a87-411b-bdfe-204c99b766fe" providerId="ADAL" clId="{49C9D153-3A0E-42FA-A3D4-9C297D0C0568}" dt="2023-03-16T00:53:00.543" v="148" actId="1076"/>
          <ac:picMkLst>
            <pc:docMk/>
            <pc:sldMk cId="167415944" sldId="260"/>
            <ac:picMk id="7" creationId="{FBB8953D-9CED-D266-85DA-0CDB7B8EDFB8}"/>
          </ac:picMkLst>
        </pc:picChg>
        <pc:picChg chg="add mod">
          <ac:chgData name="Laura Graham-Brown" userId="6be49728-9a87-411b-bdfe-204c99b766fe" providerId="ADAL" clId="{49C9D153-3A0E-42FA-A3D4-9C297D0C0568}" dt="2023-03-16T00:53:16.074" v="152" actId="1076"/>
          <ac:picMkLst>
            <pc:docMk/>
            <pc:sldMk cId="167415944" sldId="260"/>
            <ac:picMk id="2050" creationId="{E783BE67-4893-C0C4-869B-9C5661B2CA40}"/>
          </ac:picMkLst>
        </pc:picChg>
      </pc:sldChg>
      <pc:sldChg chg="modSp del mod">
        <pc:chgData name="Laura Graham-Brown" userId="6be49728-9a87-411b-bdfe-204c99b766fe" providerId="ADAL" clId="{49C9D153-3A0E-42FA-A3D4-9C297D0C0568}" dt="2023-03-15T16:52:56.336" v="100" actId="47"/>
        <pc:sldMkLst>
          <pc:docMk/>
          <pc:sldMk cId="2353153946" sldId="261"/>
        </pc:sldMkLst>
        <pc:spChg chg="mod">
          <ac:chgData name="Laura Graham-Brown" userId="6be49728-9a87-411b-bdfe-204c99b766fe" providerId="ADAL" clId="{49C9D153-3A0E-42FA-A3D4-9C297D0C0568}" dt="2023-03-15T16:52:10.802" v="69" actId="20577"/>
          <ac:spMkLst>
            <pc:docMk/>
            <pc:sldMk cId="2353153946" sldId="261"/>
            <ac:spMk id="2" creationId="{972794C3-A861-DCA4-6462-E66CBADEEBEC}"/>
          </ac:spMkLst>
        </pc:spChg>
      </pc:sldChg>
      <pc:sldChg chg="del">
        <pc:chgData name="Laura Graham-Brown" userId="6be49728-9a87-411b-bdfe-204c99b766fe" providerId="ADAL" clId="{49C9D153-3A0E-42FA-A3D4-9C297D0C0568}" dt="2023-03-15T16:43:57.417" v="24" actId="47"/>
        <pc:sldMkLst>
          <pc:docMk/>
          <pc:sldMk cId="2649073486" sldId="262"/>
        </pc:sldMkLst>
      </pc:sldChg>
      <pc:sldChg chg="del">
        <pc:chgData name="Laura Graham-Brown" userId="6be49728-9a87-411b-bdfe-204c99b766fe" providerId="ADAL" clId="{49C9D153-3A0E-42FA-A3D4-9C297D0C0568}" dt="2023-03-15T16:43:57.417" v="24" actId="47"/>
        <pc:sldMkLst>
          <pc:docMk/>
          <pc:sldMk cId="3792010899" sldId="263"/>
        </pc:sldMkLst>
      </pc:sldChg>
      <pc:sldChg chg="modSp new del mod">
        <pc:chgData name="Laura Graham-Brown" userId="6be49728-9a87-411b-bdfe-204c99b766fe" providerId="ADAL" clId="{49C9D153-3A0E-42FA-A3D4-9C297D0C0568}" dt="2023-03-15T16:52:56.336" v="100" actId="47"/>
        <pc:sldMkLst>
          <pc:docMk/>
          <pc:sldMk cId="2803907343" sldId="268"/>
        </pc:sldMkLst>
        <pc:spChg chg="mod">
          <ac:chgData name="Laura Graham-Brown" userId="6be49728-9a87-411b-bdfe-204c99b766fe" providerId="ADAL" clId="{49C9D153-3A0E-42FA-A3D4-9C297D0C0568}" dt="2023-03-15T16:52:35.042" v="88" actId="20577"/>
          <ac:spMkLst>
            <pc:docMk/>
            <pc:sldMk cId="2803907343" sldId="268"/>
            <ac:spMk id="2" creationId="{32CC12FA-E601-668E-D78A-ABF2DD31F3A6}"/>
          </ac:spMkLst>
        </pc:spChg>
      </pc:sldChg>
      <pc:sldChg chg="addSp delSp modSp new mod modClrScheme chgLayout">
        <pc:chgData name="Laura Graham-Brown" userId="6be49728-9a87-411b-bdfe-204c99b766fe" providerId="ADAL" clId="{49C9D153-3A0E-42FA-A3D4-9C297D0C0568}" dt="2023-03-16T00:53:50.881" v="156" actId="1076"/>
        <pc:sldMkLst>
          <pc:docMk/>
          <pc:sldMk cId="3698422674" sldId="268"/>
        </pc:sldMkLst>
        <pc:spChg chg="mod ord">
          <ac:chgData name="Laura Graham-Brown" userId="6be49728-9a87-411b-bdfe-204c99b766fe" providerId="ADAL" clId="{49C9D153-3A0E-42FA-A3D4-9C297D0C0568}" dt="2023-03-15T16:53:16.263" v="106" actId="700"/>
          <ac:spMkLst>
            <pc:docMk/>
            <pc:sldMk cId="3698422674" sldId="268"/>
            <ac:spMk id="2" creationId="{62386CFF-D470-DA11-1383-14EA277A3305}"/>
          </ac:spMkLst>
        </pc:spChg>
        <pc:spChg chg="del mod ord">
          <ac:chgData name="Laura Graham-Brown" userId="6be49728-9a87-411b-bdfe-204c99b766fe" providerId="ADAL" clId="{49C9D153-3A0E-42FA-A3D4-9C297D0C0568}" dt="2023-03-15T16:53:16.263" v="106" actId="700"/>
          <ac:spMkLst>
            <pc:docMk/>
            <pc:sldMk cId="3698422674" sldId="268"/>
            <ac:spMk id="3" creationId="{00084105-5769-CADF-1FD9-1D16E04015BB}"/>
          </ac:spMkLst>
        </pc:spChg>
        <pc:spChg chg="add mod ord">
          <ac:chgData name="Laura Graham-Brown" userId="6be49728-9a87-411b-bdfe-204c99b766fe" providerId="ADAL" clId="{49C9D153-3A0E-42FA-A3D4-9C297D0C0568}" dt="2023-03-15T16:53:16.263" v="106" actId="700"/>
          <ac:spMkLst>
            <pc:docMk/>
            <pc:sldMk cId="3698422674" sldId="268"/>
            <ac:spMk id="4" creationId="{B6D825C4-71FE-E218-03AF-7088BD9F4DEF}"/>
          </ac:spMkLst>
        </pc:spChg>
        <pc:picChg chg="add mod">
          <ac:chgData name="Laura Graham-Brown" userId="6be49728-9a87-411b-bdfe-204c99b766fe" providerId="ADAL" clId="{49C9D153-3A0E-42FA-A3D4-9C297D0C0568}" dt="2023-03-16T00:53:50.881" v="156" actId="1076"/>
          <ac:picMkLst>
            <pc:docMk/>
            <pc:sldMk cId="3698422674" sldId="268"/>
            <ac:picMk id="6" creationId="{33DD0C4C-C436-74F1-A872-160E97158D5E}"/>
          </ac:picMkLst>
        </pc:picChg>
      </pc:sldChg>
      <pc:sldChg chg="addSp delSp modSp new mod modClrScheme chgLayout">
        <pc:chgData name="Laura Graham-Brown" userId="6be49728-9a87-411b-bdfe-204c99b766fe" providerId="ADAL" clId="{49C9D153-3A0E-42FA-A3D4-9C297D0C0568}" dt="2023-03-16T11:54:15.768" v="302" actId="1076"/>
        <pc:sldMkLst>
          <pc:docMk/>
          <pc:sldMk cId="587466899" sldId="269"/>
        </pc:sldMkLst>
        <pc:spChg chg="del mod ord">
          <ac:chgData name="Laura Graham-Brown" userId="6be49728-9a87-411b-bdfe-204c99b766fe" providerId="ADAL" clId="{49C9D153-3A0E-42FA-A3D4-9C297D0C0568}" dt="2023-03-15T16:53:41.224" v="108" actId="700"/>
          <ac:spMkLst>
            <pc:docMk/>
            <pc:sldMk cId="587466899" sldId="269"/>
            <ac:spMk id="2" creationId="{24A50F4A-4DDA-CA0D-535A-3D431DA3E011}"/>
          </ac:spMkLst>
        </pc:spChg>
        <pc:spChg chg="del">
          <ac:chgData name="Laura Graham-Brown" userId="6be49728-9a87-411b-bdfe-204c99b766fe" providerId="ADAL" clId="{49C9D153-3A0E-42FA-A3D4-9C297D0C0568}" dt="2023-03-15T16:53:41.224" v="108" actId="700"/>
          <ac:spMkLst>
            <pc:docMk/>
            <pc:sldMk cId="587466899" sldId="269"/>
            <ac:spMk id="3" creationId="{5EDD470B-EDDF-A320-8A59-A14CD036177E}"/>
          </ac:spMkLst>
        </pc:spChg>
        <pc:spChg chg="add mod ord">
          <ac:chgData name="Laura Graham-Brown" userId="6be49728-9a87-411b-bdfe-204c99b766fe" providerId="ADAL" clId="{49C9D153-3A0E-42FA-A3D4-9C297D0C0568}" dt="2023-03-15T16:53:45.238" v="116" actId="20577"/>
          <ac:spMkLst>
            <pc:docMk/>
            <pc:sldMk cId="587466899" sldId="269"/>
            <ac:spMk id="4" creationId="{F6C8C46F-39B8-2D0E-BB1E-2A6A63075326}"/>
          </ac:spMkLst>
        </pc:spChg>
        <pc:spChg chg="add mod">
          <ac:chgData name="Laura Graham-Brown" userId="6be49728-9a87-411b-bdfe-204c99b766fe" providerId="ADAL" clId="{49C9D153-3A0E-42FA-A3D4-9C297D0C0568}" dt="2023-03-16T11:54:15.768" v="302" actId="1076"/>
          <ac:spMkLst>
            <pc:docMk/>
            <pc:sldMk cId="587466899" sldId="269"/>
            <ac:spMk id="6" creationId="{8FBAFD1B-B0B8-7B7E-9A89-A32116D23563}"/>
          </ac:spMkLst>
        </pc:spChg>
        <pc:graphicFrameChg chg="add mod">
          <ac:chgData name="Laura Graham-Brown" userId="6be49728-9a87-411b-bdfe-204c99b766fe" providerId="ADAL" clId="{49C9D153-3A0E-42FA-A3D4-9C297D0C0568}" dt="2023-03-16T11:54:04.275" v="300" actId="1076"/>
          <ac:graphicFrameMkLst>
            <pc:docMk/>
            <pc:sldMk cId="587466899" sldId="269"/>
            <ac:graphicFrameMk id="2" creationId="{6551AEEF-95F0-3AA4-5703-5A832406E973}"/>
          </ac:graphicFrameMkLst>
        </pc:graphicFrameChg>
        <pc:picChg chg="add mod">
          <ac:chgData name="Laura Graham-Brown" userId="6be49728-9a87-411b-bdfe-204c99b766fe" providerId="ADAL" clId="{49C9D153-3A0E-42FA-A3D4-9C297D0C0568}" dt="2023-03-16T11:54:10.923" v="301" actId="1076"/>
          <ac:picMkLst>
            <pc:docMk/>
            <pc:sldMk cId="587466899" sldId="269"/>
            <ac:picMk id="3074" creationId="{6ECB2FDA-B6A5-E9C9-FD26-99051AFE39B4}"/>
          </ac:picMkLst>
        </pc:picChg>
      </pc:sldChg>
      <pc:sldChg chg="modSp new del mod">
        <pc:chgData name="Laura Graham-Brown" userId="6be49728-9a87-411b-bdfe-204c99b766fe" providerId="ADAL" clId="{49C9D153-3A0E-42FA-A3D4-9C297D0C0568}" dt="2023-03-15T16:52:56.336" v="100" actId="47"/>
        <pc:sldMkLst>
          <pc:docMk/>
          <pc:sldMk cId="4184672371" sldId="269"/>
        </pc:sldMkLst>
        <pc:spChg chg="mod">
          <ac:chgData name="Laura Graham-Brown" userId="6be49728-9a87-411b-bdfe-204c99b766fe" providerId="ADAL" clId="{49C9D153-3A0E-42FA-A3D4-9C297D0C0568}" dt="2023-03-15T16:52:46.954" v="99" actId="20577"/>
          <ac:spMkLst>
            <pc:docMk/>
            <pc:sldMk cId="4184672371" sldId="269"/>
            <ac:spMk id="2" creationId="{A1062701-CBD2-C484-332B-0836E72E84D0}"/>
          </ac:spMkLst>
        </pc:spChg>
      </pc:sldChg>
      <pc:sldChg chg="addSp delSp modSp new mod modClrScheme chgLayout">
        <pc:chgData name="Laura Graham-Brown" userId="6be49728-9a87-411b-bdfe-204c99b766fe" providerId="ADAL" clId="{49C9D153-3A0E-42FA-A3D4-9C297D0C0568}" dt="2023-03-16T11:53:25.813" v="297" actId="5793"/>
        <pc:sldMkLst>
          <pc:docMk/>
          <pc:sldMk cId="1749099700" sldId="270"/>
        </pc:sldMkLst>
        <pc:spChg chg="del mod ord">
          <ac:chgData name="Laura Graham-Brown" userId="6be49728-9a87-411b-bdfe-204c99b766fe" providerId="ADAL" clId="{49C9D153-3A0E-42FA-A3D4-9C297D0C0568}" dt="2023-03-16T11:51:39.444" v="158" actId="700"/>
          <ac:spMkLst>
            <pc:docMk/>
            <pc:sldMk cId="1749099700" sldId="270"/>
            <ac:spMk id="2" creationId="{0F7FC8E9-17D1-C487-F263-81F2D21ECD30}"/>
          </ac:spMkLst>
        </pc:spChg>
        <pc:spChg chg="del mod ord">
          <ac:chgData name="Laura Graham-Brown" userId="6be49728-9a87-411b-bdfe-204c99b766fe" providerId="ADAL" clId="{49C9D153-3A0E-42FA-A3D4-9C297D0C0568}" dt="2023-03-16T11:51:39.444" v="158" actId="700"/>
          <ac:spMkLst>
            <pc:docMk/>
            <pc:sldMk cId="1749099700" sldId="270"/>
            <ac:spMk id="3" creationId="{F569884C-3744-14F3-8DD5-A300268F01D1}"/>
          </ac:spMkLst>
        </pc:spChg>
        <pc:spChg chg="add mod ord">
          <ac:chgData name="Laura Graham-Brown" userId="6be49728-9a87-411b-bdfe-204c99b766fe" providerId="ADAL" clId="{49C9D153-3A0E-42FA-A3D4-9C297D0C0568}" dt="2023-03-16T11:52:15.557" v="171" actId="20577"/>
          <ac:spMkLst>
            <pc:docMk/>
            <pc:sldMk cId="1749099700" sldId="270"/>
            <ac:spMk id="4" creationId="{B85966E1-6324-252F-6F38-53C56160CD15}"/>
          </ac:spMkLst>
        </pc:spChg>
        <pc:spChg chg="add mod ord">
          <ac:chgData name="Laura Graham-Brown" userId="6be49728-9a87-411b-bdfe-204c99b766fe" providerId="ADAL" clId="{49C9D153-3A0E-42FA-A3D4-9C297D0C0568}" dt="2023-03-16T11:53:25.813" v="297" actId="5793"/>
          <ac:spMkLst>
            <pc:docMk/>
            <pc:sldMk cId="1749099700" sldId="270"/>
            <ac:spMk id="5" creationId="{15ACE177-16DE-B082-C302-CAE7A9846273}"/>
          </ac:spMkLst>
        </pc:spChg>
        <pc:spChg chg="add del mod ord">
          <ac:chgData name="Laura Graham-Brown" userId="6be49728-9a87-411b-bdfe-204c99b766fe" providerId="ADAL" clId="{49C9D153-3A0E-42FA-A3D4-9C297D0C0568}" dt="2023-03-16T11:52:06.457" v="159" actId="931"/>
          <ac:spMkLst>
            <pc:docMk/>
            <pc:sldMk cId="1749099700" sldId="270"/>
            <ac:spMk id="6" creationId="{D2DA7838-64A7-BF87-3277-281EFBEF5E17}"/>
          </ac:spMkLst>
        </pc:spChg>
        <pc:picChg chg="add mod">
          <ac:chgData name="Laura Graham-Brown" userId="6be49728-9a87-411b-bdfe-204c99b766fe" providerId="ADAL" clId="{49C9D153-3A0E-42FA-A3D4-9C297D0C0568}" dt="2023-03-16T11:52:07.400" v="161" actId="962"/>
          <ac:picMkLst>
            <pc:docMk/>
            <pc:sldMk cId="1749099700" sldId="270"/>
            <ac:picMk id="8" creationId="{AFB690F1-9D06-9D09-50EC-773D91E62B8E}"/>
          </ac:picMkLst>
        </pc:picChg>
      </pc:sldChg>
      <pc:sldChg chg="addSp delSp modSp new mod">
        <pc:chgData name="Laura Graham-Brown" userId="6be49728-9a87-411b-bdfe-204c99b766fe" providerId="ADAL" clId="{49C9D153-3A0E-42FA-A3D4-9C297D0C0568}" dt="2023-03-16T23:31:03.231" v="921" actId="20577"/>
        <pc:sldMkLst>
          <pc:docMk/>
          <pc:sldMk cId="2821845690" sldId="271"/>
        </pc:sldMkLst>
        <pc:spChg chg="add mod ord">
          <ac:chgData name="Laura Graham-Brown" userId="6be49728-9a87-411b-bdfe-204c99b766fe" providerId="ADAL" clId="{49C9D153-3A0E-42FA-A3D4-9C297D0C0568}" dt="2023-03-16T22:55:47.356" v="560" actId="1076"/>
          <ac:spMkLst>
            <pc:docMk/>
            <pc:sldMk cId="2821845690" sldId="271"/>
            <ac:spMk id="9" creationId="{F96D656D-5C90-F8FA-C304-872ABD44CC11}"/>
          </ac:spMkLst>
        </pc:spChg>
        <pc:spChg chg="add mod topLvl">
          <ac:chgData name="Laura Graham-Brown" userId="6be49728-9a87-411b-bdfe-204c99b766fe" providerId="ADAL" clId="{49C9D153-3A0E-42FA-A3D4-9C297D0C0568}" dt="2023-03-16T23:30:21.290" v="884" actId="20577"/>
          <ac:spMkLst>
            <pc:docMk/>
            <pc:sldMk cId="2821845690" sldId="271"/>
            <ac:spMk id="10" creationId="{87B3509D-7955-E66E-8127-CAB97C0F36B5}"/>
          </ac:spMkLst>
        </pc:spChg>
        <pc:spChg chg="add mod topLvl">
          <ac:chgData name="Laura Graham-Brown" userId="6be49728-9a87-411b-bdfe-204c99b766fe" providerId="ADAL" clId="{49C9D153-3A0E-42FA-A3D4-9C297D0C0568}" dt="2023-03-16T23:30:44.411" v="892" actId="20577"/>
          <ac:spMkLst>
            <pc:docMk/>
            <pc:sldMk cId="2821845690" sldId="271"/>
            <ac:spMk id="11" creationId="{FB0BD9FE-071D-9BD5-A92A-0858713E4FEB}"/>
          </ac:spMkLst>
        </pc:spChg>
        <pc:spChg chg="add mod topLvl">
          <ac:chgData name="Laura Graham-Brown" userId="6be49728-9a87-411b-bdfe-204c99b766fe" providerId="ADAL" clId="{49C9D153-3A0E-42FA-A3D4-9C297D0C0568}" dt="2023-03-16T23:30:31.098" v="888" actId="20577"/>
          <ac:spMkLst>
            <pc:docMk/>
            <pc:sldMk cId="2821845690" sldId="271"/>
            <ac:spMk id="12" creationId="{1C57D665-ACE9-58C6-898D-770ABC60121B}"/>
          </ac:spMkLst>
        </pc:spChg>
        <pc:spChg chg="add mod topLvl">
          <ac:chgData name="Laura Graham-Brown" userId="6be49728-9a87-411b-bdfe-204c99b766fe" providerId="ADAL" clId="{49C9D153-3A0E-42FA-A3D4-9C297D0C0568}" dt="2023-03-16T23:31:03.231" v="921" actId="20577"/>
          <ac:spMkLst>
            <pc:docMk/>
            <pc:sldMk cId="2821845690" sldId="271"/>
            <ac:spMk id="13" creationId="{EB318CC9-9E57-4BCB-2997-FBBC615E430B}"/>
          </ac:spMkLst>
        </pc:spChg>
        <pc:spChg chg="add mod">
          <ac:chgData name="Laura Graham-Brown" userId="6be49728-9a87-411b-bdfe-204c99b766fe" providerId="ADAL" clId="{49C9D153-3A0E-42FA-A3D4-9C297D0C0568}" dt="2023-03-16T23:28:31.268" v="820" actId="1076"/>
          <ac:spMkLst>
            <pc:docMk/>
            <pc:sldMk cId="2821845690" sldId="271"/>
            <ac:spMk id="19" creationId="{4EB875A7-28FA-FD91-1131-0A6441E54C3C}"/>
          </ac:spMkLst>
        </pc:spChg>
        <pc:spChg chg="add mod">
          <ac:chgData name="Laura Graham-Brown" userId="6be49728-9a87-411b-bdfe-204c99b766fe" providerId="ADAL" clId="{49C9D153-3A0E-42FA-A3D4-9C297D0C0568}" dt="2023-03-16T23:29:03.991" v="853" actId="1076"/>
          <ac:spMkLst>
            <pc:docMk/>
            <pc:sldMk cId="2821845690" sldId="271"/>
            <ac:spMk id="21" creationId="{1B079EB8-68D3-494B-E1F2-C6E831947275}"/>
          </ac:spMkLst>
        </pc:spChg>
        <pc:grpChg chg="add mod">
          <ac:chgData name="Laura Graham-Brown" userId="6be49728-9a87-411b-bdfe-204c99b766fe" providerId="ADAL" clId="{49C9D153-3A0E-42FA-A3D4-9C297D0C0568}" dt="2023-03-16T22:35:56.054" v="449" actId="164"/>
          <ac:grpSpMkLst>
            <pc:docMk/>
            <pc:sldMk cId="2821845690" sldId="271"/>
            <ac:grpSpMk id="14" creationId="{B54C0C5C-3291-2425-F22B-2061E5E9EE04}"/>
          </ac:grpSpMkLst>
        </pc:grpChg>
        <pc:grpChg chg="add del mod">
          <ac:chgData name="Laura Graham-Brown" userId="6be49728-9a87-411b-bdfe-204c99b766fe" providerId="ADAL" clId="{49C9D153-3A0E-42FA-A3D4-9C297D0C0568}" dt="2023-03-16T22:42:10.202" v="462" actId="165"/>
          <ac:grpSpMkLst>
            <pc:docMk/>
            <pc:sldMk cId="2821845690" sldId="271"/>
            <ac:grpSpMk id="15" creationId="{F80591BB-5BC3-84F6-84C9-C9E768546AA2}"/>
          </ac:grpSpMkLst>
        </pc:grpChg>
        <pc:grpChg chg="add del mod">
          <ac:chgData name="Laura Graham-Brown" userId="6be49728-9a87-411b-bdfe-204c99b766fe" providerId="ADAL" clId="{49C9D153-3A0E-42FA-A3D4-9C297D0C0568}" dt="2023-03-16T22:47:12.126" v="529" actId="165"/>
          <ac:grpSpMkLst>
            <pc:docMk/>
            <pc:sldMk cId="2821845690" sldId="271"/>
            <ac:grpSpMk id="16" creationId="{3C85430E-69E9-0AD6-7412-C2090371CE16}"/>
          </ac:grpSpMkLst>
        </pc:grpChg>
        <pc:picChg chg="add mod topLvl modCrop">
          <ac:chgData name="Laura Graham-Brown" userId="6be49728-9a87-411b-bdfe-204c99b766fe" providerId="ADAL" clId="{49C9D153-3A0E-42FA-A3D4-9C297D0C0568}" dt="2023-03-16T23:30:35.856" v="889" actId="1076"/>
          <ac:picMkLst>
            <pc:docMk/>
            <pc:sldMk cId="2821845690" sldId="271"/>
            <ac:picMk id="4" creationId="{5EA92792-4C24-98AC-E981-25F59A05B2D4}"/>
          </ac:picMkLst>
        </pc:picChg>
        <pc:picChg chg="add mod modCrop">
          <ac:chgData name="Laura Graham-Brown" userId="6be49728-9a87-411b-bdfe-204c99b766fe" providerId="ADAL" clId="{49C9D153-3A0E-42FA-A3D4-9C297D0C0568}" dt="2023-03-16T22:23:11.950" v="332" actId="1076"/>
          <ac:picMkLst>
            <pc:docMk/>
            <pc:sldMk cId="2821845690" sldId="271"/>
            <ac:picMk id="5" creationId="{DDAE6788-C836-BA11-EE30-F7DDBB311743}"/>
          </ac:picMkLst>
        </pc:picChg>
        <pc:picChg chg="add mod modCrop">
          <ac:chgData name="Laura Graham-Brown" userId="6be49728-9a87-411b-bdfe-204c99b766fe" providerId="ADAL" clId="{49C9D153-3A0E-42FA-A3D4-9C297D0C0568}" dt="2023-03-16T22:22:43.268" v="328" actId="1076"/>
          <ac:picMkLst>
            <pc:docMk/>
            <pc:sldMk cId="2821845690" sldId="271"/>
            <ac:picMk id="6" creationId="{1EDE26F6-DC70-D19A-DAAC-70ADBC305FA5}"/>
          </ac:picMkLst>
        </pc:picChg>
        <pc:picChg chg="add mod topLvl modCrop">
          <ac:chgData name="Laura Graham-Brown" userId="6be49728-9a87-411b-bdfe-204c99b766fe" providerId="ADAL" clId="{49C9D153-3A0E-42FA-A3D4-9C297D0C0568}" dt="2023-03-16T23:24:28.132" v="672" actId="1076"/>
          <ac:picMkLst>
            <pc:docMk/>
            <pc:sldMk cId="2821845690" sldId="271"/>
            <ac:picMk id="7" creationId="{26C252C6-9537-F7C3-974E-6B4DCFED8EF4}"/>
          </ac:picMkLst>
        </pc:picChg>
        <pc:picChg chg="add mod topLvl modCrop">
          <ac:chgData name="Laura Graham-Brown" userId="6be49728-9a87-411b-bdfe-204c99b766fe" providerId="ADAL" clId="{49C9D153-3A0E-42FA-A3D4-9C297D0C0568}" dt="2023-03-16T22:42:14.285" v="463" actId="1076"/>
          <ac:picMkLst>
            <pc:docMk/>
            <pc:sldMk cId="2821845690" sldId="271"/>
            <ac:picMk id="8" creationId="{DE0ADAF1-1BB8-7262-91D0-9B6CD9F3EDC3}"/>
          </ac:picMkLst>
        </pc:picChg>
        <pc:picChg chg="add mod">
          <ac:chgData name="Laura Graham-Brown" userId="6be49728-9a87-411b-bdfe-204c99b766fe" providerId="ADAL" clId="{49C9D153-3A0E-42FA-A3D4-9C297D0C0568}" dt="2023-03-16T23:25:39.547" v="686" actId="1076"/>
          <ac:picMkLst>
            <pc:docMk/>
            <pc:sldMk cId="2821845690" sldId="271"/>
            <ac:picMk id="17" creationId="{5E754A74-0712-BEE5-4FA6-DC682C31DB80}"/>
          </ac:picMkLst>
        </pc:picChg>
        <pc:picChg chg="add mod">
          <ac:chgData name="Laura Graham-Brown" userId="6be49728-9a87-411b-bdfe-204c99b766fe" providerId="ADAL" clId="{49C9D153-3A0E-42FA-A3D4-9C297D0C0568}" dt="2023-03-16T23:19:09.882" v="563" actId="1076"/>
          <ac:picMkLst>
            <pc:docMk/>
            <pc:sldMk cId="2821845690" sldId="271"/>
            <ac:picMk id="18" creationId="{81653D59-D209-4492-8535-FEAB8B1F8448}"/>
          </ac:picMkLst>
        </pc:picChg>
        <pc:picChg chg="add mod">
          <ac:chgData name="Laura Graham-Brown" userId="6be49728-9a87-411b-bdfe-204c99b766fe" providerId="ADAL" clId="{49C9D153-3A0E-42FA-A3D4-9C297D0C0568}" dt="2023-03-16T23:30:46.713" v="893" actId="1076"/>
          <ac:picMkLst>
            <pc:docMk/>
            <pc:sldMk cId="2821845690" sldId="271"/>
            <ac:picMk id="20" creationId="{33E944D2-AE6F-B80D-6B91-4CDD7770952D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image" Target="../media/image4.jpg"/><Relationship Id="rId4" Type="http://schemas.openxmlformats.org/officeDocument/2006/relationships/image" Target="../media/image7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image" Target="../media/image4.jpg"/><Relationship Id="rId4" Type="http://schemas.openxmlformats.org/officeDocument/2006/relationships/image" Target="../media/image7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image" Target="../media/image4.jpg"/><Relationship Id="rId4" Type="http://schemas.openxmlformats.org/officeDocument/2006/relationships/image" Target="../media/image7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image" Target="../media/image4.jpg"/><Relationship Id="rId4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951903-BFCD-474C-9C65-E9F18AFD535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092C1200-4ADE-45AA-A7FE-1428DF196877}">
      <dgm:prSet phldrT="[Text]"/>
      <dgm:spPr/>
      <dgm:t>
        <a:bodyPr/>
        <a:lstStyle/>
        <a:p>
          <a:r>
            <a:rPr lang="en-GB" dirty="0"/>
            <a:t>@Laura_GB</a:t>
          </a:r>
        </a:p>
      </dgm:t>
    </dgm:pt>
    <dgm:pt modelId="{3D60889C-E7ED-4E0A-9BEA-FE8651A1E4F0}" type="parTrans" cxnId="{85F7E12D-93BF-403D-BB4E-7C8E2110EB49}">
      <dgm:prSet/>
      <dgm:spPr/>
      <dgm:t>
        <a:bodyPr/>
        <a:lstStyle/>
        <a:p>
          <a:endParaRPr lang="en-GB"/>
        </a:p>
      </dgm:t>
    </dgm:pt>
    <dgm:pt modelId="{898B39EB-E6C6-40B0-912B-96260EE24FCB}" type="sibTrans" cxnId="{85F7E12D-93BF-403D-BB4E-7C8E2110EB49}">
      <dgm:prSet/>
      <dgm:spPr/>
      <dgm:t>
        <a:bodyPr/>
        <a:lstStyle/>
        <a:p>
          <a:endParaRPr lang="en-GB"/>
        </a:p>
      </dgm:t>
    </dgm:pt>
    <dgm:pt modelId="{C442EDEA-E351-4323-8AE9-E7B95F60892E}">
      <dgm:prSet phldrT="[Text]"/>
      <dgm:spPr/>
      <dgm:t>
        <a:bodyPr/>
        <a:lstStyle/>
        <a:p>
          <a:r>
            <a:rPr lang="en-GB" dirty="0" err="1"/>
            <a:t>HatFullOfData.blog</a:t>
          </a:r>
          <a:endParaRPr lang="en-GB" dirty="0"/>
        </a:p>
      </dgm:t>
    </dgm:pt>
    <dgm:pt modelId="{65DAC0A9-8E58-4853-AE46-376871675DB0}" type="parTrans" cxnId="{0778AF9C-834E-41A6-8F0B-8DC4DFB1A432}">
      <dgm:prSet/>
      <dgm:spPr/>
      <dgm:t>
        <a:bodyPr/>
        <a:lstStyle/>
        <a:p>
          <a:endParaRPr lang="en-GB"/>
        </a:p>
      </dgm:t>
    </dgm:pt>
    <dgm:pt modelId="{49E51C77-DC63-4678-AA80-88D789376330}" type="sibTrans" cxnId="{0778AF9C-834E-41A6-8F0B-8DC4DFB1A432}">
      <dgm:prSet/>
      <dgm:spPr/>
      <dgm:t>
        <a:bodyPr/>
        <a:lstStyle/>
        <a:p>
          <a:endParaRPr lang="en-GB"/>
        </a:p>
      </dgm:t>
    </dgm:pt>
    <dgm:pt modelId="{55D9CA87-7523-4476-B942-2AD04B97E245}">
      <dgm:prSet phldrT="[Text]"/>
      <dgm:spPr/>
      <dgm:t>
        <a:bodyPr/>
        <a:lstStyle/>
        <a:p>
          <a:r>
            <a:rPr lang="en-GB" dirty="0" err="1"/>
            <a:t>HatFullOfData</a:t>
          </a:r>
          <a:endParaRPr lang="en-GB" dirty="0"/>
        </a:p>
      </dgm:t>
    </dgm:pt>
    <dgm:pt modelId="{7687953F-49B8-4C02-A606-5C26E6AEDC17}" type="parTrans" cxnId="{52A3F46E-66DB-4890-A39A-158719F0A104}">
      <dgm:prSet/>
      <dgm:spPr/>
      <dgm:t>
        <a:bodyPr/>
        <a:lstStyle/>
        <a:p>
          <a:endParaRPr lang="en-GB"/>
        </a:p>
      </dgm:t>
    </dgm:pt>
    <dgm:pt modelId="{4DB02E54-C090-4B19-817C-60A92F002455}" type="sibTrans" cxnId="{52A3F46E-66DB-4890-A39A-158719F0A104}">
      <dgm:prSet/>
      <dgm:spPr/>
      <dgm:t>
        <a:bodyPr/>
        <a:lstStyle/>
        <a:p>
          <a:endParaRPr lang="en-GB"/>
        </a:p>
      </dgm:t>
    </dgm:pt>
    <dgm:pt modelId="{FC84D6A2-2193-49C5-966C-7DE92CF42932}">
      <dgm:prSet phldrT="[Text]"/>
      <dgm:spPr/>
      <dgm:t>
        <a:bodyPr/>
        <a:lstStyle/>
        <a:p>
          <a:r>
            <a:rPr lang="en-GB" dirty="0"/>
            <a:t>Power BI Consultant</a:t>
          </a:r>
        </a:p>
      </dgm:t>
    </dgm:pt>
    <dgm:pt modelId="{505D4E2D-B3E4-49C9-994D-1B50DEE29C27}" type="parTrans" cxnId="{9235F916-29A7-4DD5-B1EF-F828F924DC21}">
      <dgm:prSet/>
      <dgm:spPr/>
      <dgm:t>
        <a:bodyPr/>
        <a:lstStyle/>
        <a:p>
          <a:endParaRPr lang="en-GB"/>
        </a:p>
      </dgm:t>
    </dgm:pt>
    <dgm:pt modelId="{23E78B8A-6738-4EC7-AFFA-FF728A6A177D}" type="sibTrans" cxnId="{9235F916-29A7-4DD5-B1EF-F828F924DC21}">
      <dgm:prSet/>
      <dgm:spPr/>
      <dgm:t>
        <a:bodyPr/>
        <a:lstStyle/>
        <a:p>
          <a:endParaRPr lang="en-GB"/>
        </a:p>
      </dgm:t>
    </dgm:pt>
    <dgm:pt modelId="{C40B8115-D94B-4F08-8181-E5F162566D32}" type="pres">
      <dgm:prSet presAssocID="{52951903-BFCD-474C-9C65-E9F18AFD535C}" presName="linearFlow" presStyleCnt="0">
        <dgm:presLayoutVars>
          <dgm:dir/>
          <dgm:resizeHandles val="exact"/>
        </dgm:presLayoutVars>
      </dgm:prSet>
      <dgm:spPr/>
    </dgm:pt>
    <dgm:pt modelId="{2495F582-ED92-48C5-8807-BC111AAC5D9B}" type="pres">
      <dgm:prSet presAssocID="{092C1200-4ADE-45AA-A7FE-1428DF196877}" presName="composite" presStyleCnt="0"/>
      <dgm:spPr/>
    </dgm:pt>
    <dgm:pt modelId="{2B369B97-5565-496E-B178-D7094F1B2D71}" type="pres">
      <dgm:prSet presAssocID="{092C1200-4ADE-45AA-A7FE-1428DF196877}" presName="imgShp" presStyleLbl="fgImgPlace1" presStyleIdx="0" presStyleCnt="4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05F01B87-BD29-416A-8906-765DA888DEF3}" type="pres">
      <dgm:prSet presAssocID="{092C1200-4ADE-45AA-A7FE-1428DF196877}" presName="txShp" presStyleLbl="node1" presStyleIdx="0" presStyleCnt="4">
        <dgm:presLayoutVars>
          <dgm:bulletEnabled val="1"/>
        </dgm:presLayoutVars>
      </dgm:prSet>
      <dgm:spPr/>
    </dgm:pt>
    <dgm:pt modelId="{27EC0B8D-63D8-4B5F-8E1E-157DF9C38F3F}" type="pres">
      <dgm:prSet presAssocID="{898B39EB-E6C6-40B0-912B-96260EE24FCB}" presName="spacing" presStyleCnt="0"/>
      <dgm:spPr/>
    </dgm:pt>
    <dgm:pt modelId="{2019D5CB-2644-4A68-B37E-36A6FCAAAA27}" type="pres">
      <dgm:prSet presAssocID="{C442EDEA-E351-4323-8AE9-E7B95F60892E}" presName="composite" presStyleCnt="0"/>
      <dgm:spPr/>
    </dgm:pt>
    <dgm:pt modelId="{D3BEEE22-24A1-48C3-AA5E-659948988B1D}" type="pres">
      <dgm:prSet presAssocID="{C442EDEA-E351-4323-8AE9-E7B95F60892E}" presName="imgShp" presStyleLbl="fgImgPlace1" presStyleIdx="1" presStyleCnt="4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66BE669B-8C70-4C2E-BC2F-C40E0079AA33}" type="pres">
      <dgm:prSet presAssocID="{C442EDEA-E351-4323-8AE9-E7B95F60892E}" presName="txShp" presStyleLbl="node1" presStyleIdx="1" presStyleCnt="4">
        <dgm:presLayoutVars>
          <dgm:bulletEnabled val="1"/>
        </dgm:presLayoutVars>
      </dgm:prSet>
      <dgm:spPr/>
    </dgm:pt>
    <dgm:pt modelId="{A3A3C60E-E1D4-4DE9-BE45-F2824857729F}" type="pres">
      <dgm:prSet presAssocID="{49E51C77-DC63-4678-AA80-88D789376330}" presName="spacing" presStyleCnt="0"/>
      <dgm:spPr/>
    </dgm:pt>
    <dgm:pt modelId="{0A4A4017-A74E-4C52-9862-26A563411E9C}" type="pres">
      <dgm:prSet presAssocID="{55D9CA87-7523-4476-B942-2AD04B97E245}" presName="composite" presStyleCnt="0"/>
      <dgm:spPr/>
    </dgm:pt>
    <dgm:pt modelId="{94B4EF91-03C2-4706-B2EB-71A8A0510D9E}" type="pres">
      <dgm:prSet presAssocID="{55D9CA87-7523-4476-B942-2AD04B97E245}" presName="imgShp" presStyleLbl="fgImgPlace1" presStyleIdx="2" presStyleCnt="4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69545EC0-8937-472E-A5C5-8FE189CE1DF3}" type="pres">
      <dgm:prSet presAssocID="{55D9CA87-7523-4476-B942-2AD04B97E245}" presName="txShp" presStyleLbl="node1" presStyleIdx="2" presStyleCnt="4">
        <dgm:presLayoutVars>
          <dgm:bulletEnabled val="1"/>
        </dgm:presLayoutVars>
      </dgm:prSet>
      <dgm:spPr/>
    </dgm:pt>
    <dgm:pt modelId="{17F0D9F2-0795-4B90-83E4-B439BC647964}" type="pres">
      <dgm:prSet presAssocID="{4DB02E54-C090-4B19-817C-60A92F002455}" presName="spacing" presStyleCnt="0"/>
      <dgm:spPr/>
    </dgm:pt>
    <dgm:pt modelId="{A8C8F573-081C-4B12-87CE-158815777661}" type="pres">
      <dgm:prSet presAssocID="{FC84D6A2-2193-49C5-966C-7DE92CF42932}" presName="composite" presStyleCnt="0"/>
      <dgm:spPr/>
    </dgm:pt>
    <dgm:pt modelId="{2D4CACCB-F9DE-4055-B38C-4EBD7398519D}" type="pres">
      <dgm:prSet presAssocID="{FC84D6A2-2193-49C5-966C-7DE92CF42932}" presName="imgShp" presStyleLbl="fgImgPlace1" presStyleIdx="3" presStyleCnt="4"/>
      <dgm:spPr>
        <a:blipFill>
          <a:blip xmlns:r="http://schemas.openxmlformats.org/officeDocument/2006/relationships" r:embed="rId4"/>
          <a:srcRect/>
          <a:stretch>
            <a:fillRect l="-1000" r="-1000"/>
          </a:stretch>
        </a:blipFill>
      </dgm:spPr>
    </dgm:pt>
    <dgm:pt modelId="{10CBC73A-910E-471F-92B1-CFD5E2BF966D}" type="pres">
      <dgm:prSet presAssocID="{FC84D6A2-2193-49C5-966C-7DE92CF42932}" presName="txShp" presStyleLbl="node1" presStyleIdx="3" presStyleCnt="4">
        <dgm:presLayoutVars>
          <dgm:bulletEnabled val="1"/>
        </dgm:presLayoutVars>
      </dgm:prSet>
      <dgm:spPr/>
    </dgm:pt>
  </dgm:ptLst>
  <dgm:cxnLst>
    <dgm:cxn modelId="{32400211-23B3-4A9E-8E10-948DA6487FBE}" type="presOf" srcId="{092C1200-4ADE-45AA-A7FE-1428DF196877}" destId="{05F01B87-BD29-416A-8906-765DA888DEF3}" srcOrd="0" destOrd="0" presId="urn:microsoft.com/office/officeart/2005/8/layout/vList3"/>
    <dgm:cxn modelId="{9235F916-29A7-4DD5-B1EF-F828F924DC21}" srcId="{52951903-BFCD-474C-9C65-E9F18AFD535C}" destId="{FC84D6A2-2193-49C5-966C-7DE92CF42932}" srcOrd="3" destOrd="0" parTransId="{505D4E2D-B3E4-49C9-994D-1B50DEE29C27}" sibTransId="{23E78B8A-6738-4EC7-AFFA-FF728A6A177D}"/>
    <dgm:cxn modelId="{85F7E12D-93BF-403D-BB4E-7C8E2110EB49}" srcId="{52951903-BFCD-474C-9C65-E9F18AFD535C}" destId="{092C1200-4ADE-45AA-A7FE-1428DF196877}" srcOrd="0" destOrd="0" parTransId="{3D60889C-E7ED-4E0A-9BEA-FE8651A1E4F0}" sibTransId="{898B39EB-E6C6-40B0-912B-96260EE24FCB}"/>
    <dgm:cxn modelId="{45345230-1B9B-44C3-9218-F226F2A6A36C}" type="presOf" srcId="{52951903-BFCD-474C-9C65-E9F18AFD535C}" destId="{C40B8115-D94B-4F08-8181-E5F162566D32}" srcOrd="0" destOrd="0" presId="urn:microsoft.com/office/officeart/2005/8/layout/vList3"/>
    <dgm:cxn modelId="{87C80F42-33A6-4C3E-B39E-2C891A17E144}" type="presOf" srcId="{C442EDEA-E351-4323-8AE9-E7B95F60892E}" destId="{66BE669B-8C70-4C2E-BC2F-C40E0079AA33}" srcOrd="0" destOrd="0" presId="urn:microsoft.com/office/officeart/2005/8/layout/vList3"/>
    <dgm:cxn modelId="{E854C762-F26B-4FFF-8DEE-4BE7ED33BF99}" type="presOf" srcId="{FC84D6A2-2193-49C5-966C-7DE92CF42932}" destId="{10CBC73A-910E-471F-92B1-CFD5E2BF966D}" srcOrd="0" destOrd="0" presId="urn:microsoft.com/office/officeart/2005/8/layout/vList3"/>
    <dgm:cxn modelId="{52A3F46E-66DB-4890-A39A-158719F0A104}" srcId="{52951903-BFCD-474C-9C65-E9F18AFD535C}" destId="{55D9CA87-7523-4476-B942-2AD04B97E245}" srcOrd="2" destOrd="0" parTransId="{7687953F-49B8-4C02-A606-5C26E6AEDC17}" sibTransId="{4DB02E54-C090-4B19-817C-60A92F002455}"/>
    <dgm:cxn modelId="{0778AF9C-834E-41A6-8F0B-8DC4DFB1A432}" srcId="{52951903-BFCD-474C-9C65-E9F18AFD535C}" destId="{C442EDEA-E351-4323-8AE9-E7B95F60892E}" srcOrd="1" destOrd="0" parTransId="{65DAC0A9-8E58-4853-AE46-376871675DB0}" sibTransId="{49E51C77-DC63-4678-AA80-88D789376330}"/>
    <dgm:cxn modelId="{9BE9ED9E-BAB2-427D-9066-559C1DC1B068}" type="presOf" srcId="{55D9CA87-7523-4476-B942-2AD04B97E245}" destId="{69545EC0-8937-472E-A5C5-8FE189CE1DF3}" srcOrd="0" destOrd="0" presId="urn:microsoft.com/office/officeart/2005/8/layout/vList3"/>
    <dgm:cxn modelId="{6210BF9B-4F24-4EE8-9479-0BF767A453E3}" type="presParOf" srcId="{C40B8115-D94B-4F08-8181-E5F162566D32}" destId="{2495F582-ED92-48C5-8807-BC111AAC5D9B}" srcOrd="0" destOrd="0" presId="urn:microsoft.com/office/officeart/2005/8/layout/vList3"/>
    <dgm:cxn modelId="{802D34C5-26DC-41EC-9693-B52E72DA8A9C}" type="presParOf" srcId="{2495F582-ED92-48C5-8807-BC111AAC5D9B}" destId="{2B369B97-5565-496E-B178-D7094F1B2D71}" srcOrd="0" destOrd="0" presId="urn:microsoft.com/office/officeart/2005/8/layout/vList3"/>
    <dgm:cxn modelId="{74ACC4D6-033D-4549-8BEE-C004618297C7}" type="presParOf" srcId="{2495F582-ED92-48C5-8807-BC111AAC5D9B}" destId="{05F01B87-BD29-416A-8906-765DA888DEF3}" srcOrd="1" destOrd="0" presId="urn:microsoft.com/office/officeart/2005/8/layout/vList3"/>
    <dgm:cxn modelId="{5C5B5B89-EF5B-481B-8060-37AE8AE72859}" type="presParOf" srcId="{C40B8115-D94B-4F08-8181-E5F162566D32}" destId="{27EC0B8D-63D8-4B5F-8E1E-157DF9C38F3F}" srcOrd="1" destOrd="0" presId="urn:microsoft.com/office/officeart/2005/8/layout/vList3"/>
    <dgm:cxn modelId="{4957BF61-9DF0-4F0F-9DBA-8BFAFA2EE476}" type="presParOf" srcId="{C40B8115-D94B-4F08-8181-E5F162566D32}" destId="{2019D5CB-2644-4A68-B37E-36A6FCAAAA27}" srcOrd="2" destOrd="0" presId="urn:microsoft.com/office/officeart/2005/8/layout/vList3"/>
    <dgm:cxn modelId="{1D15D8D1-93F9-462A-8113-726F6E8A7D8C}" type="presParOf" srcId="{2019D5CB-2644-4A68-B37E-36A6FCAAAA27}" destId="{D3BEEE22-24A1-48C3-AA5E-659948988B1D}" srcOrd="0" destOrd="0" presId="urn:microsoft.com/office/officeart/2005/8/layout/vList3"/>
    <dgm:cxn modelId="{731C24FD-2DD0-42A5-91E5-AF61E30AE0D9}" type="presParOf" srcId="{2019D5CB-2644-4A68-B37E-36A6FCAAAA27}" destId="{66BE669B-8C70-4C2E-BC2F-C40E0079AA33}" srcOrd="1" destOrd="0" presId="urn:microsoft.com/office/officeart/2005/8/layout/vList3"/>
    <dgm:cxn modelId="{6411CC71-861B-43DC-AC6E-5DD1495D8662}" type="presParOf" srcId="{C40B8115-D94B-4F08-8181-E5F162566D32}" destId="{A3A3C60E-E1D4-4DE9-BE45-F2824857729F}" srcOrd="3" destOrd="0" presId="urn:microsoft.com/office/officeart/2005/8/layout/vList3"/>
    <dgm:cxn modelId="{3BEFB8E6-0EC9-4363-B021-3548FAC02174}" type="presParOf" srcId="{C40B8115-D94B-4F08-8181-E5F162566D32}" destId="{0A4A4017-A74E-4C52-9862-26A563411E9C}" srcOrd="4" destOrd="0" presId="urn:microsoft.com/office/officeart/2005/8/layout/vList3"/>
    <dgm:cxn modelId="{ABCEDCA1-2837-4678-9580-FE965BF760B5}" type="presParOf" srcId="{0A4A4017-A74E-4C52-9862-26A563411E9C}" destId="{94B4EF91-03C2-4706-B2EB-71A8A0510D9E}" srcOrd="0" destOrd="0" presId="urn:microsoft.com/office/officeart/2005/8/layout/vList3"/>
    <dgm:cxn modelId="{29645F92-29DF-444E-B011-07DD6E6F6CF9}" type="presParOf" srcId="{0A4A4017-A74E-4C52-9862-26A563411E9C}" destId="{69545EC0-8937-472E-A5C5-8FE189CE1DF3}" srcOrd="1" destOrd="0" presId="urn:microsoft.com/office/officeart/2005/8/layout/vList3"/>
    <dgm:cxn modelId="{7C903727-3550-4858-8566-96E75B5A9845}" type="presParOf" srcId="{C40B8115-D94B-4F08-8181-E5F162566D32}" destId="{17F0D9F2-0795-4B90-83E4-B439BC647964}" srcOrd="5" destOrd="0" presId="urn:microsoft.com/office/officeart/2005/8/layout/vList3"/>
    <dgm:cxn modelId="{60EEBD13-F87B-4A4F-A0AE-2952C1168CBD}" type="presParOf" srcId="{C40B8115-D94B-4F08-8181-E5F162566D32}" destId="{A8C8F573-081C-4B12-87CE-158815777661}" srcOrd="6" destOrd="0" presId="urn:microsoft.com/office/officeart/2005/8/layout/vList3"/>
    <dgm:cxn modelId="{C43875ED-EC9F-40F3-9997-5F477D375D3B}" type="presParOf" srcId="{A8C8F573-081C-4B12-87CE-158815777661}" destId="{2D4CACCB-F9DE-4055-B38C-4EBD7398519D}" srcOrd="0" destOrd="0" presId="urn:microsoft.com/office/officeart/2005/8/layout/vList3"/>
    <dgm:cxn modelId="{7CC56CC7-9E44-4193-BEEF-1F8ECDC3683C}" type="presParOf" srcId="{A8C8F573-081C-4B12-87CE-158815777661}" destId="{10CBC73A-910E-471F-92B1-CFD5E2BF966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951903-BFCD-474C-9C65-E9F18AFD535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092C1200-4ADE-45AA-A7FE-1428DF196877}">
      <dgm:prSet phldrT="[Text]"/>
      <dgm:spPr/>
      <dgm:t>
        <a:bodyPr/>
        <a:lstStyle/>
        <a:p>
          <a:r>
            <a:rPr lang="en-GB" dirty="0"/>
            <a:t>@Laura_GB</a:t>
          </a:r>
        </a:p>
      </dgm:t>
    </dgm:pt>
    <dgm:pt modelId="{3D60889C-E7ED-4E0A-9BEA-FE8651A1E4F0}" type="parTrans" cxnId="{85F7E12D-93BF-403D-BB4E-7C8E2110EB49}">
      <dgm:prSet/>
      <dgm:spPr/>
      <dgm:t>
        <a:bodyPr/>
        <a:lstStyle/>
        <a:p>
          <a:endParaRPr lang="en-GB"/>
        </a:p>
      </dgm:t>
    </dgm:pt>
    <dgm:pt modelId="{898B39EB-E6C6-40B0-912B-96260EE24FCB}" type="sibTrans" cxnId="{85F7E12D-93BF-403D-BB4E-7C8E2110EB49}">
      <dgm:prSet/>
      <dgm:spPr/>
      <dgm:t>
        <a:bodyPr/>
        <a:lstStyle/>
        <a:p>
          <a:endParaRPr lang="en-GB"/>
        </a:p>
      </dgm:t>
    </dgm:pt>
    <dgm:pt modelId="{C442EDEA-E351-4323-8AE9-E7B95F60892E}">
      <dgm:prSet phldrT="[Text]"/>
      <dgm:spPr/>
      <dgm:t>
        <a:bodyPr/>
        <a:lstStyle/>
        <a:p>
          <a:r>
            <a:rPr lang="en-GB" dirty="0" err="1"/>
            <a:t>HatFullOfData.blog</a:t>
          </a:r>
          <a:endParaRPr lang="en-GB" dirty="0"/>
        </a:p>
      </dgm:t>
    </dgm:pt>
    <dgm:pt modelId="{65DAC0A9-8E58-4853-AE46-376871675DB0}" type="parTrans" cxnId="{0778AF9C-834E-41A6-8F0B-8DC4DFB1A432}">
      <dgm:prSet/>
      <dgm:spPr/>
      <dgm:t>
        <a:bodyPr/>
        <a:lstStyle/>
        <a:p>
          <a:endParaRPr lang="en-GB"/>
        </a:p>
      </dgm:t>
    </dgm:pt>
    <dgm:pt modelId="{49E51C77-DC63-4678-AA80-88D789376330}" type="sibTrans" cxnId="{0778AF9C-834E-41A6-8F0B-8DC4DFB1A432}">
      <dgm:prSet/>
      <dgm:spPr/>
      <dgm:t>
        <a:bodyPr/>
        <a:lstStyle/>
        <a:p>
          <a:endParaRPr lang="en-GB"/>
        </a:p>
      </dgm:t>
    </dgm:pt>
    <dgm:pt modelId="{55D9CA87-7523-4476-B942-2AD04B97E245}">
      <dgm:prSet phldrT="[Text]"/>
      <dgm:spPr/>
      <dgm:t>
        <a:bodyPr/>
        <a:lstStyle/>
        <a:p>
          <a:r>
            <a:rPr lang="en-GB" dirty="0" err="1"/>
            <a:t>HatFullOfData</a:t>
          </a:r>
          <a:endParaRPr lang="en-GB" dirty="0"/>
        </a:p>
      </dgm:t>
    </dgm:pt>
    <dgm:pt modelId="{7687953F-49B8-4C02-A606-5C26E6AEDC17}" type="parTrans" cxnId="{52A3F46E-66DB-4890-A39A-158719F0A104}">
      <dgm:prSet/>
      <dgm:spPr/>
      <dgm:t>
        <a:bodyPr/>
        <a:lstStyle/>
        <a:p>
          <a:endParaRPr lang="en-GB"/>
        </a:p>
      </dgm:t>
    </dgm:pt>
    <dgm:pt modelId="{4DB02E54-C090-4B19-817C-60A92F002455}" type="sibTrans" cxnId="{52A3F46E-66DB-4890-A39A-158719F0A104}">
      <dgm:prSet/>
      <dgm:spPr/>
      <dgm:t>
        <a:bodyPr/>
        <a:lstStyle/>
        <a:p>
          <a:endParaRPr lang="en-GB"/>
        </a:p>
      </dgm:t>
    </dgm:pt>
    <dgm:pt modelId="{FC84D6A2-2193-49C5-966C-7DE92CF42932}">
      <dgm:prSet phldrT="[Text]"/>
      <dgm:spPr/>
      <dgm:t>
        <a:bodyPr/>
        <a:lstStyle/>
        <a:p>
          <a:r>
            <a:rPr lang="en-GB" dirty="0"/>
            <a:t>Power BI Consultant</a:t>
          </a:r>
        </a:p>
      </dgm:t>
    </dgm:pt>
    <dgm:pt modelId="{505D4E2D-B3E4-49C9-994D-1B50DEE29C27}" type="parTrans" cxnId="{9235F916-29A7-4DD5-B1EF-F828F924DC21}">
      <dgm:prSet/>
      <dgm:spPr/>
      <dgm:t>
        <a:bodyPr/>
        <a:lstStyle/>
        <a:p>
          <a:endParaRPr lang="en-GB"/>
        </a:p>
      </dgm:t>
    </dgm:pt>
    <dgm:pt modelId="{23E78B8A-6738-4EC7-AFFA-FF728A6A177D}" type="sibTrans" cxnId="{9235F916-29A7-4DD5-B1EF-F828F924DC21}">
      <dgm:prSet/>
      <dgm:spPr/>
      <dgm:t>
        <a:bodyPr/>
        <a:lstStyle/>
        <a:p>
          <a:endParaRPr lang="en-GB"/>
        </a:p>
      </dgm:t>
    </dgm:pt>
    <dgm:pt modelId="{C40B8115-D94B-4F08-8181-E5F162566D32}" type="pres">
      <dgm:prSet presAssocID="{52951903-BFCD-474C-9C65-E9F18AFD535C}" presName="linearFlow" presStyleCnt="0">
        <dgm:presLayoutVars>
          <dgm:dir/>
          <dgm:resizeHandles val="exact"/>
        </dgm:presLayoutVars>
      </dgm:prSet>
      <dgm:spPr/>
    </dgm:pt>
    <dgm:pt modelId="{2495F582-ED92-48C5-8807-BC111AAC5D9B}" type="pres">
      <dgm:prSet presAssocID="{092C1200-4ADE-45AA-A7FE-1428DF196877}" presName="composite" presStyleCnt="0"/>
      <dgm:spPr/>
    </dgm:pt>
    <dgm:pt modelId="{2B369B97-5565-496E-B178-D7094F1B2D71}" type="pres">
      <dgm:prSet presAssocID="{092C1200-4ADE-45AA-A7FE-1428DF196877}" presName="imgShp" presStyleLbl="fgImgPlace1" presStyleIdx="0" presStyleCnt="4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05F01B87-BD29-416A-8906-765DA888DEF3}" type="pres">
      <dgm:prSet presAssocID="{092C1200-4ADE-45AA-A7FE-1428DF196877}" presName="txShp" presStyleLbl="node1" presStyleIdx="0" presStyleCnt="4">
        <dgm:presLayoutVars>
          <dgm:bulletEnabled val="1"/>
        </dgm:presLayoutVars>
      </dgm:prSet>
      <dgm:spPr/>
    </dgm:pt>
    <dgm:pt modelId="{27EC0B8D-63D8-4B5F-8E1E-157DF9C38F3F}" type="pres">
      <dgm:prSet presAssocID="{898B39EB-E6C6-40B0-912B-96260EE24FCB}" presName="spacing" presStyleCnt="0"/>
      <dgm:spPr/>
    </dgm:pt>
    <dgm:pt modelId="{2019D5CB-2644-4A68-B37E-36A6FCAAAA27}" type="pres">
      <dgm:prSet presAssocID="{C442EDEA-E351-4323-8AE9-E7B95F60892E}" presName="composite" presStyleCnt="0"/>
      <dgm:spPr/>
    </dgm:pt>
    <dgm:pt modelId="{D3BEEE22-24A1-48C3-AA5E-659948988B1D}" type="pres">
      <dgm:prSet presAssocID="{C442EDEA-E351-4323-8AE9-E7B95F60892E}" presName="imgShp" presStyleLbl="fgImgPlace1" presStyleIdx="1" presStyleCnt="4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66BE669B-8C70-4C2E-BC2F-C40E0079AA33}" type="pres">
      <dgm:prSet presAssocID="{C442EDEA-E351-4323-8AE9-E7B95F60892E}" presName="txShp" presStyleLbl="node1" presStyleIdx="1" presStyleCnt="4">
        <dgm:presLayoutVars>
          <dgm:bulletEnabled val="1"/>
        </dgm:presLayoutVars>
      </dgm:prSet>
      <dgm:spPr/>
    </dgm:pt>
    <dgm:pt modelId="{A3A3C60E-E1D4-4DE9-BE45-F2824857729F}" type="pres">
      <dgm:prSet presAssocID="{49E51C77-DC63-4678-AA80-88D789376330}" presName="spacing" presStyleCnt="0"/>
      <dgm:spPr/>
    </dgm:pt>
    <dgm:pt modelId="{0A4A4017-A74E-4C52-9862-26A563411E9C}" type="pres">
      <dgm:prSet presAssocID="{55D9CA87-7523-4476-B942-2AD04B97E245}" presName="composite" presStyleCnt="0"/>
      <dgm:spPr/>
    </dgm:pt>
    <dgm:pt modelId="{94B4EF91-03C2-4706-B2EB-71A8A0510D9E}" type="pres">
      <dgm:prSet presAssocID="{55D9CA87-7523-4476-B942-2AD04B97E245}" presName="imgShp" presStyleLbl="fgImgPlace1" presStyleIdx="2" presStyleCnt="4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69545EC0-8937-472E-A5C5-8FE189CE1DF3}" type="pres">
      <dgm:prSet presAssocID="{55D9CA87-7523-4476-B942-2AD04B97E245}" presName="txShp" presStyleLbl="node1" presStyleIdx="2" presStyleCnt="4">
        <dgm:presLayoutVars>
          <dgm:bulletEnabled val="1"/>
        </dgm:presLayoutVars>
      </dgm:prSet>
      <dgm:spPr/>
    </dgm:pt>
    <dgm:pt modelId="{17F0D9F2-0795-4B90-83E4-B439BC647964}" type="pres">
      <dgm:prSet presAssocID="{4DB02E54-C090-4B19-817C-60A92F002455}" presName="spacing" presStyleCnt="0"/>
      <dgm:spPr/>
    </dgm:pt>
    <dgm:pt modelId="{A8C8F573-081C-4B12-87CE-158815777661}" type="pres">
      <dgm:prSet presAssocID="{FC84D6A2-2193-49C5-966C-7DE92CF42932}" presName="composite" presStyleCnt="0"/>
      <dgm:spPr/>
    </dgm:pt>
    <dgm:pt modelId="{2D4CACCB-F9DE-4055-B38C-4EBD7398519D}" type="pres">
      <dgm:prSet presAssocID="{FC84D6A2-2193-49C5-966C-7DE92CF42932}" presName="imgShp" presStyleLbl="fgImgPlace1" presStyleIdx="3" presStyleCnt="4"/>
      <dgm:spPr>
        <a:blipFill>
          <a:blip xmlns:r="http://schemas.openxmlformats.org/officeDocument/2006/relationships" r:embed="rId4"/>
          <a:srcRect/>
          <a:stretch>
            <a:fillRect l="-1000" r="-1000"/>
          </a:stretch>
        </a:blipFill>
      </dgm:spPr>
    </dgm:pt>
    <dgm:pt modelId="{10CBC73A-910E-471F-92B1-CFD5E2BF966D}" type="pres">
      <dgm:prSet presAssocID="{FC84D6A2-2193-49C5-966C-7DE92CF42932}" presName="txShp" presStyleLbl="node1" presStyleIdx="3" presStyleCnt="4">
        <dgm:presLayoutVars>
          <dgm:bulletEnabled val="1"/>
        </dgm:presLayoutVars>
      </dgm:prSet>
      <dgm:spPr/>
    </dgm:pt>
  </dgm:ptLst>
  <dgm:cxnLst>
    <dgm:cxn modelId="{32400211-23B3-4A9E-8E10-948DA6487FBE}" type="presOf" srcId="{092C1200-4ADE-45AA-A7FE-1428DF196877}" destId="{05F01B87-BD29-416A-8906-765DA888DEF3}" srcOrd="0" destOrd="0" presId="urn:microsoft.com/office/officeart/2005/8/layout/vList3"/>
    <dgm:cxn modelId="{9235F916-29A7-4DD5-B1EF-F828F924DC21}" srcId="{52951903-BFCD-474C-9C65-E9F18AFD535C}" destId="{FC84D6A2-2193-49C5-966C-7DE92CF42932}" srcOrd="3" destOrd="0" parTransId="{505D4E2D-B3E4-49C9-994D-1B50DEE29C27}" sibTransId="{23E78B8A-6738-4EC7-AFFA-FF728A6A177D}"/>
    <dgm:cxn modelId="{85F7E12D-93BF-403D-BB4E-7C8E2110EB49}" srcId="{52951903-BFCD-474C-9C65-E9F18AFD535C}" destId="{092C1200-4ADE-45AA-A7FE-1428DF196877}" srcOrd="0" destOrd="0" parTransId="{3D60889C-E7ED-4E0A-9BEA-FE8651A1E4F0}" sibTransId="{898B39EB-E6C6-40B0-912B-96260EE24FCB}"/>
    <dgm:cxn modelId="{45345230-1B9B-44C3-9218-F226F2A6A36C}" type="presOf" srcId="{52951903-BFCD-474C-9C65-E9F18AFD535C}" destId="{C40B8115-D94B-4F08-8181-E5F162566D32}" srcOrd="0" destOrd="0" presId="urn:microsoft.com/office/officeart/2005/8/layout/vList3"/>
    <dgm:cxn modelId="{87C80F42-33A6-4C3E-B39E-2C891A17E144}" type="presOf" srcId="{C442EDEA-E351-4323-8AE9-E7B95F60892E}" destId="{66BE669B-8C70-4C2E-BC2F-C40E0079AA33}" srcOrd="0" destOrd="0" presId="urn:microsoft.com/office/officeart/2005/8/layout/vList3"/>
    <dgm:cxn modelId="{E854C762-F26B-4FFF-8DEE-4BE7ED33BF99}" type="presOf" srcId="{FC84D6A2-2193-49C5-966C-7DE92CF42932}" destId="{10CBC73A-910E-471F-92B1-CFD5E2BF966D}" srcOrd="0" destOrd="0" presId="urn:microsoft.com/office/officeart/2005/8/layout/vList3"/>
    <dgm:cxn modelId="{52A3F46E-66DB-4890-A39A-158719F0A104}" srcId="{52951903-BFCD-474C-9C65-E9F18AFD535C}" destId="{55D9CA87-7523-4476-B942-2AD04B97E245}" srcOrd="2" destOrd="0" parTransId="{7687953F-49B8-4C02-A606-5C26E6AEDC17}" sibTransId="{4DB02E54-C090-4B19-817C-60A92F002455}"/>
    <dgm:cxn modelId="{0778AF9C-834E-41A6-8F0B-8DC4DFB1A432}" srcId="{52951903-BFCD-474C-9C65-E9F18AFD535C}" destId="{C442EDEA-E351-4323-8AE9-E7B95F60892E}" srcOrd="1" destOrd="0" parTransId="{65DAC0A9-8E58-4853-AE46-376871675DB0}" sibTransId="{49E51C77-DC63-4678-AA80-88D789376330}"/>
    <dgm:cxn modelId="{9BE9ED9E-BAB2-427D-9066-559C1DC1B068}" type="presOf" srcId="{55D9CA87-7523-4476-B942-2AD04B97E245}" destId="{69545EC0-8937-472E-A5C5-8FE189CE1DF3}" srcOrd="0" destOrd="0" presId="urn:microsoft.com/office/officeart/2005/8/layout/vList3"/>
    <dgm:cxn modelId="{6210BF9B-4F24-4EE8-9479-0BF767A453E3}" type="presParOf" srcId="{C40B8115-D94B-4F08-8181-E5F162566D32}" destId="{2495F582-ED92-48C5-8807-BC111AAC5D9B}" srcOrd="0" destOrd="0" presId="urn:microsoft.com/office/officeart/2005/8/layout/vList3"/>
    <dgm:cxn modelId="{802D34C5-26DC-41EC-9693-B52E72DA8A9C}" type="presParOf" srcId="{2495F582-ED92-48C5-8807-BC111AAC5D9B}" destId="{2B369B97-5565-496E-B178-D7094F1B2D71}" srcOrd="0" destOrd="0" presId="urn:microsoft.com/office/officeart/2005/8/layout/vList3"/>
    <dgm:cxn modelId="{74ACC4D6-033D-4549-8BEE-C004618297C7}" type="presParOf" srcId="{2495F582-ED92-48C5-8807-BC111AAC5D9B}" destId="{05F01B87-BD29-416A-8906-765DA888DEF3}" srcOrd="1" destOrd="0" presId="urn:microsoft.com/office/officeart/2005/8/layout/vList3"/>
    <dgm:cxn modelId="{5C5B5B89-EF5B-481B-8060-37AE8AE72859}" type="presParOf" srcId="{C40B8115-D94B-4F08-8181-E5F162566D32}" destId="{27EC0B8D-63D8-4B5F-8E1E-157DF9C38F3F}" srcOrd="1" destOrd="0" presId="urn:microsoft.com/office/officeart/2005/8/layout/vList3"/>
    <dgm:cxn modelId="{4957BF61-9DF0-4F0F-9DBA-8BFAFA2EE476}" type="presParOf" srcId="{C40B8115-D94B-4F08-8181-E5F162566D32}" destId="{2019D5CB-2644-4A68-B37E-36A6FCAAAA27}" srcOrd="2" destOrd="0" presId="urn:microsoft.com/office/officeart/2005/8/layout/vList3"/>
    <dgm:cxn modelId="{1D15D8D1-93F9-462A-8113-726F6E8A7D8C}" type="presParOf" srcId="{2019D5CB-2644-4A68-B37E-36A6FCAAAA27}" destId="{D3BEEE22-24A1-48C3-AA5E-659948988B1D}" srcOrd="0" destOrd="0" presId="urn:microsoft.com/office/officeart/2005/8/layout/vList3"/>
    <dgm:cxn modelId="{731C24FD-2DD0-42A5-91E5-AF61E30AE0D9}" type="presParOf" srcId="{2019D5CB-2644-4A68-B37E-36A6FCAAAA27}" destId="{66BE669B-8C70-4C2E-BC2F-C40E0079AA33}" srcOrd="1" destOrd="0" presId="urn:microsoft.com/office/officeart/2005/8/layout/vList3"/>
    <dgm:cxn modelId="{6411CC71-861B-43DC-AC6E-5DD1495D8662}" type="presParOf" srcId="{C40B8115-D94B-4F08-8181-E5F162566D32}" destId="{A3A3C60E-E1D4-4DE9-BE45-F2824857729F}" srcOrd="3" destOrd="0" presId="urn:microsoft.com/office/officeart/2005/8/layout/vList3"/>
    <dgm:cxn modelId="{3BEFB8E6-0EC9-4363-B021-3548FAC02174}" type="presParOf" srcId="{C40B8115-D94B-4F08-8181-E5F162566D32}" destId="{0A4A4017-A74E-4C52-9862-26A563411E9C}" srcOrd="4" destOrd="0" presId="urn:microsoft.com/office/officeart/2005/8/layout/vList3"/>
    <dgm:cxn modelId="{ABCEDCA1-2837-4678-9580-FE965BF760B5}" type="presParOf" srcId="{0A4A4017-A74E-4C52-9862-26A563411E9C}" destId="{94B4EF91-03C2-4706-B2EB-71A8A0510D9E}" srcOrd="0" destOrd="0" presId="urn:microsoft.com/office/officeart/2005/8/layout/vList3"/>
    <dgm:cxn modelId="{29645F92-29DF-444E-B011-07DD6E6F6CF9}" type="presParOf" srcId="{0A4A4017-A74E-4C52-9862-26A563411E9C}" destId="{69545EC0-8937-472E-A5C5-8FE189CE1DF3}" srcOrd="1" destOrd="0" presId="urn:microsoft.com/office/officeart/2005/8/layout/vList3"/>
    <dgm:cxn modelId="{7C903727-3550-4858-8566-96E75B5A9845}" type="presParOf" srcId="{C40B8115-D94B-4F08-8181-E5F162566D32}" destId="{17F0D9F2-0795-4B90-83E4-B439BC647964}" srcOrd="5" destOrd="0" presId="urn:microsoft.com/office/officeart/2005/8/layout/vList3"/>
    <dgm:cxn modelId="{60EEBD13-F87B-4A4F-A0AE-2952C1168CBD}" type="presParOf" srcId="{C40B8115-D94B-4F08-8181-E5F162566D32}" destId="{A8C8F573-081C-4B12-87CE-158815777661}" srcOrd="6" destOrd="0" presId="urn:microsoft.com/office/officeart/2005/8/layout/vList3"/>
    <dgm:cxn modelId="{C43875ED-EC9F-40F3-9997-5F477D375D3B}" type="presParOf" srcId="{A8C8F573-081C-4B12-87CE-158815777661}" destId="{2D4CACCB-F9DE-4055-B38C-4EBD7398519D}" srcOrd="0" destOrd="0" presId="urn:microsoft.com/office/officeart/2005/8/layout/vList3"/>
    <dgm:cxn modelId="{7CC56CC7-9E44-4193-BEEF-1F8ECDC3683C}" type="presParOf" srcId="{A8C8F573-081C-4B12-87CE-158815777661}" destId="{10CBC73A-910E-471F-92B1-CFD5E2BF966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F01B87-BD29-416A-8906-765DA888DEF3}">
      <dsp:nvSpPr>
        <dsp:cNvPr id="0" name=""/>
        <dsp:cNvSpPr/>
      </dsp:nvSpPr>
      <dsp:spPr>
        <a:xfrm rot="10800000">
          <a:off x="1209602" y="1291"/>
          <a:ext cx="4039060" cy="7689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98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@Laura_GB</a:t>
          </a:r>
        </a:p>
      </dsp:txBody>
      <dsp:txXfrm rot="10800000">
        <a:off x="1401847" y="1291"/>
        <a:ext cx="3846815" cy="768979"/>
      </dsp:txXfrm>
    </dsp:sp>
    <dsp:sp modelId="{2B369B97-5565-496E-B178-D7094F1B2D71}">
      <dsp:nvSpPr>
        <dsp:cNvPr id="0" name=""/>
        <dsp:cNvSpPr/>
      </dsp:nvSpPr>
      <dsp:spPr>
        <a:xfrm>
          <a:off x="825112" y="1291"/>
          <a:ext cx="768979" cy="768979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BE669B-8C70-4C2E-BC2F-C40E0079AA33}">
      <dsp:nvSpPr>
        <dsp:cNvPr id="0" name=""/>
        <dsp:cNvSpPr/>
      </dsp:nvSpPr>
      <dsp:spPr>
        <a:xfrm rot="10800000">
          <a:off x="1209602" y="999816"/>
          <a:ext cx="4039060" cy="7689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98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 err="1"/>
            <a:t>HatFullOfData.blog</a:t>
          </a:r>
          <a:endParaRPr lang="en-GB" sz="2500" kern="1200" dirty="0"/>
        </a:p>
      </dsp:txBody>
      <dsp:txXfrm rot="10800000">
        <a:off x="1401847" y="999816"/>
        <a:ext cx="3846815" cy="768979"/>
      </dsp:txXfrm>
    </dsp:sp>
    <dsp:sp modelId="{D3BEEE22-24A1-48C3-AA5E-659948988B1D}">
      <dsp:nvSpPr>
        <dsp:cNvPr id="0" name=""/>
        <dsp:cNvSpPr/>
      </dsp:nvSpPr>
      <dsp:spPr>
        <a:xfrm>
          <a:off x="825112" y="999816"/>
          <a:ext cx="768979" cy="768979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545EC0-8937-472E-A5C5-8FE189CE1DF3}">
      <dsp:nvSpPr>
        <dsp:cNvPr id="0" name=""/>
        <dsp:cNvSpPr/>
      </dsp:nvSpPr>
      <dsp:spPr>
        <a:xfrm rot="10800000">
          <a:off x="1209602" y="1998341"/>
          <a:ext cx="4039060" cy="7689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98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 err="1"/>
            <a:t>HatFullOfData</a:t>
          </a:r>
          <a:endParaRPr lang="en-GB" sz="2500" kern="1200" dirty="0"/>
        </a:p>
      </dsp:txBody>
      <dsp:txXfrm rot="10800000">
        <a:off x="1401847" y="1998341"/>
        <a:ext cx="3846815" cy="768979"/>
      </dsp:txXfrm>
    </dsp:sp>
    <dsp:sp modelId="{94B4EF91-03C2-4706-B2EB-71A8A0510D9E}">
      <dsp:nvSpPr>
        <dsp:cNvPr id="0" name=""/>
        <dsp:cNvSpPr/>
      </dsp:nvSpPr>
      <dsp:spPr>
        <a:xfrm>
          <a:off x="825112" y="1998341"/>
          <a:ext cx="768979" cy="768979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CBC73A-910E-471F-92B1-CFD5E2BF966D}">
      <dsp:nvSpPr>
        <dsp:cNvPr id="0" name=""/>
        <dsp:cNvSpPr/>
      </dsp:nvSpPr>
      <dsp:spPr>
        <a:xfrm rot="10800000">
          <a:off x="1209602" y="2996866"/>
          <a:ext cx="4039060" cy="7689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98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Power BI Consultant</a:t>
          </a:r>
        </a:p>
      </dsp:txBody>
      <dsp:txXfrm rot="10800000">
        <a:off x="1401847" y="2996866"/>
        <a:ext cx="3846815" cy="768979"/>
      </dsp:txXfrm>
    </dsp:sp>
    <dsp:sp modelId="{2D4CACCB-F9DE-4055-B38C-4EBD7398519D}">
      <dsp:nvSpPr>
        <dsp:cNvPr id="0" name=""/>
        <dsp:cNvSpPr/>
      </dsp:nvSpPr>
      <dsp:spPr>
        <a:xfrm>
          <a:off x="825112" y="2996866"/>
          <a:ext cx="768979" cy="768979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F01B87-BD29-416A-8906-765DA888DEF3}">
      <dsp:nvSpPr>
        <dsp:cNvPr id="0" name=""/>
        <dsp:cNvSpPr/>
      </dsp:nvSpPr>
      <dsp:spPr>
        <a:xfrm rot="10800000">
          <a:off x="1209602" y="1291"/>
          <a:ext cx="4039060" cy="7689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98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@Laura_GB</a:t>
          </a:r>
        </a:p>
      </dsp:txBody>
      <dsp:txXfrm rot="10800000">
        <a:off x="1401847" y="1291"/>
        <a:ext cx="3846815" cy="768979"/>
      </dsp:txXfrm>
    </dsp:sp>
    <dsp:sp modelId="{2B369B97-5565-496E-B178-D7094F1B2D71}">
      <dsp:nvSpPr>
        <dsp:cNvPr id="0" name=""/>
        <dsp:cNvSpPr/>
      </dsp:nvSpPr>
      <dsp:spPr>
        <a:xfrm>
          <a:off x="825112" y="1291"/>
          <a:ext cx="768979" cy="768979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BE669B-8C70-4C2E-BC2F-C40E0079AA33}">
      <dsp:nvSpPr>
        <dsp:cNvPr id="0" name=""/>
        <dsp:cNvSpPr/>
      </dsp:nvSpPr>
      <dsp:spPr>
        <a:xfrm rot="10800000">
          <a:off x="1209602" y="999816"/>
          <a:ext cx="4039060" cy="7689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98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 err="1"/>
            <a:t>HatFullOfData.blog</a:t>
          </a:r>
          <a:endParaRPr lang="en-GB" sz="2500" kern="1200" dirty="0"/>
        </a:p>
      </dsp:txBody>
      <dsp:txXfrm rot="10800000">
        <a:off x="1401847" y="999816"/>
        <a:ext cx="3846815" cy="768979"/>
      </dsp:txXfrm>
    </dsp:sp>
    <dsp:sp modelId="{D3BEEE22-24A1-48C3-AA5E-659948988B1D}">
      <dsp:nvSpPr>
        <dsp:cNvPr id="0" name=""/>
        <dsp:cNvSpPr/>
      </dsp:nvSpPr>
      <dsp:spPr>
        <a:xfrm>
          <a:off x="825112" y="999816"/>
          <a:ext cx="768979" cy="768979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545EC0-8937-472E-A5C5-8FE189CE1DF3}">
      <dsp:nvSpPr>
        <dsp:cNvPr id="0" name=""/>
        <dsp:cNvSpPr/>
      </dsp:nvSpPr>
      <dsp:spPr>
        <a:xfrm rot="10800000">
          <a:off x="1209602" y="1998341"/>
          <a:ext cx="4039060" cy="7689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98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 err="1"/>
            <a:t>HatFullOfData</a:t>
          </a:r>
          <a:endParaRPr lang="en-GB" sz="2500" kern="1200" dirty="0"/>
        </a:p>
      </dsp:txBody>
      <dsp:txXfrm rot="10800000">
        <a:off x="1401847" y="1998341"/>
        <a:ext cx="3846815" cy="768979"/>
      </dsp:txXfrm>
    </dsp:sp>
    <dsp:sp modelId="{94B4EF91-03C2-4706-B2EB-71A8A0510D9E}">
      <dsp:nvSpPr>
        <dsp:cNvPr id="0" name=""/>
        <dsp:cNvSpPr/>
      </dsp:nvSpPr>
      <dsp:spPr>
        <a:xfrm>
          <a:off x="825112" y="1998341"/>
          <a:ext cx="768979" cy="768979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CBC73A-910E-471F-92B1-CFD5E2BF966D}">
      <dsp:nvSpPr>
        <dsp:cNvPr id="0" name=""/>
        <dsp:cNvSpPr/>
      </dsp:nvSpPr>
      <dsp:spPr>
        <a:xfrm rot="10800000">
          <a:off x="1209602" y="2996866"/>
          <a:ext cx="4039060" cy="7689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98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Power BI Consultant</a:t>
          </a:r>
        </a:p>
      </dsp:txBody>
      <dsp:txXfrm rot="10800000">
        <a:off x="1401847" y="2996866"/>
        <a:ext cx="3846815" cy="768979"/>
      </dsp:txXfrm>
    </dsp:sp>
    <dsp:sp modelId="{2D4CACCB-F9DE-4055-B38C-4EBD7398519D}">
      <dsp:nvSpPr>
        <dsp:cNvPr id="0" name=""/>
        <dsp:cNvSpPr/>
      </dsp:nvSpPr>
      <dsp:spPr>
        <a:xfrm>
          <a:off x="825112" y="2996866"/>
          <a:ext cx="768979" cy="768979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night sky">
            <a:extLst>
              <a:ext uri="{FF2B5EF4-FFF2-40B4-BE49-F238E27FC236}">
                <a16:creationId xmlns:a16="http://schemas.microsoft.com/office/drawing/2014/main" id="{4F3592B9-5E35-4C4D-83D3-3CAE353B81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5" y="0"/>
            <a:ext cx="1210540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38454"/>
            <a:ext cx="12192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32326"/>
            <a:ext cx="9144000" cy="62547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4B39-248D-424B-B6D8-060C35263867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5032-7D4B-4D9C-8CB6-3CD5197F9A76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C7754A92-CED7-7F86-F76E-A23851F919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444" y="147798"/>
            <a:ext cx="6211957" cy="2904804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D5A9D422-40A9-B194-8149-775C1AFDED9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888" y="5257800"/>
            <a:ext cx="8622222" cy="130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3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4B39-248D-424B-B6D8-060C35263867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5032-7D4B-4D9C-8CB6-3CD5197F9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69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4B39-248D-424B-B6D8-060C35263867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5032-7D4B-4D9C-8CB6-3CD5197F9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259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5EF99-6673-DD19-6ADB-AE8A35E09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About Me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B30EFD-49A3-AB21-AD1B-C69ED22E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4B39-248D-424B-B6D8-060C35263867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86D316-C87C-2815-2733-707FD8AEE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38DE0-1BF8-1194-C514-42215B186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5032-7D4B-4D9C-8CB6-3CD5197F9A7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7EED9F2C-F112-5E15-2C7B-5D0DAEA14EFE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1073149" y="2236788"/>
            <a:ext cx="6073085" cy="3767137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EF95B52-CD02-F27B-1AC0-32C87D24364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23312" y="2236788"/>
            <a:ext cx="3495537" cy="3767137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02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4B39-248D-424B-B6D8-060C35263867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5032-7D4B-4D9C-8CB6-3CD5197F9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42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4B39-248D-424B-B6D8-060C35263867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5032-7D4B-4D9C-8CB6-3CD5197F9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49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4B39-248D-424B-B6D8-060C35263867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5032-7D4B-4D9C-8CB6-3CD5197F9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97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4B39-248D-424B-B6D8-060C35263867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5032-7D4B-4D9C-8CB6-3CD5197F9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73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4B39-248D-424B-B6D8-060C35263867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5032-7D4B-4D9C-8CB6-3CD5197F9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80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4B39-248D-424B-B6D8-060C35263867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5032-7D4B-4D9C-8CB6-3CD5197F9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15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4B39-248D-424B-B6D8-060C35263867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5032-7D4B-4D9C-8CB6-3CD5197F9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6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4B39-248D-424B-B6D8-060C35263867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5032-7D4B-4D9C-8CB6-3CD5197F9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48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E4B39-248D-424B-B6D8-060C35263867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E5032-7D4B-4D9C-8CB6-3CD5197F9A76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5E2A949D-31AC-4E1E-FAD2-CC2C4CF77A4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174" y="230188"/>
            <a:ext cx="2451652" cy="114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59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720A-B668-AFD0-1066-9B8393C841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Improving Power BI Q&amp;A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D94FC-03E9-D0CD-D3BC-1754B4F7A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212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D931-139A-B0AF-E1B7-E65017A45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 - Laura</a:t>
            </a:r>
          </a:p>
        </p:txBody>
      </p:sp>
      <p:graphicFrame>
        <p:nvGraphicFramePr>
          <p:cNvPr id="5" name="SmartArt Placeholder 4">
            <a:extLst>
              <a:ext uri="{FF2B5EF4-FFF2-40B4-BE49-F238E27FC236}">
                <a16:creationId xmlns:a16="http://schemas.microsoft.com/office/drawing/2014/main" id="{B77AD376-B062-D229-63D9-1E7A6E08A865}"/>
              </a:ext>
            </a:extLst>
          </p:cNvPr>
          <p:cNvGraphicFramePr>
            <a:graphicFrameLocks noGrp="1"/>
          </p:cNvGraphicFramePr>
          <p:nvPr>
            <p:ph type="dgm" sz="quarter" idx="13"/>
            <p:extLst>
              <p:ext uri="{D42A27DB-BD31-4B8C-83A1-F6EECF244321}">
                <p14:modId xmlns:p14="http://schemas.microsoft.com/office/powerpoint/2010/main" val="3096162070"/>
              </p:ext>
            </p:extLst>
          </p:nvPr>
        </p:nvGraphicFramePr>
        <p:xfrm>
          <a:off x="1073150" y="2236788"/>
          <a:ext cx="60737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692ED47-890B-678B-F5A7-7CFA6939E21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7"/>
          <a:srcRect l="793" r="793"/>
          <a:stretch/>
        </p:blipFill>
        <p:spPr/>
      </p:pic>
    </p:spTree>
    <p:extLst>
      <p:ext uri="{BB962C8B-B14F-4D97-AF65-F5344CB8AC3E}">
        <p14:creationId xmlns:p14="http://schemas.microsoft.com/office/powerpoint/2010/main" val="53048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7C1C3-1260-5797-0FA8-ACBF1477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Q&amp;A is not!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494D5A7-18EF-366E-386E-0FDA8CC4F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3920331" y="1835150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4C903905-8C50-9D7A-3868-FAAE09838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5" y="1976275"/>
            <a:ext cx="3730760" cy="4069088"/>
          </a:xfrm>
          <a:prstGeom prst="rect">
            <a:avLst/>
          </a:prstGeom>
        </p:spPr>
      </p:pic>
      <p:pic>
        <p:nvPicPr>
          <p:cNvPr id="12" name="Picture 11" descr="Icon&#10;&#10;Description automatically generated with low confidence">
            <a:extLst>
              <a:ext uri="{FF2B5EF4-FFF2-40B4-BE49-F238E27FC236}">
                <a16:creationId xmlns:a16="http://schemas.microsoft.com/office/drawing/2014/main" id="{D33A3FFC-6A05-F250-489D-2161A4C2B7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34519" y="1296157"/>
            <a:ext cx="3377778" cy="47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1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CC0C-2CB5-180E-ED19-B6905335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Q&amp;A?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14985-F253-DE8D-8FFA-4C4EC7CE0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419" y="2544188"/>
            <a:ext cx="7355541" cy="2441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“The Q&amp;A feature in Power BI lets you explore your data in your own words by using natural language.”</a:t>
            </a:r>
            <a:endParaRPr lang="en-GB" sz="3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783BE67-4893-C0C4-869B-9C5661B2C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63" y="2895522"/>
            <a:ext cx="869452" cy="86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EEE973D4-6444-51B4-1892-F103DEB77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660" y="3842512"/>
            <a:ext cx="2491807" cy="2387906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FBB8953D-9CED-D266-85DA-0CDB7B8ED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272" y="2369599"/>
            <a:ext cx="2679559" cy="279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5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86CFF-D470-DA11-1383-14EA277A3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825C4-71FE-E218-03AF-7088BD9F4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33DD0C4C-C436-74F1-A872-160E97158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766" y="1791277"/>
            <a:ext cx="3279655" cy="382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22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5966E1-6324-252F-6F38-53C56160C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Tips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ACE177-16DE-B082-C302-CAE7A98462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Good table / column names</a:t>
            </a:r>
          </a:p>
          <a:p>
            <a:r>
              <a:rPr lang="en-GB" dirty="0"/>
              <a:t>Add Synonyms</a:t>
            </a:r>
          </a:p>
          <a:p>
            <a:r>
              <a:rPr lang="en-GB" dirty="0"/>
              <a:t>Review questions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If you meet a beholder – RUN!</a:t>
            </a:r>
          </a:p>
        </p:txBody>
      </p:sp>
      <p:pic>
        <p:nvPicPr>
          <p:cNvPr id="8" name="Content Placeholder 7" descr="Icon&#10;&#10;Description automatically generated">
            <a:extLst>
              <a:ext uri="{FF2B5EF4-FFF2-40B4-BE49-F238E27FC236}">
                <a16:creationId xmlns:a16="http://schemas.microsoft.com/office/drawing/2014/main" id="{AFB690F1-9D06-9D09-50EC-773D91E62B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295" y="2199922"/>
            <a:ext cx="4343409" cy="3602743"/>
          </a:xfrm>
        </p:spPr>
      </p:pic>
    </p:spTree>
    <p:extLst>
      <p:ext uri="{BB962C8B-B14F-4D97-AF65-F5344CB8AC3E}">
        <p14:creationId xmlns:p14="http://schemas.microsoft.com/office/powerpoint/2010/main" val="1749099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C8C46F-39B8-2D0E-BB1E-2A6A63075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Feedback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ECB2FDA-B6A5-E9C9-FD26-99051AFE3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798" y="1690688"/>
            <a:ext cx="4240294" cy="424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BAFD1B-B0B8-7B7E-9A89-A32116D23563}"/>
              </a:ext>
            </a:extLst>
          </p:cNvPr>
          <p:cNvSpPr txBox="1"/>
          <p:nvPr/>
        </p:nvSpPr>
        <p:spPr>
          <a:xfrm>
            <a:off x="6570436" y="5947090"/>
            <a:ext cx="60944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/>
              <a:t>https://sqlb.it/?9695</a:t>
            </a:r>
          </a:p>
        </p:txBody>
      </p:sp>
      <p:graphicFrame>
        <p:nvGraphicFramePr>
          <p:cNvPr id="2" name="SmartArt Placeholder 4">
            <a:extLst>
              <a:ext uri="{FF2B5EF4-FFF2-40B4-BE49-F238E27FC236}">
                <a16:creationId xmlns:a16="http://schemas.microsoft.com/office/drawing/2014/main" id="{6551AEEF-95F0-3AA4-5703-5A832406E9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8255660"/>
              </p:ext>
            </p:extLst>
          </p:nvPr>
        </p:nvGraphicFramePr>
        <p:xfrm>
          <a:off x="-124480" y="1967553"/>
          <a:ext cx="60737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7466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6D656D-5C90-F8FA-C304-872ABD44CC11}"/>
              </a:ext>
            </a:extLst>
          </p:cNvPr>
          <p:cNvSpPr/>
          <p:nvPr/>
        </p:nvSpPr>
        <p:spPr>
          <a:xfrm>
            <a:off x="3391614" y="5530864"/>
            <a:ext cx="3600857" cy="720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flash of light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DC39D-2B97-7CC6-8B6E-5C66E68F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Shape, polygon&#10;&#10;Description automatically generated">
            <a:extLst>
              <a:ext uri="{FF2B5EF4-FFF2-40B4-BE49-F238E27FC236}">
                <a16:creationId xmlns:a16="http://schemas.microsoft.com/office/drawing/2014/main" id="{DDAE6788-C836-BA11-EE30-F7DDBB3117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53" b="89209" l="6921" r="94915">
                        <a14:foregroundMark x1="8333" y1="53237" x2="8333" y2="53237"/>
                        <a14:foregroundMark x1="6921" y1="44604" x2="6921" y2="44604"/>
                        <a14:foregroundMark x1="42655" y1="45324" x2="42655" y2="45324"/>
                        <a14:foregroundMark x1="28814" y1="43165" x2="28814" y2="43165"/>
                        <a14:foregroundMark x1="75706" y1="53237" x2="75706" y2="53237"/>
                        <a14:foregroundMark x1="91949" y1="58273" x2="91949" y2="58273"/>
                        <a14:foregroundMark x1="91949" y1="58273" x2="91949" y2="58273"/>
                        <a14:foregroundMark x1="92514" y1="45324" x2="92514" y2="45324"/>
                        <a14:foregroundMark x1="94915" y1="65468" x2="94915" y2="65468"/>
                        <a14:foregroundMark x1="63559" y1="59712" x2="63559" y2="597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256" r="45876"/>
          <a:stretch/>
        </p:blipFill>
        <p:spPr>
          <a:xfrm>
            <a:off x="9813302" y="4566807"/>
            <a:ext cx="1272620" cy="1324160"/>
          </a:xfrm>
          <a:prstGeom prst="rect">
            <a:avLst/>
          </a:prstGeom>
        </p:spPr>
      </p:pic>
      <p:pic>
        <p:nvPicPr>
          <p:cNvPr id="6" name="Picture 5" descr="Shape, polygon&#10;&#10;Description automatically generated">
            <a:extLst>
              <a:ext uri="{FF2B5EF4-FFF2-40B4-BE49-F238E27FC236}">
                <a16:creationId xmlns:a16="http://schemas.microsoft.com/office/drawing/2014/main" id="{1EDE26F6-DC70-D19A-DAAC-70ADBC305F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53" b="89209" l="6921" r="94915">
                        <a14:foregroundMark x1="8333" y1="53237" x2="8333" y2="53237"/>
                        <a14:foregroundMark x1="6921" y1="44604" x2="6921" y2="44604"/>
                        <a14:foregroundMark x1="42655" y1="45324" x2="42655" y2="45324"/>
                        <a14:foregroundMark x1="28814" y1="43165" x2="28814" y2="43165"/>
                        <a14:foregroundMark x1="75706" y1="53237" x2="75706" y2="53237"/>
                        <a14:foregroundMark x1="91949" y1="58273" x2="91949" y2="58273"/>
                        <a14:foregroundMark x1="91949" y1="58273" x2="91949" y2="58273"/>
                        <a14:foregroundMark x1="92514" y1="45324" x2="92514" y2="45324"/>
                        <a14:foregroundMark x1="94915" y1="65468" x2="94915" y2="65468"/>
                        <a14:foregroundMark x1="63559" y1="59712" x2="63559" y2="597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482" r="63649"/>
          <a:stretch/>
        </p:blipFill>
        <p:spPr>
          <a:xfrm>
            <a:off x="9587058" y="3107224"/>
            <a:ext cx="1272620" cy="1324160"/>
          </a:xfrm>
          <a:prstGeom prst="rect">
            <a:avLst/>
          </a:prstGeom>
        </p:spPr>
      </p:pic>
      <p:pic>
        <p:nvPicPr>
          <p:cNvPr id="8" name="Picture 7" descr="Shape, polygon&#10;&#10;Description automatically generated">
            <a:extLst>
              <a:ext uri="{FF2B5EF4-FFF2-40B4-BE49-F238E27FC236}">
                <a16:creationId xmlns:a16="http://schemas.microsoft.com/office/drawing/2014/main" id="{DE0ADAF1-1BB8-7262-91D0-9B6CD9F3ED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53" b="89209" l="6921" r="94915">
                        <a14:foregroundMark x1="8333" y1="53237" x2="8333" y2="53237"/>
                        <a14:foregroundMark x1="6921" y1="44604" x2="6921" y2="44604"/>
                        <a14:foregroundMark x1="42655" y1="45324" x2="42655" y2="45324"/>
                        <a14:foregroundMark x1="28814" y1="43165" x2="28814" y2="43165"/>
                        <a14:foregroundMark x1="75706" y1="53237" x2="75706" y2="53237"/>
                        <a14:foregroundMark x1="91949" y1="58273" x2="91949" y2="58273"/>
                        <a14:foregroundMark x1="91949" y1="58273" x2="91949" y2="58273"/>
                        <a14:foregroundMark x1="92514" y1="45324" x2="92514" y2="45324"/>
                        <a14:foregroundMark x1="94915" y1="65468" x2="94915" y2="65468"/>
                        <a14:foregroundMark x1="63559" y1="59712" x2="63559" y2="597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240" r="14708"/>
          <a:stretch/>
        </p:blipFill>
        <p:spPr>
          <a:xfrm>
            <a:off x="10662808" y="1861558"/>
            <a:ext cx="1150070" cy="1324160"/>
          </a:xfrm>
          <a:prstGeom prst="rect">
            <a:avLst/>
          </a:prstGeom>
        </p:spPr>
      </p:pic>
      <p:pic>
        <p:nvPicPr>
          <p:cNvPr id="4" name="Picture 3" descr="Shape, polygon&#10;&#10;Description automatically generated">
            <a:extLst>
              <a:ext uri="{FF2B5EF4-FFF2-40B4-BE49-F238E27FC236}">
                <a16:creationId xmlns:a16="http://schemas.microsoft.com/office/drawing/2014/main" id="{5EA92792-4C24-98AC-E981-25F59A05B2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53" b="89209" l="6921" r="94915">
                        <a14:foregroundMark x1="8333" y1="53237" x2="8333" y2="53237"/>
                        <a14:foregroundMark x1="6921" y1="44604" x2="6921" y2="44604"/>
                        <a14:foregroundMark x1="42655" y1="45324" x2="42655" y2="45324"/>
                        <a14:foregroundMark x1="28814" y1="43165" x2="28814" y2="43165"/>
                        <a14:foregroundMark x1="75706" y1="53237" x2="75706" y2="53237"/>
                        <a14:foregroundMark x1="91949" y1="58273" x2="91949" y2="58273"/>
                        <a14:foregroundMark x1="91949" y1="58273" x2="91949" y2="58273"/>
                        <a14:foregroundMark x1="92514" y1="45324" x2="92514" y2="45324"/>
                        <a14:foregroundMark x1="94915" y1="65468" x2="94915" y2="65468"/>
                        <a14:foregroundMark x1="63559" y1="59712" x2="63559" y2="597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051" r="30478"/>
          <a:stretch/>
        </p:blipFill>
        <p:spPr>
          <a:xfrm>
            <a:off x="1939373" y="3164362"/>
            <a:ext cx="1178351" cy="1324160"/>
          </a:xfrm>
          <a:prstGeom prst="rect">
            <a:avLst/>
          </a:prstGeom>
        </p:spPr>
      </p:pic>
      <p:pic>
        <p:nvPicPr>
          <p:cNvPr id="7" name="Picture 6" descr="Shape, polygon&#10;&#10;Description automatically generated">
            <a:extLst>
              <a:ext uri="{FF2B5EF4-FFF2-40B4-BE49-F238E27FC236}">
                <a16:creationId xmlns:a16="http://schemas.microsoft.com/office/drawing/2014/main" id="{26C252C6-9537-F7C3-974E-6B4DCFED8E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53" b="89209" l="6921" r="94915">
                        <a14:foregroundMark x1="8333" y1="53237" x2="8333" y2="53237"/>
                        <a14:foregroundMark x1="6921" y1="44604" x2="6921" y2="44604"/>
                        <a14:foregroundMark x1="42655" y1="45324" x2="42655" y2="45324"/>
                        <a14:foregroundMark x1="28814" y1="43165" x2="28814" y2="43165"/>
                        <a14:foregroundMark x1="75706" y1="53237" x2="75706" y2="53237"/>
                        <a14:foregroundMark x1="91949" y1="58273" x2="91949" y2="58273"/>
                        <a14:foregroundMark x1="91949" y1="58273" x2="91949" y2="58273"/>
                        <a14:foregroundMark x1="92514" y1="45324" x2="92514" y2="45324"/>
                        <a14:foregroundMark x1="94915" y1="65468" x2="94915" y2="65468"/>
                        <a14:foregroundMark x1="63559" y1="59712" x2="63559" y2="597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80562"/>
          <a:stretch/>
        </p:blipFill>
        <p:spPr>
          <a:xfrm>
            <a:off x="10501885" y="3854654"/>
            <a:ext cx="1310993" cy="13241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B3509D-7955-E66E-8127-CAB97C0F36B5}"/>
              </a:ext>
            </a:extLst>
          </p:cNvPr>
          <p:cNvSpPr txBox="1"/>
          <p:nvPr/>
        </p:nvSpPr>
        <p:spPr>
          <a:xfrm>
            <a:off x="976087" y="2500116"/>
            <a:ext cx="4449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You reach out and touch someone</a:t>
            </a:r>
            <a:endParaRPr lang="en-GB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BD9FE-071D-9BD5-A92A-0858713E4FEB}"/>
              </a:ext>
            </a:extLst>
          </p:cNvPr>
          <p:cNvSpPr txBox="1"/>
          <p:nvPr/>
        </p:nvSpPr>
        <p:spPr>
          <a:xfrm>
            <a:off x="3031999" y="3561906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+ 5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57D665-ACE9-58C6-898D-770ABC60121B}"/>
              </a:ext>
            </a:extLst>
          </p:cNvPr>
          <p:cNvSpPr txBox="1"/>
          <p:nvPr/>
        </p:nvSpPr>
        <p:spPr>
          <a:xfrm>
            <a:off x="898948" y="3606287"/>
            <a:ext cx="1179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You roll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318CC9-9E57-4BCB-2997-FBBC615E430B}"/>
              </a:ext>
            </a:extLst>
          </p:cNvPr>
          <p:cNvSpPr txBox="1"/>
          <p:nvPr/>
        </p:nvSpPr>
        <p:spPr>
          <a:xfrm>
            <a:off x="3567900" y="3547688"/>
            <a:ext cx="3671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And they </a:t>
            </a:r>
            <a:r>
              <a:rPr lang="en-GB" sz="2400"/>
              <a:t>heal that many HP</a:t>
            </a:r>
            <a:endParaRPr lang="en-GB" sz="2400" dirty="0"/>
          </a:p>
        </p:txBody>
      </p:sp>
      <p:pic>
        <p:nvPicPr>
          <p:cNvPr id="17" name="Picture 16" descr="Shape, polygon&#10;&#10;Description automatically generated">
            <a:extLst>
              <a:ext uri="{FF2B5EF4-FFF2-40B4-BE49-F238E27FC236}">
                <a16:creationId xmlns:a16="http://schemas.microsoft.com/office/drawing/2014/main" id="{5E754A74-0712-BEE5-4FA6-DC682C31DB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53" b="89209" l="6921" r="94915">
                        <a14:foregroundMark x1="8333" y1="53237" x2="8333" y2="53237"/>
                        <a14:foregroundMark x1="6921" y1="44604" x2="6921" y2="44604"/>
                        <a14:foregroundMark x1="42655" y1="45324" x2="42655" y2="45324"/>
                        <a14:foregroundMark x1="28814" y1="43165" x2="28814" y2="43165"/>
                        <a14:foregroundMark x1="75706" y1="53237" x2="75706" y2="53237"/>
                        <a14:foregroundMark x1="91949" y1="58273" x2="91949" y2="58273"/>
                        <a14:foregroundMark x1="91949" y1="58273" x2="91949" y2="58273"/>
                        <a14:foregroundMark x1="92514" y1="45324" x2="92514" y2="45324"/>
                        <a14:foregroundMark x1="94915" y1="65468" x2="94915" y2="65468"/>
                        <a14:foregroundMark x1="63559" y1="59712" x2="63559" y2="597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240" r="14708"/>
          <a:stretch/>
        </p:blipFill>
        <p:spPr>
          <a:xfrm>
            <a:off x="9492164" y="2092343"/>
            <a:ext cx="1150070" cy="1324160"/>
          </a:xfrm>
          <a:prstGeom prst="rect">
            <a:avLst/>
          </a:prstGeom>
        </p:spPr>
      </p:pic>
      <p:pic>
        <p:nvPicPr>
          <p:cNvPr id="18" name="Picture 17" descr="Shape, polygon&#10;&#10;Description automatically generated">
            <a:extLst>
              <a:ext uri="{FF2B5EF4-FFF2-40B4-BE49-F238E27FC236}">
                <a16:creationId xmlns:a16="http://schemas.microsoft.com/office/drawing/2014/main" id="{81653D59-D209-4492-8535-FEAB8B1F84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53" b="89209" l="6921" r="94915">
                        <a14:foregroundMark x1="8333" y1="53237" x2="8333" y2="53237"/>
                        <a14:foregroundMark x1="6921" y1="44604" x2="6921" y2="44604"/>
                        <a14:foregroundMark x1="42655" y1="45324" x2="42655" y2="45324"/>
                        <a14:foregroundMark x1="28814" y1="43165" x2="28814" y2="43165"/>
                        <a14:foregroundMark x1="75706" y1="53237" x2="75706" y2="53237"/>
                        <a14:foregroundMark x1="91949" y1="58273" x2="91949" y2="58273"/>
                        <a14:foregroundMark x1="91949" y1="58273" x2="91949" y2="58273"/>
                        <a14:foregroundMark x1="92514" y1="45324" x2="92514" y2="45324"/>
                        <a14:foregroundMark x1="94915" y1="65468" x2="94915" y2="65468"/>
                        <a14:foregroundMark x1="63559" y1="59712" x2="63559" y2="597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240" r="14708"/>
          <a:stretch/>
        </p:blipFill>
        <p:spPr>
          <a:xfrm>
            <a:off x="8756018" y="5443110"/>
            <a:ext cx="1150070" cy="13241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EB875A7-28FA-FD91-1131-0A6441E54C3C}"/>
              </a:ext>
            </a:extLst>
          </p:cNvPr>
          <p:cNvSpPr txBox="1"/>
          <p:nvPr/>
        </p:nvSpPr>
        <p:spPr>
          <a:xfrm>
            <a:off x="9136882" y="3077829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+ 2</a:t>
            </a:r>
          </a:p>
        </p:txBody>
      </p:sp>
      <p:pic>
        <p:nvPicPr>
          <p:cNvPr id="20" name="Picture 19" descr="Shape, polygon&#10;&#10;Description automatically generated">
            <a:extLst>
              <a:ext uri="{FF2B5EF4-FFF2-40B4-BE49-F238E27FC236}">
                <a16:creationId xmlns:a16="http://schemas.microsoft.com/office/drawing/2014/main" id="{33E944D2-AE6F-B80D-6B91-4CDD777095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53" b="89209" l="6921" r="94915">
                        <a14:foregroundMark x1="8333" y1="53237" x2="8333" y2="53237"/>
                        <a14:foregroundMark x1="6921" y1="44604" x2="6921" y2="44604"/>
                        <a14:foregroundMark x1="42655" y1="45324" x2="42655" y2="45324"/>
                        <a14:foregroundMark x1="28814" y1="43165" x2="28814" y2="43165"/>
                        <a14:foregroundMark x1="75706" y1="53237" x2="75706" y2="53237"/>
                        <a14:foregroundMark x1="91949" y1="58273" x2="91949" y2="58273"/>
                        <a14:foregroundMark x1="91949" y1="58273" x2="91949" y2="58273"/>
                        <a14:foregroundMark x1="92514" y1="45324" x2="92514" y2="45324"/>
                        <a14:foregroundMark x1="94915" y1="65468" x2="94915" y2="65468"/>
                        <a14:foregroundMark x1="63559" y1="59712" x2="63559" y2="597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051" r="30478"/>
          <a:stretch/>
        </p:blipFill>
        <p:spPr>
          <a:xfrm>
            <a:off x="7822551" y="4623696"/>
            <a:ext cx="1178351" cy="13241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B079EB8-68D3-494B-E1F2-C6E831947275}"/>
              </a:ext>
            </a:extLst>
          </p:cNvPr>
          <p:cNvSpPr txBox="1"/>
          <p:nvPr/>
        </p:nvSpPr>
        <p:spPr>
          <a:xfrm>
            <a:off x="898948" y="5793194"/>
            <a:ext cx="3653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On failure and they fall over</a:t>
            </a:r>
          </a:p>
        </p:txBody>
      </p:sp>
    </p:spTree>
    <p:extLst>
      <p:ext uri="{BB962C8B-B14F-4D97-AF65-F5344CB8AC3E}">
        <p14:creationId xmlns:p14="http://schemas.microsoft.com/office/powerpoint/2010/main" val="2821845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710</TotalTime>
  <Words>125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Improving Power BI Q&amp;A</vt:lpstr>
      <vt:lpstr>About Me - Laura</vt:lpstr>
      <vt:lpstr>What is Q&amp;A is not!</vt:lpstr>
      <vt:lpstr>What is Q&amp;A?</vt:lpstr>
      <vt:lpstr>Demo</vt:lpstr>
      <vt:lpstr>Quick Tips</vt:lpstr>
      <vt:lpstr>Feedback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 G-B</dc:creator>
  <cp:lastModifiedBy>Laura Graham-Brown</cp:lastModifiedBy>
  <cp:revision>3</cp:revision>
  <dcterms:created xsi:type="dcterms:W3CDTF">2023-03-15T14:32:35Z</dcterms:created>
  <dcterms:modified xsi:type="dcterms:W3CDTF">2023-03-16T23:31:05Z</dcterms:modified>
</cp:coreProperties>
</file>