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89C2-FBAD-B760-4E28-9A8E38E8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58F9B-F3F2-7337-277F-208858A8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C3E5-343C-BDBA-FEB6-24FA5539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314C-E68F-E072-434E-86AFE6B2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0B17-42AC-3BD6-1F18-255D9C5D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2CD-78C4-60C7-7431-963CE837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A9F4C-1699-7F68-B433-89D5C6AAE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28C0-3D56-9A48-F669-414F8452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7116-1E73-47D0-C7AA-2A887C0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4BB7-682A-5225-291D-6733CD8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E5DC2-BE38-88F7-0EB7-3F9DDBF71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6852E-7025-1665-9C44-6C68A92B8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C674-E9A5-7E4B-70B5-D66528F8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F6CC-431A-5A23-F54B-7F250259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F3C2-4CD8-7876-A4A2-BA73DBE7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C7CF-93D8-6F27-A941-C4D073D3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93F1-9A0D-C87E-F7B6-AD5C2CC7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B876-1CA0-342C-4D14-44E6D11C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44CD-FEC2-9C2D-26E3-165EF4B9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C737-DA1B-54C0-0468-4A9AD962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7FF9-058F-B07D-A914-2C23C0C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6F22-CCA6-02C2-03C0-9B4C8CA4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39A3-1CE7-CC02-E338-CD060D00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5C48-C88F-FAB6-F6B0-026E1B4C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1927-62AF-5778-9EC2-91FC98D4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85A9-EFF8-A815-E0B0-2FE45FC6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A011-A3A9-4DF8-042C-A8EF1F859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E1A40-F05C-E10E-0B03-68920417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25FF4-0B3D-9DC5-8B00-62FB0E88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4130-3671-76D9-773A-0AA9482F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FE5A-1922-F2A6-CF88-2F41046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B62D-3943-4FC6-F8DF-38298AB0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6028-0335-30A6-4C3C-7FC9CEE8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9A97A-CABA-9C1C-2F0C-6489D5C9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8624A-768A-6623-ECAF-23376AFE3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C1FC3-76B6-5274-AE56-7C88A42C3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97D79-4B66-BB8A-34DF-A834A6B3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9B5A7-F8D9-8FEE-B51E-ECC839A3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9B7E6-206F-1A0B-1B77-0A951216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F69D-09A8-15D6-47DD-F874A254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E4D27-1415-8432-319D-EBD92E37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B46E5-ACC7-B47C-AEF1-480DC323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D648-D789-8D73-7D12-3DCB0D79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2A509-FB94-9F65-052C-5F09011D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95527-BE68-8BB8-C5F4-70E9E86E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F465-504C-1F40-1C70-BF3DE046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901-151F-F979-A843-1EAD0696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6227-4A22-0054-08E0-9F6B56FA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5A3C-70B9-9032-9C42-0BFBAE3B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08DF-B025-AFB3-7137-7F4232EC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F75DB-CBB2-91C0-EEBA-849EC022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9CD0A-0985-1CF1-1341-42452995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5A04-6FD4-0536-FB76-8712C729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F2FEB-A956-930F-25A6-702CC766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9F16-46A6-CC97-2F0F-C65ADAC1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9A181-47F3-43C5-5754-6B89F417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4A1A-8FC2-AD58-B021-5485685A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5DED-D8A5-F26C-B1D5-A06299AF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CA54E-5E31-CDD1-88B0-EDEEFF76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F5AC-8D98-1A5A-C0CB-7CE3EF59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1740-294D-C221-F78E-67973ABB4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02D94-F787-461B-9C10-615037B7476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B5B6-301B-14F1-80B5-842894BFA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0B88-CE5F-9A50-9978-6D43E0EDD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60FD0-5938-4A1D-A1B9-1E0052B6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9B816-8D81-EF12-9059-ECDD75F9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730"/>
            <a:ext cx="5866902" cy="589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DBE07-09EB-34A0-E1F9-A708ADFC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85" y="805701"/>
            <a:ext cx="5713615" cy="5173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C91DC-582A-18D1-4DD0-5BC8A392E6CD}"/>
              </a:ext>
            </a:extLst>
          </p:cNvPr>
          <p:cNvSpPr txBox="1"/>
          <p:nvPr/>
        </p:nvSpPr>
        <p:spPr>
          <a:xfrm>
            <a:off x="1917469" y="249382"/>
            <a:ext cx="13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4FB76-B8E6-5162-AE52-85ECD70A6E95}"/>
              </a:ext>
            </a:extLst>
          </p:cNvPr>
          <p:cNvSpPr txBox="1"/>
          <p:nvPr/>
        </p:nvSpPr>
        <p:spPr>
          <a:xfrm>
            <a:off x="8199120" y="224444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Shoreline Sample</a:t>
            </a:r>
          </a:p>
        </p:txBody>
      </p:sp>
    </p:spTree>
    <p:extLst>
      <p:ext uri="{BB962C8B-B14F-4D97-AF65-F5344CB8AC3E}">
        <p14:creationId xmlns:p14="http://schemas.microsoft.com/office/powerpoint/2010/main" val="14746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BB82C8-6ABE-B2E7-6BA8-E3A33984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19" y="0"/>
            <a:ext cx="745416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627DEAA-BEF4-4CEB-310D-B57A03FE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16078" y="141084"/>
            <a:ext cx="9144000" cy="1655762"/>
          </a:xfrm>
        </p:spPr>
        <p:txBody>
          <a:bodyPr/>
          <a:lstStyle/>
          <a:p>
            <a:r>
              <a:rPr lang="en-US" dirty="0"/>
              <a:t>Corr Matrix – All vars: Full Sample</a:t>
            </a:r>
          </a:p>
        </p:txBody>
      </p:sp>
    </p:spTree>
    <p:extLst>
      <p:ext uri="{BB962C8B-B14F-4D97-AF65-F5344CB8AC3E}">
        <p14:creationId xmlns:p14="http://schemas.microsoft.com/office/powerpoint/2010/main" val="314000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705C68-225F-AE53-8EB9-FD6DB5C4C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9238"/>
            <a:ext cx="2566219" cy="1933523"/>
          </a:xfrm>
        </p:spPr>
        <p:txBody>
          <a:bodyPr>
            <a:normAutofit/>
          </a:bodyPr>
          <a:lstStyle/>
          <a:p>
            <a:r>
              <a:rPr lang="en-US" dirty="0"/>
              <a:t>Full Set with new sample: Dissertation Model versus SVSS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119A5-6D8D-6545-543D-DF2DC49B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03" y="0"/>
            <a:ext cx="32960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F195F-F9CE-BED5-3C38-FAFEFBF45166}"/>
              </a:ext>
            </a:extLst>
          </p:cNvPr>
          <p:cNvSpPr txBox="1"/>
          <p:nvPr/>
        </p:nvSpPr>
        <p:spPr>
          <a:xfrm>
            <a:off x="5053781" y="501445"/>
            <a:ext cx="363793" cy="216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38B9A-A0D7-6C6C-1C23-80A8A13906EA}"/>
              </a:ext>
            </a:extLst>
          </p:cNvPr>
          <p:cNvSpPr txBox="1"/>
          <p:nvPr/>
        </p:nvSpPr>
        <p:spPr>
          <a:xfrm>
            <a:off x="5766620" y="506361"/>
            <a:ext cx="4277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SVSS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5940F-9F31-4153-85CF-D4BE5EA3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579" y="694505"/>
            <a:ext cx="2896004" cy="513469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6C04A14-B293-C15D-0DD3-7CF8F675E19B}"/>
              </a:ext>
            </a:extLst>
          </p:cNvPr>
          <p:cNvSpPr txBox="1">
            <a:spLocks/>
          </p:cNvSpPr>
          <p:nvPr/>
        </p:nvSpPr>
        <p:spPr>
          <a:xfrm>
            <a:off x="8146026" y="145999"/>
            <a:ext cx="3790335" cy="193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Full Set: Dis Model</a:t>
            </a:r>
          </a:p>
        </p:txBody>
      </p:sp>
    </p:spTree>
    <p:extLst>
      <p:ext uri="{BB962C8B-B14F-4D97-AF65-F5344CB8AC3E}">
        <p14:creationId xmlns:p14="http://schemas.microsoft.com/office/powerpoint/2010/main" val="185998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696555-4651-303C-4B15-D0594545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56" y="0"/>
            <a:ext cx="4010585" cy="671606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63FE113-6D44-3E2E-88C6-32C3A0DADE75}"/>
              </a:ext>
            </a:extLst>
          </p:cNvPr>
          <p:cNvGrpSpPr/>
          <p:nvPr/>
        </p:nvGrpSpPr>
        <p:grpSpPr>
          <a:xfrm>
            <a:off x="8205994" y="1282454"/>
            <a:ext cx="3065390" cy="5191760"/>
            <a:chOff x="7783206" y="436880"/>
            <a:chExt cx="3065390" cy="51917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C37532-4D70-CF59-8F4A-0ADAE4B7E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762" b="23884"/>
            <a:stretch/>
          </p:blipFill>
          <p:spPr>
            <a:xfrm>
              <a:off x="7783206" y="436880"/>
              <a:ext cx="2285354" cy="51917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CA720D-08A8-3A72-957F-31DD97AE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309" b="23951"/>
            <a:stretch/>
          </p:blipFill>
          <p:spPr>
            <a:xfrm>
              <a:off x="10048240" y="436880"/>
              <a:ext cx="800356" cy="5187172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4BF7689-1931-C251-C6BC-881524B13124}"/>
              </a:ext>
            </a:extLst>
          </p:cNvPr>
          <p:cNvSpPr txBox="1">
            <a:spLocks/>
          </p:cNvSpPr>
          <p:nvPr/>
        </p:nvSpPr>
        <p:spPr>
          <a:xfrm>
            <a:off x="7792065" y="254154"/>
            <a:ext cx="3790335" cy="193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Shore Sample: </a:t>
            </a:r>
          </a:p>
          <a:p>
            <a:r>
              <a:rPr lang="en-US" dirty="0"/>
              <a:t>Dis Model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95E676-87F1-A82C-621A-82A763F4A2E6}"/>
              </a:ext>
            </a:extLst>
          </p:cNvPr>
          <p:cNvSpPr txBox="1">
            <a:spLocks/>
          </p:cNvSpPr>
          <p:nvPr/>
        </p:nvSpPr>
        <p:spPr>
          <a:xfrm>
            <a:off x="0" y="809676"/>
            <a:ext cx="2566219" cy="193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Shore Set with new sample:</a:t>
            </a:r>
          </a:p>
          <a:p>
            <a:r>
              <a:rPr lang="en-US" dirty="0"/>
              <a:t> Dissertation Model versus SVSS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F00AD-DE21-9825-8125-52F9ECB18627}"/>
              </a:ext>
            </a:extLst>
          </p:cNvPr>
          <p:cNvSpPr txBox="1"/>
          <p:nvPr/>
        </p:nvSpPr>
        <p:spPr>
          <a:xfrm>
            <a:off x="5250426" y="629265"/>
            <a:ext cx="363793" cy="216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F7EFD-EEE4-C679-4146-A5009EBC986E}"/>
              </a:ext>
            </a:extLst>
          </p:cNvPr>
          <p:cNvSpPr txBox="1"/>
          <p:nvPr/>
        </p:nvSpPr>
        <p:spPr>
          <a:xfrm>
            <a:off x="5963265" y="634181"/>
            <a:ext cx="4277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SVSS</a:t>
            </a:r>
          </a:p>
        </p:txBody>
      </p:sp>
    </p:spTree>
    <p:extLst>
      <p:ext uri="{BB962C8B-B14F-4D97-AF65-F5344CB8AC3E}">
        <p14:creationId xmlns:p14="http://schemas.microsoft.com/office/powerpoint/2010/main" val="151602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0BF5BE-6144-30E4-DBFF-530CFD58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95" y="37148"/>
            <a:ext cx="3334215" cy="6820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1D16D-DDEB-EA18-5B3B-8B42D25C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178" y="322019"/>
            <a:ext cx="345805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Geronimo</dc:creator>
  <cp:lastModifiedBy>Laura</cp:lastModifiedBy>
  <cp:revision>1</cp:revision>
  <dcterms:created xsi:type="dcterms:W3CDTF">2024-07-12T20:07:51Z</dcterms:created>
  <dcterms:modified xsi:type="dcterms:W3CDTF">2024-07-12T23:54:59Z</dcterms:modified>
</cp:coreProperties>
</file>