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71C11-35C0-DE24-C9FA-145C5C067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1AB2C6-CAE4-569C-BCD8-798D3EF9C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5A0C95-BC71-6ACD-44C8-E904EE1C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5DD0-1FFF-40F7-8E5A-FBFDCF45707F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63F4B-05CD-9704-8A7A-B100CEB7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106E2-42EF-4700-EFD3-3793D947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979-BEA0-494F-BB16-F211FB36E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682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0306C-5C06-4988-6B6E-D5DBC6A3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5A6090-FCBB-8773-A1B2-BCAC7FDA5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92421D-66D2-EB88-CDE5-A6B14FAC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5DD0-1FFF-40F7-8E5A-FBFDCF45707F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9447F-FCE5-7B77-7472-0683DA7B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2897F7-8A66-AF54-10D8-748219C1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979-BEA0-494F-BB16-F211FB36E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95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D97278-92F6-D77C-6BC7-B8E1E1B25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967F41-76E5-303B-6829-E68E04BC0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CB147-9205-7B59-0EB3-FF7DF90E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5DD0-1FFF-40F7-8E5A-FBFDCF45707F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3C490A-2A44-6A1D-DEB6-055D0896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ABD514-3919-A07A-6269-CFED617A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979-BEA0-494F-BB16-F211FB36E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33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C8A48-A6F5-8A02-5FAF-6C1B7ACEA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DC767B-F364-637B-6E70-48B226B4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893736-3D25-8E36-C575-310E6D34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5DD0-1FFF-40F7-8E5A-FBFDCF45707F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681DA8-45CA-8AD1-D424-8B6F9AF0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6C6A2E-BB4B-BB35-308D-A9ADE6FD7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979-BEA0-494F-BB16-F211FB36E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153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2424F-0B2D-EAC7-13E2-64FA4404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A50B76-9568-DFBA-DD01-011B781B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72E782-3532-00AD-8239-CCE280B0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5DD0-1FFF-40F7-8E5A-FBFDCF45707F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CCA785-9F21-3AF7-C17D-BC3B64B3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D6D5F-EDFD-2548-DAB5-7EF815A8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979-BEA0-494F-BB16-F211FB36E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469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04CB8-5205-CDF4-8670-B50781F4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86A74-FB0C-71D3-94A8-B1ADE6E4F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1D015B-669A-9B68-6CEF-824BAE21C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4AC3CE-C181-C466-838F-58532AED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5DD0-1FFF-40F7-8E5A-FBFDCF45707F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D966A9-5E88-8C11-3D8E-1286EB30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C859AA-662A-515B-5BEA-F62D895F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979-BEA0-494F-BB16-F211FB36E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51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16C2F-8895-7A67-DE22-3D61AD03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B86CCF-D706-5445-4BC3-FA8A241F9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E98F1C-5C22-24DC-2D2F-062E856C5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5B00DF-371C-F661-C787-392DE54E5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19E365-8B71-8CFB-9B7B-D78A92B58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6F2245-698C-5617-7246-D1CD381A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5DD0-1FFF-40F7-8E5A-FBFDCF45707F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2FFB13-4690-108D-933C-6E372FDC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A379BC-73CC-A051-5FB9-20D3EA2B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979-BEA0-494F-BB16-F211FB36E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87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95098-9B88-4A48-4D40-FAECE0D6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2A4FE6-CC8A-5226-B014-CC125510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5DD0-1FFF-40F7-8E5A-FBFDCF45707F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684B16-0C9B-CD12-5F5A-8D41E3DB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5D7440-25EC-CDCC-911B-5480AAE9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979-BEA0-494F-BB16-F211FB36E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909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CDDA95-5AF4-AD39-0760-477795BD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5DD0-1FFF-40F7-8E5A-FBFDCF45707F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A37522-241A-481D-E144-844847E8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B91B0B-8BC7-C7BA-A125-A0B6FB76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979-BEA0-494F-BB16-F211FB36E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986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A77F8-901B-8706-7AC4-26BA66D7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ADC371-FAA4-CED8-EF77-5C334455E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48E4D1-67C1-625D-12FB-C8BEA18CE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507386-C2FB-A6FE-24F3-63912EBC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5DD0-1FFF-40F7-8E5A-FBFDCF45707F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F69607-6E44-015F-CCEB-E7C5FDA99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B0E93E-3C16-F77E-B236-6E586E35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979-BEA0-494F-BB16-F211FB36E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04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6C2E6-C59A-3F91-43CC-BE25DF25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2BB999-52AE-4C90-AE2D-4CBAEADDF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F4B943-C9EF-8428-B984-62ABB1153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74FB92-DB46-DEF9-3FCE-3B9E97F4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5DD0-1FFF-40F7-8E5A-FBFDCF45707F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C13568-70E2-83A4-E748-7D545137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BA7583-0587-FB9D-D898-D82B3963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B5979-BEA0-494F-BB16-F211FB36E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70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C1D47F-5538-4780-097A-1A612CDA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008118-8A35-092B-FC8F-B46EB6DF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E6EFFA-13E5-C775-AE0B-8F20DB628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85DD0-1FFF-40F7-8E5A-FBFDCF45707F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24941D-2CCE-6A03-BB5C-E56088A9F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30298D-5820-7D81-5BFB-38A2756FF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B5979-BEA0-494F-BB16-F211FB36E1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265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9BFB813-03F9-E394-F5C8-CB6DCAEBA976}"/>
              </a:ext>
            </a:extLst>
          </p:cNvPr>
          <p:cNvSpPr/>
          <p:nvPr/>
        </p:nvSpPr>
        <p:spPr>
          <a:xfrm>
            <a:off x="2937754" y="2110903"/>
            <a:ext cx="6138153" cy="17687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BF31C8-5D35-C3AF-97F8-378B69643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Summary</a:t>
            </a:r>
            <a:r>
              <a:rPr lang="es-ES" dirty="0"/>
              <a:t>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B10F24-60CC-E044-1DDD-553A9F7C4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776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3BD1B-3A48-171B-AB40-B676B6C2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Plotly</a:t>
            </a:r>
            <a:r>
              <a:rPr lang="es-E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Dash</a:t>
            </a:r>
            <a:r>
              <a:rPr lang="es-E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dashboard</a:t>
            </a:r>
            <a:r>
              <a:rPr lang="es-E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r>
              <a:rPr lang="es-E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645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FDE13-2858-A27E-52E1-3CA87EB7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97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4AD99-A1A8-3043-5717-BD59DDCA8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r>
              <a:rPr lang="es-ES" dirty="0"/>
              <a:t> </a:t>
            </a:r>
            <a:r>
              <a:rPr lang="es-ES" dirty="0" err="1"/>
              <a:t>Slide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3E756A-535F-3FAC-ABE4-94E477C05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00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3FA7A-DF1B-CEA6-6A1A-535ED4D2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ata 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ollection and Data 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</a:t>
            </a: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rangling 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ethodology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837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C2E85-549B-22D9-54A3-F5FC489D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EDA and interactive visual analytics methodology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9674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A8706-1E53-C62D-F1E8-9547E51D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es-E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redictive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analysis</a:t>
            </a:r>
            <a:r>
              <a:rPr lang="es-E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methodology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847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809CD-EC30-D56E-68EE-50ECBF07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EDA with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visualization</a:t>
            </a:r>
            <a:r>
              <a:rPr lang="es-E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9952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ave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711CF-6187-B6F4-CEF3-9353D30D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EDA with SQL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126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C9F07-BBC6-5DF9-4D3E-57066A25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nteractive map with Folium results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44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C54F7-0313-D087-E98B-50C703C9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Plotly</a:t>
            </a:r>
            <a:r>
              <a:rPr lang="es-E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Dash</a:t>
            </a:r>
            <a:r>
              <a:rPr lang="es-E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dashboard</a:t>
            </a:r>
            <a:r>
              <a:rPr lang="es-E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r>
              <a:rPr lang="es-E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2055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</Words>
  <Application>Microsoft Office PowerPoint</Application>
  <PresentationFormat>Panorámica</PresentationFormat>
  <Paragraphs>11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Microsoft YaHei</vt:lpstr>
      <vt:lpstr>Aptos</vt:lpstr>
      <vt:lpstr>Aptos Display</vt:lpstr>
      <vt:lpstr>Arial</vt:lpstr>
      <vt:lpstr>Tema de Office</vt:lpstr>
      <vt:lpstr>Summary Slide</vt:lpstr>
      <vt:lpstr>Introduction Slide</vt:lpstr>
      <vt:lpstr>Data Collection and Data Wrangling Methodology</vt:lpstr>
      <vt:lpstr>EDA and interactive visual analytics methodology</vt:lpstr>
      <vt:lpstr>Predictive analysis methodology</vt:lpstr>
      <vt:lpstr>EDA with visualization results</vt:lpstr>
      <vt:lpstr>EDA with SQL results</vt:lpstr>
      <vt:lpstr>Interactive map with Folium results</vt:lpstr>
      <vt:lpstr>Plotly Dash dashboard results </vt:lpstr>
      <vt:lpstr>Plotly Dash dashboard results 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GARCÍA JIMÉNEZ</dc:creator>
  <cp:lastModifiedBy>LAURA GARCÍA JIMÉNEZ</cp:lastModifiedBy>
  <cp:revision>1</cp:revision>
  <dcterms:created xsi:type="dcterms:W3CDTF">2025-02-21T18:39:30Z</dcterms:created>
  <dcterms:modified xsi:type="dcterms:W3CDTF">2025-02-21T18:47:26Z</dcterms:modified>
</cp:coreProperties>
</file>