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27"/>
  </p:notesMasterIdLst>
  <p:handoutMasterIdLst>
    <p:handoutMasterId r:id="rId28"/>
  </p:handoutMasterIdLst>
  <p:sldIdLst>
    <p:sldId id="257" r:id="rId2"/>
    <p:sldId id="261" r:id="rId3"/>
    <p:sldId id="340" r:id="rId4"/>
    <p:sldId id="341" r:id="rId5"/>
    <p:sldId id="342" r:id="rId6"/>
    <p:sldId id="343" r:id="rId7"/>
    <p:sldId id="495" r:id="rId8"/>
    <p:sldId id="344" r:id="rId9"/>
    <p:sldId id="503" r:id="rId10"/>
    <p:sldId id="504" r:id="rId11"/>
    <p:sldId id="505" r:id="rId12"/>
    <p:sldId id="506" r:id="rId13"/>
    <p:sldId id="507" r:id="rId14"/>
    <p:sldId id="508" r:id="rId15"/>
    <p:sldId id="509" r:id="rId16"/>
    <p:sldId id="510" r:id="rId17"/>
    <p:sldId id="511" r:id="rId18"/>
    <p:sldId id="512" r:id="rId19"/>
    <p:sldId id="490" r:id="rId20"/>
    <p:sldId id="491" r:id="rId21"/>
    <p:sldId id="492" r:id="rId22"/>
    <p:sldId id="493" r:id="rId23"/>
    <p:sldId id="494" r:id="rId24"/>
    <p:sldId id="500" r:id="rId25"/>
    <p:sldId id="50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156" autoAdjust="0"/>
  </p:normalViewPr>
  <p:slideViewPr>
    <p:cSldViewPr snapToGrid="0">
      <p:cViewPr varScale="1">
        <p:scale>
          <a:sx n="53" d="100"/>
          <a:sy n="53" d="100"/>
        </p:scale>
        <p:origin x="874" y="38"/>
      </p:cViewPr>
      <p:guideLst/>
    </p:cSldViewPr>
  </p:slideViewPr>
  <p:notesTextViewPr>
    <p:cViewPr>
      <p:scale>
        <a:sx n="1" d="1"/>
        <a:sy n="1" d="1"/>
      </p:scale>
      <p:origin x="0" y="0"/>
    </p:cViewPr>
  </p:notesTextViewPr>
  <p:notesViewPr>
    <p:cSldViewPr snapToGrid="0">
      <p:cViewPr varScale="1">
        <p:scale>
          <a:sx n="65" d="100"/>
          <a:sy n="65" d="100"/>
        </p:scale>
        <p:origin x="3154"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E925D9-4BED-4B8D-89F1-98A9775086D6}"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en-US"/>
        </a:p>
      </dgm:t>
    </dgm:pt>
    <dgm:pt modelId="{11995D9B-B162-4197-BD61-AC185F53B03C}">
      <dgm:prSet phldrT="[Text]"/>
      <dgm:spPr/>
      <dgm:t>
        <a:bodyPr/>
        <a:lstStyle/>
        <a:p>
          <a:r>
            <a:rPr lang="en-US" b="1" dirty="0">
              <a:solidFill>
                <a:schemeClr val="tx1"/>
              </a:solidFill>
            </a:rPr>
            <a:t>Machine Learning</a:t>
          </a:r>
        </a:p>
      </dgm:t>
    </dgm:pt>
    <dgm:pt modelId="{01C1C0BB-E8BE-4E02-A5E6-50383B522774}" type="parTrans" cxnId="{42C03F69-BE9A-4A15-8DFA-B3BDBF25DE13}">
      <dgm:prSet/>
      <dgm:spPr/>
      <dgm:t>
        <a:bodyPr/>
        <a:lstStyle/>
        <a:p>
          <a:endParaRPr lang="en-US" b="1">
            <a:solidFill>
              <a:schemeClr val="tx1"/>
            </a:solidFill>
          </a:endParaRPr>
        </a:p>
      </dgm:t>
    </dgm:pt>
    <dgm:pt modelId="{86B7F9F4-1011-444E-A82C-353253001D4E}" type="sibTrans" cxnId="{42C03F69-BE9A-4A15-8DFA-B3BDBF25DE13}">
      <dgm:prSet/>
      <dgm:spPr/>
      <dgm:t>
        <a:bodyPr/>
        <a:lstStyle/>
        <a:p>
          <a:endParaRPr lang="en-US" b="1">
            <a:solidFill>
              <a:schemeClr val="tx1"/>
            </a:solidFill>
          </a:endParaRPr>
        </a:p>
      </dgm:t>
    </dgm:pt>
    <dgm:pt modelId="{61671A1F-2108-4700-BF41-762CE531053D}">
      <dgm:prSet phldrT="[Text]"/>
      <dgm:spPr/>
      <dgm:t>
        <a:bodyPr/>
        <a:lstStyle/>
        <a:p>
          <a:r>
            <a:rPr lang="en-US" b="1" dirty="0">
              <a:solidFill>
                <a:schemeClr val="tx1"/>
              </a:solidFill>
            </a:rPr>
            <a:t>Speech processing</a:t>
          </a:r>
        </a:p>
      </dgm:t>
    </dgm:pt>
    <dgm:pt modelId="{B9F0122E-C625-469D-8BAD-F9550E017A1C}" type="parTrans" cxnId="{379DCAB8-8403-4182-82BA-8BBB1D8B16D3}">
      <dgm:prSet/>
      <dgm:spPr/>
      <dgm:t>
        <a:bodyPr/>
        <a:lstStyle/>
        <a:p>
          <a:endParaRPr lang="en-US" b="1">
            <a:solidFill>
              <a:schemeClr val="tx1"/>
            </a:solidFill>
          </a:endParaRPr>
        </a:p>
      </dgm:t>
    </dgm:pt>
    <dgm:pt modelId="{B196077F-5148-40B9-BF60-DC413B03F99F}" type="sibTrans" cxnId="{379DCAB8-8403-4182-82BA-8BBB1D8B16D3}">
      <dgm:prSet/>
      <dgm:spPr/>
      <dgm:t>
        <a:bodyPr/>
        <a:lstStyle/>
        <a:p>
          <a:endParaRPr lang="en-US" b="1">
            <a:solidFill>
              <a:schemeClr val="tx1"/>
            </a:solidFill>
          </a:endParaRPr>
        </a:p>
      </dgm:t>
    </dgm:pt>
    <dgm:pt modelId="{46A4E6A5-26DE-4629-9F3B-72822907598A}">
      <dgm:prSet phldrT="[Text]"/>
      <dgm:spPr/>
      <dgm:t>
        <a:bodyPr/>
        <a:lstStyle/>
        <a:p>
          <a:r>
            <a:rPr lang="en-US" b="1" dirty="0">
              <a:solidFill>
                <a:schemeClr val="tx1"/>
              </a:solidFill>
            </a:rPr>
            <a:t>Expert Systems</a:t>
          </a:r>
        </a:p>
      </dgm:t>
    </dgm:pt>
    <dgm:pt modelId="{947204FF-1FE5-44D4-8361-585C21372940}" type="parTrans" cxnId="{2FA9902F-DEF8-43EC-AE3A-B429CE8838C6}">
      <dgm:prSet/>
      <dgm:spPr/>
      <dgm:t>
        <a:bodyPr/>
        <a:lstStyle/>
        <a:p>
          <a:endParaRPr lang="en-US" b="1">
            <a:solidFill>
              <a:schemeClr val="tx1"/>
            </a:solidFill>
          </a:endParaRPr>
        </a:p>
      </dgm:t>
    </dgm:pt>
    <dgm:pt modelId="{44302B0F-464C-4B43-802B-7A970702FA01}" type="sibTrans" cxnId="{2FA9902F-DEF8-43EC-AE3A-B429CE8838C6}">
      <dgm:prSet/>
      <dgm:spPr/>
      <dgm:t>
        <a:bodyPr/>
        <a:lstStyle/>
        <a:p>
          <a:endParaRPr lang="en-US" b="1">
            <a:solidFill>
              <a:schemeClr val="tx1"/>
            </a:solidFill>
          </a:endParaRPr>
        </a:p>
      </dgm:t>
    </dgm:pt>
    <dgm:pt modelId="{67AD0F28-9784-424F-B345-EDEBB13E3DCF}">
      <dgm:prSet phldrT="[Text]"/>
      <dgm:spPr/>
      <dgm:t>
        <a:bodyPr/>
        <a:lstStyle/>
        <a:p>
          <a:r>
            <a:rPr lang="en-US" b="1" dirty="0">
              <a:solidFill>
                <a:schemeClr val="tx1"/>
              </a:solidFill>
            </a:rPr>
            <a:t>Natural Language Processing</a:t>
          </a:r>
        </a:p>
      </dgm:t>
    </dgm:pt>
    <dgm:pt modelId="{8E659340-FEBE-4440-8D63-FF0114D64BBF}" type="parTrans" cxnId="{F76735C9-DD0E-4EA8-89CC-0B892D6FD884}">
      <dgm:prSet/>
      <dgm:spPr/>
      <dgm:t>
        <a:bodyPr/>
        <a:lstStyle/>
        <a:p>
          <a:endParaRPr lang="en-US" b="1">
            <a:solidFill>
              <a:schemeClr val="tx1"/>
            </a:solidFill>
          </a:endParaRPr>
        </a:p>
      </dgm:t>
    </dgm:pt>
    <dgm:pt modelId="{91748E29-EB9F-4BB3-AA32-1A5D9CB89DB8}" type="sibTrans" cxnId="{F76735C9-DD0E-4EA8-89CC-0B892D6FD884}">
      <dgm:prSet/>
      <dgm:spPr/>
      <dgm:t>
        <a:bodyPr/>
        <a:lstStyle/>
        <a:p>
          <a:endParaRPr lang="en-US" b="1">
            <a:solidFill>
              <a:schemeClr val="tx1"/>
            </a:solidFill>
          </a:endParaRPr>
        </a:p>
      </dgm:t>
    </dgm:pt>
    <dgm:pt modelId="{25A377CA-0938-40B7-B34E-B9AE26778651}">
      <dgm:prSet phldrT="[Text]"/>
      <dgm:spPr/>
      <dgm:t>
        <a:bodyPr/>
        <a:lstStyle/>
        <a:p>
          <a:r>
            <a:rPr lang="en-US" b="1" dirty="0">
              <a:solidFill>
                <a:schemeClr val="tx1"/>
              </a:solidFill>
            </a:rPr>
            <a:t>Unsupervised</a:t>
          </a:r>
        </a:p>
      </dgm:t>
    </dgm:pt>
    <dgm:pt modelId="{615C3223-2B44-4563-A027-2AEA17E334FC}" type="parTrans" cxnId="{BE282702-DA20-476A-94AF-64ACC41BD619}">
      <dgm:prSet/>
      <dgm:spPr/>
      <dgm:t>
        <a:bodyPr/>
        <a:lstStyle/>
        <a:p>
          <a:endParaRPr lang="en-US" b="1">
            <a:solidFill>
              <a:schemeClr val="tx1"/>
            </a:solidFill>
          </a:endParaRPr>
        </a:p>
      </dgm:t>
    </dgm:pt>
    <dgm:pt modelId="{7E0EF2FA-A6AB-4519-869D-302313D83CA7}" type="sibTrans" cxnId="{BE282702-DA20-476A-94AF-64ACC41BD619}">
      <dgm:prSet/>
      <dgm:spPr/>
      <dgm:t>
        <a:bodyPr/>
        <a:lstStyle/>
        <a:p>
          <a:endParaRPr lang="en-US" b="1">
            <a:solidFill>
              <a:schemeClr val="tx1"/>
            </a:solidFill>
          </a:endParaRPr>
        </a:p>
      </dgm:t>
    </dgm:pt>
    <dgm:pt modelId="{C9FD3723-EBD9-4525-B703-440451BD840E}">
      <dgm:prSet phldrT="[Text]"/>
      <dgm:spPr/>
      <dgm:t>
        <a:bodyPr/>
        <a:lstStyle/>
        <a:p>
          <a:r>
            <a:rPr lang="en-US" b="1" dirty="0">
              <a:solidFill>
                <a:schemeClr val="tx1"/>
              </a:solidFill>
            </a:rPr>
            <a:t>Supervised/Semi-supervised</a:t>
          </a:r>
        </a:p>
      </dgm:t>
    </dgm:pt>
    <dgm:pt modelId="{3A5F1F96-028C-4CA8-B51C-5EB6950E68FB}" type="parTrans" cxnId="{DD15DA0A-9503-4955-A707-00E06A47C52D}">
      <dgm:prSet/>
      <dgm:spPr/>
      <dgm:t>
        <a:bodyPr/>
        <a:lstStyle/>
        <a:p>
          <a:endParaRPr lang="en-US" b="1">
            <a:solidFill>
              <a:schemeClr val="tx1"/>
            </a:solidFill>
          </a:endParaRPr>
        </a:p>
      </dgm:t>
    </dgm:pt>
    <dgm:pt modelId="{D8949AEE-C459-44D2-B382-41FF8AD42F7B}" type="sibTrans" cxnId="{DD15DA0A-9503-4955-A707-00E06A47C52D}">
      <dgm:prSet/>
      <dgm:spPr/>
      <dgm:t>
        <a:bodyPr/>
        <a:lstStyle/>
        <a:p>
          <a:endParaRPr lang="en-US" b="1">
            <a:solidFill>
              <a:schemeClr val="tx1"/>
            </a:solidFill>
          </a:endParaRPr>
        </a:p>
      </dgm:t>
    </dgm:pt>
    <dgm:pt modelId="{E4E1D973-F0D5-485B-91F3-FA8293AAA9B6}">
      <dgm:prSet phldrT="[Text]"/>
      <dgm:spPr/>
      <dgm:t>
        <a:bodyPr/>
        <a:lstStyle/>
        <a:p>
          <a:r>
            <a:rPr lang="en-US" b="1" dirty="0">
              <a:solidFill>
                <a:schemeClr val="tx1"/>
              </a:solidFill>
            </a:rPr>
            <a:t>Reinforcement</a:t>
          </a:r>
        </a:p>
      </dgm:t>
    </dgm:pt>
    <dgm:pt modelId="{8729D1CF-0197-4251-8175-26F3E983C071}" type="parTrans" cxnId="{3CCACA7F-9726-4D28-BDC5-687492196F28}">
      <dgm:prSet/>
      <dgm:spPr/>
      <dgm:t>
        <a:bodyPr/>
        <a:lstStyle/>
        <a:p>
          <a:endParaRPr lang="en-US" b="1">
            <a:solidFill>
              <a:schemeClr val="tx1"/>
            </a:solidFill>
          </a:endParaRPr>
        </a:p>
      </dgm:t>
    </dgm:pt>
    <dgm:pt modelId="{8110FAAD-0D13-4FBF-BC2C-70FAB29A6680}" type="sibTrans" cxnId="{3CCACA7F-9726-4D28-BDC5-687492196F28}">
      <dgm:prSet/>
      <dgm:spPr/>
      <dgm:t>
        <a:bodyPr/>
        <a:lstStyle/>
        <a:p>
          <a:endParaRPr lang="en-US" b="1">
            <a:solidFill>
              <a:schemeClr val="tx1"/>
            </a:solidFill>
          </a:endParaRPr>
        </a:p>
      </dgm:t>
    </dgm:pt>
    <dgm:pt modelId="{55FE9FB1-0BA4-4854-AA16-1F57179F609A}">
      <dgm:prSet phldrT="[Text]"/>
      <dgm:spPr/>
      <dgm:t>
        <a:bodyPr/>
        <a:lstStyle/>
        <a:p>
          <a:r>
            <a:rPr lang="en-US" b="1" dirty="0">
              <a:solidFill>
                <a:schemeClr val="tx1"/>
              </a:solidFill>
            </a:rPr>
            <a:t>Artificial Intelligence </a:t>
          </a:r>
        </a:p>
      </dgm:t>
    </dgm:pt>
    <dgm:pt modelId="{B49089AB-0CFD-4F5B-9468-E4C8AA80FECF}" type="parTrans" cxnId="{F17D723D-0B55-4FFC-9AFE-2B6F6B1DF154}">
      <dgm:prSet/>
      <dgm:spPr/>
      <dgm:t>
        <a:bodyPr/>
        <a:lstStyle/>
        <a:p>
          <a:endParaRPr lang="en-US" b="1">
            <a:solidFill>
              <a:schemeClr val="tx1"/>
            </a:solidFill>
          </a:endParaRPr>
        </a:p>
      </dgm:t>
    </dgm:pt>
    <dgm:pt modelId="{D753F4FC-596B-475E-BFF1-7B7987E93E88}" type="sibTrans" cxnId="{F17D723D-0B55-4FFC-9AFE-2B6F6B1DF154}">
      <dgm:prSet/>
      <dgm:spPr/>
      <dgm:t>
        <a:bodyPr/>
        <a:lstStyle/>
        <a:p>
          <a:endParaRPr lang="en-US" b="1">
            <a:solidFill>
              <a:schemeClr val="tx1"/>
            </a:solidFill>
          </a:endParaRPr>
        </a:p>
      </dgm:t>
    </dgm:pt>
    <dgm:pt modelId="{2452EAA1-BC83-4FD0-A3B2-C3B2280344A1}">
      <dgm:prSet phldrT="[Text]"/>
      <dgm:spPr/>
      <dgm:t>
        <a:bodyPr/>
        <a:lstStyle/>
        <a:p>
          <a:r>
            <a:rPr lang="en-US" b="1" dirty="0">
              <a:solidFill>
                <a:schemeClr val="tx1"/>
              </a:solidFill>
            </a:rPr>
            <a:t>Automated Planning, Scheduling</a:t>
          </a:r>
        </a:p>
      </dgm:t>
    </dgm:pt>
    <dgm:pt modelId="{538B7901-2374-4EF8-A342-5611AC66AB28}" type="parTrans" cxnId="{81CF7E9F-7343-4249-A47D-9DA181E6C5DF}">
      <dgm:prSet/>
      <dgm:spPr/>
      <dgm:t>
        <a:bodyPr/>
        <a:lstStyle/>
        <a:p>
          <a:endParaRPr lang="en-US" b="1">
            <a:solidFill>
              <a:schemeClr val="tx1"/>
            </a:solidFill>
          </a:endParaRPr>
        </a:p>
      </dgm:t>
    </dgm:pt>
    <dgm:pt modelId="{B1D3B769-6267-4221-B1AA-C7628D5DCAD8}" type="sibTrans" cxnId="{81CF7E9F-7343-4249-A47D-9DA181E6C5DF}">
      <dgm:prSet/>
      <dgm:spPr/>
      <dgm:t>
        <a:bodyPr/>
        <a:lstStyle/>
        <a:p>
          <a:endParaRPr lang="en-US" b="1">
            <a:solidFill>
              <a:schemeClr val="tx1"/>
            </a:solidFill>
          </a:endParaRPr>
        </a:p>
      </dgm:t>
    </dgm:pt>
    <dgm:pt modelId="{72F6EE77-736B-4EE8-9E18-6CDC0FC58B90}">
      <dgm:prSet phldrT="[Text]"/>
      <dgm:spPr/>
      <dgm:t>
        <a:bodyPr/>
        <a:lstStyle/>
        <a:p>
          <a:r>
            <a:rPr lang="en-US" b="1" dirty="0">
              <a:solidFill>
                <a:schemeClr val="tx1"/>
              </a:solidFill>
            </a:rPr>
            <a:t>Inference Engine</a:t>
          </a:r>
        </a:p>
      </dgm:t>
    </dgm:pt>
    <dgm:pt modelId="{F054A735-7D1B-430A-896B-0BDE053D8206}" type="parTrans" cxnId="{6CA929AC-6E28-44A2-9C3F-C18CE115C6AB}">
      <dgm:prSet/>
      <dgm:spPr/>
      <dgm:t>
        <a:bodyPr/>
        <a:lstStyle/>
        <a:p>
          <a:endParaRPr lang="en-US" b="1">
            <a:solidFill>
              <a:schemeClr val="tx1"/>
            </a:solidFill>
          </a:endParaRPr>
        </a:p>
      </dgm:t>
    </dgm:pt>
    <dgm:pt modelId="{98402751-0DA0-415E-A3AC-803C61C07086}" type="sibTrans" cxnId="{6CA929AC-6E28-44A2-9C3F-C18CE115C6AB}">
      <dgm:prSet/>
      <dgm:spPr/>
      <dgm:t>
        <a:bodyPr/>
        <a:lstStyle/>
        <a:p>
          <a:endParaRPr lang="en-US" b="1">
            <a:solidFill>
              <a:schemeClr val="tx1"/>
            </a:solidFill>
          </a:endParaRPr>
        </a:p>
      </dgm:t>
    </dgm:pt>
    <dgm:pt modelId="{D23F92A8-A257-4488-9DC8-A92D29DA2BB2}">
      <dgm:prSet phldrT="[Text]"/>
      <dgm:spPr/>
      <dgm:t>
        <a:bodyPr/>
        <a:lstStyle/>
        <a:p>
          <a:r>
            <a:rPr lang="en-US" b="1" dirty="0">
              <a:solidFill>
                <a:schemeClr val="tx1"/>
              </a:solidFill>
            </a:rPr>
            <a:t>Knowledge Base</a:t>
          </a:r>
        </a:p>
      </dgm:t>
    </dgm:pt>
    <dgm:pt modelId="{7BC7D0CD-4D29-4577-A5FB-BB683A63E7DA}" type="parTrans" cxnId="{C1CF0BAA-C564-4546-B02E-7429324CD669}">
      <dgm:prSet/>
      <dgm:spPr/>
      <dgm:t>
        <a:bodyPr/>
        <a:lstStyle/>
        <a:p>
          <a:endParaRPr lang="en-US" b="1">
            <a:solidFill>
              <a:schemeClr val="tx1"/>
            </a:solidFill>
          </a:endParaRPr>
        </a:p>
      </dgm:t>
    </dgm:pt>
    <dgm:pt modelId="{9BF713C6-4F19-4EF0-91EA-6F34072D4097}" type="sibTrans" cxnId="{C1CF0BAA-C564-4546-B02E-7429324CD669}">
      <dgm:prSet/>
      <dgm:spPr/>
      <dgm:t>
        <a:bodyPr/>
        <a:lstStyle/>
        <a:p>
          <a:endParaRPr lang="en-US" b="1">
            <a:solidFill>
              <a:schemeClr val="tx1"/>
            </a:solidFill>
          </a:endParaRPr>
        </a:p>
      </dgm:t>
    </dgm:pt>
    <dgm:pt modelId="{EB0ECF5B-AFF5-4190-8305-EC552187FD74}">
      <dgm:prSet phldrT="[Text]"/>
      <dgm:spPr/>
      <dgm:t>
        <a:bodyPr/>
        <a:lstStyle/>
        <a:p>
          <a:r>
            <a:rPr lang="en-US" b="1" dirty="0">
              <a:solidFill>
                <a:schemeClr val="tx1"/>
              </a:solidFill>
            </a:rPr>
            <a:t>Image recognition </a:t>
          </a:r>
        </a:p>
      </dgm:t>
    </dgm:pt>
    <dgm:pt modelId="{17601868-7013-435F-9C2C-5DF1D7EE352C}" type="parTrans" cxnId="{E0BDB6C3-8635-4C8D-A0B5-61161C3C22A9}">
      <dgm:prSet/>
      <dgm:spPr/>
      <dgm:t>
        <a:bodyPr/>
        <a:lstStyle/>
        <a:p>
          <a:endParaRPr lang="en-US" b="1">
            <a:solidFill>
              <a:schemeClr val="tx1"/>
            </a:solidFill>
          </a:endParaRPr>
        </a:p>
      </dgm:t>
    </dgm:pt>
    <dgm:pt modelId="{7BD0AD70-5495-404E-9C0D-ACBCC4434A52}" type="sibTrans" cxnId="{E0BDB6C3-8635-4C8D-A0B5-61161C3C22A9}">
      <dgm:prSet/>
      <dgm:spPr/>
      <dgm:t>
        <a:bodyPr/>
        <a:lstStyle/>
        <a:p>
          <a:endParaRPr lang="en-US" b="1">
            <a:solidFill>
              <a:schemeClr val="tx1"/>
            </a:solidFill>
          </a:endParaRPr>
        </a:p>
      </dgm:t>
    </dgm:pt>
    <dgm:pt modelId="{F5FF5CC9-8CD7-40B2-AC6C-74CEDFBAD33A}">
      <dgm:prSet phldrT="[Text]"/>
      <dgm:spPr/>
      <dgm:t>
        <a:bodyPr/>
        <a:lstStyle/>
        <a:p>
          <a:r>
            <a:rPr lang="en-US" b="1" dirty="0">
              <a:solidFill>
                <a:schemeClr val="tx1"/>
              </a:solidFill>
            </a:rPr>
            <a:t>Machine vision</a:t>
          </a:r>
        </a:p>
      </dgm:t>
    </dgm:pt>
    <dgm:pt modelId="{D5C72B6D-6AD3-4127-A897-CA77B4C81CEB}" type="parTrans" cxnId="{FE141107-90F8-4805-8A15-6F8F3A5DBACD}">
      <dgm:prSet/>
      <dgm:spPr/>
      <dgm:t>
        <a:bodyPr/>
        <a:lstStyle/>
        <a:p>
          <a:endParaRPr lang="en-US" b="1">
            <a:solidFill>
              <a:schemeClr val="tx1"/>
            </a:solidFill>
          </a:endParaRPr>
        </a:p>
      </dgm:t>
    </dgm:pt>
    <dgm:pt modelId="{7C59E83F-B99E-44C2-AE50-2EEF78F65DA0}" type="sibTrans" cxnId="{FE141107-90F8-4805-8A15-6F8F3A5DBACD}">
      <dgm:prSet/>
      <dgm:spPr/>
      <dgm:t>
        <a:bodyPr/>
        <a:lstStyle/>
        <a:p>
          <a:endParaRPr lang="en-US" b="1">
            <a:solidFill>
              <a:schemeClr val="tx1"/>
            </a:solidFill>
          </a:endParaRPr>
        </a:p>
      </dgm:t>
    </dgm:pt>
    <dgm:pt modelId="{6B94C508-1FE4-452C-8DCD-20BC96BDE126}">
      <dgm:prSet phldrT="[Text]"/>
      <dgm:spPr/>
      <dgm:t>
        <a:bodyPr/>
        <a:lstStyle/>
        <a:p>
          <a:r>
            <a:rPr lang="en-US" b="1" dirty="0">
              <a:solidFill>
                <a:schemeClr val="tx1"/>
              </a:solidFill>
            </a:rPr>
            <a:t>Vision</a:t>
          </a:r>
        </a:p>
      </dgm:t>
    </dgm:pt>
    <dgm:pt modelId="{2DB8B1C0-2692-4EFC-AF80-BFC1775C2497}" type="sibTrans" cxnId="{E40A6CAC-5C6D-4A6B-A245-D3EFAD1A4891}">
      <dgm:prSet/>
      <dgm:spPr/>
      <dgm:t>
        <a:bodyPr/>
        <a:lstStyle/>
        <a:p>
          <a:endParaRPr lang="en-US" b="1">
            <a:solidFill>
              <a:schemeClr val="tx1"/>
            </a:solidFill>
          </a:endParaRPr>
        </a:p>
      </dgm:t>
    </dgm:pt>
    <dgm:pt modelId="{892E63A4-2A8A-4F54-8A17-8C31E0FE372A}" type="parTrans" cxnId="{E40A6CAC-5C6D-4A6B-A245-D3EFAD1A4891}">
      <dgm:prSet/>
      <dgm:spPr/>
      <dgm:t>
        <a:bodyPr/>
        <a:lstStyle/>
        <a:p>
          <a:endParaRPr lang="en-US" b="1">
            <a:solidFill>
              <a:schemeClr val="tx1"/>
            </a:solidFill>
          </a:endParaRPr>
        </a:p>
      </dgm:t>
    </dgm:pt>
    <dgm:pt modelId="{FFDFEFC9-291D-4E1F-98CF-C94D86C900BA}">
      <dgm:prSet phldrT="[Text]"/>
      <dgm:spPr/>
      <dgm:t>
        <a:bodyPr/>
        <a:lstStyle/>
        <a:p>
          <a:r>
            <a:rPr lang="en-US" b="1" dirty="0">
              <a:solidFill>
                <a:schemeClr val="tx1"/>
              </a:solidFill>
            </a:rPr>
            <a:t>Robotics</a:t>
          </a:r>
        </a:p>
      </dgm:t>
    </dgm:pt>
    <dgm:pt modelId="{9599E721-6B53-4CB5-BBAE-5534D6ECC4D4}" type="sibTrans" cxnId="{7FC1D4CD-E840-480B-9B9D-417012F2AF77}">
      <dgm:prSet/>
      <dgm:spPr/>
      <dgm:t>
        <a:bodyPr/>
        <a:lstStyle/>
        <a:p>
          <a:endParaRPr lang="en-US" b="1">
            <a:solidFill>
              <a:schemeClr val="tx1"/>
            </a:solidFill>
          </a:endParaRPr>
        </a:p>
      </dgm:t>
    </dgm:pt>
    <dgm:pt modelId="{4F2CE6B3-53BF-4652-B3F8-F9DE45C08221}" type="parTrans" cxnId="{7FC1D4CD-E840-480B-9B9D-417012F2AF77}">
      <dgm:prSet/>
      <dgm:spPr/>
      <dgm:t>
        <a:bodyPr/>
        <a:lstStyle/>
        <a:p>
          <a:endParaRPr lang="en-US" b="1">
            <a:solidFill>
              <a:schemeClr val="tx1"/>
            </a:solidFill>
          </a:endParaRPr>
        </a:p>
      </dgm:t>
    </dgm:pt>
    <dgm:pt modelId="{14507B90-CF04-4E28-8EFA-0A6D2BD26984}">
      <dgm:prSet phldrT="[Text]"/>
      <dgm:spPr/>
      <dgm:t>
        <a:bodyPr/>
        <a:lstStyle/>
        <a:p>
          <a:r>
            <a:rPr lang="en-US" b="1" dirty="0">
              <a:solidFill>
                <a:schemeClr val="tx1"/>
              </a:solidFill>
            </a:rPr>
            <a:t>Solving problems by searching</a:t>
          </a:r>
        </a:p>
      </dgm:t>
    </dgm:pt>
    <dgm:pt modelId="{7922D91A-3391-4B93-9E75-44394924061C}" type="parTrans" cxnId="{27FF798C-8503-4BB5-91D3-22C49E07CBE0}">
      <dgm:prSet/>
      <dgm:spPr/>
      <dgm:t>
        <a:bodyPr/>
        <a:lstStyle/>
        <a:p>
          <a:endParaRPr lang="en-US" b="1">
            <a:solidFill>
              <a:schemeClr val="tx1"/>
            </a:solidFill>
          </a:endParaRPr>
        </a:p>
      </dgm:t>
    </dgm:pt>
    <dgm:pt modelId="{3109948E-394B-4BC0-B758-EF1AC53C36AA}" type="sibTrans" cxnId="{27FF798C-8503-4BB5-91D3-22C49E07CBE0}">
      <dgm:prSet/>
      <dgm:spPr/>
      <dgm:t>
        <a:bodyPr/>
        <a:lstStyle/>
        <a:p>
          <a:endParaRPr lang="en-US" b="1">
            <a:solidFill>
              <a:schemeClr val="tx1"/>
            </a:solidFill>
          </a:endParaRPr>
        </a:p>
      </dgm:t>
    </dgm:pt>
    <dgm:pt modelId="{3F22B2BD-4D97-48B2-B566-16E8DA390D4D}">
      <dgm:prSet phldrT="[Text]"/>
      <dgm:spPr/>
      <dgm:t>
        <a:bodyPr/>
        <a:lstStyle/>
        <a:p>
          <a:r>
            <a:rPr lang="en-US" b="1" dirty="0">
              <a:solidFill>
                <a:schemeClr val="tx1"/>
              </a:solidFill>
            </a:rPr>
            <a:t>Constraint Satisfaction</a:t>
          </a:r>
        </a:p>
      </dgm:t>
    </dgm:pt>
    <dgm:pt modelId="{6E772D5C-50EB-4CED-B986-04841EC2D6AF}" type="parTrans" cxnId="{47684C10-7654-4170-8667-BDBEF3824BE5}">
      <dgm:prSet/>
      <dgm:spPr/>
      <dgm:t>
        <a:bodyPr/>
        <a:lstStyle/>
        <a:p>
          <a:endParaRPr lang="en-US" b="1">
            <a:solidFill>
              <a:schemeClr val="tx1"/>
            </a:solidFill>
          </a:endParaRPr>
        </a:p>
      </dgm:t>
    </dgm:pt>
    <dgm:pt modelId="{087BF85C-50FE-46F1-976D-D5797E69EADC}" type="sibTrans" cxnId="{47684C10-7654-4170-8667-BDBEF3824BE5}">
      <dgm:prSet/>
      <dgm:spPr/>
      <dgm:t>
        <a:bodyPr/>
        <a:lstStyle/>
        <a:p>
          <a:endParaRPr lang="en-US" b="1">
            <a:solidFill>
              <a:schemeClr val="tx1"/>
            </a:solidFill>
          </a:endParaRPr>
        </a:p>
      </dgm:t>
    </dgm:pt>
    <dgm:pt modelId="{07F3AFA6-B02D-4117-BD7B-A2D478A0E47F}">
      <dgm:prSet phldrT="[Text]"/>
      <dgm:spPr/>
      <dgm:t>
        <a:bodyPr/>
        <a:lstStyle/>
        <a:p>
          <a:r>
            <a:rPr lang="en-US" b="1" dirty="0">
              <a:solidFill>
                <a:schemeClr val="tx1"/>
              </a:solidFill>
            </a:rPr>
            <a:t>Information extraction</a:t>
          </a:r>
        </a:p>
      </dgm:t>
    </dgm:pt>
    <dgm:pt modelId="{2DFDCED4-7182-4507-94F4-7C39E2B9123C}" type="parTrans" cxnId="{C5E963AF-98DC-48BF-A792-34C2F3FCF23E}">
      <dgm:prSet/>
      <dgm:spPr/>
      <dgm:t>
        <a:bodyPr/>
        <a:lstStyle/>
        <a:p>
          <a:endParaRPr lang="en-US" b="1">
            <a:solidFill>
              <a:schemeClr val="tx1"/>
            </a:solidFill>
          </a:endParaRPr>
        </a:p>
      </dgm:t>
    </dgm:pt>
    <dgm:pt modelId="{7D82C35E-A387-4B25-A21D-8D323DA9C31C}" type="sibTrans" cxnId="{C5E963AF-98DC-48BF-A792-34C2F3FCF23E}">
      <dgm:prSet/>
      <dgm:spPr/>
      <dgm:t>
        <a:bodyPr/>
        <a:lstStyle/>
        <a:p>
          <a:endParaRPr lang="en-US" b="1">
            <a:solidFill>
              <a:schemeClr val="tx1"/>
            </a:solidFill>
          </a:endParaRPr>
        </a:p>
      </dgm:t>
    </dgm:pt>
    <dgm:pt modelId="{17CE4477-444C-42B3-9998-12C000DC16C6}">
      <dgm:prSet phldrT="[Text]"/>
      <dgm:spPr/>
      <dgm:t>
        <a:bodyPr/>
        <a:lstStyle/>
        <a:p>
          <a:r>
            <a:rPr lang="en-US" b="1" dirty="0">
              <a:solidFill>
                <a:schemeClr val="tx1"/>
              </a:solidFill>
            </a:rPr>
            <a:t>Translation</a:t>
          </a:r>
        </a:p>
      </dgm:t>
    </dgm:pt>
    <dgm:pt modelId="{9205C8E1-C1C2-4FB0-B8F6-A445413A7647}" type="parTrans" cxnId="{45D3C2E9-2C64-47AE-9176-5C5AB03A86F8}">
      <dgm:prSet/>
      <dgm:spPr/>
      <dgm:t>
        <a:bodyPr/>
        <a:lstStyle/>
        <a:p>
          <a:endParaRPr lang="en-US" b="1">
            <a:solidFill>
              <a:schemeClr val="tx1"/>
            </a:solidFill>
          </a:endParaRPr>
        </a:p>
      </dgm:t>
    </dgm:pt>
    <dgm:pt modelId="{CDDF70A0-E19D-4B3C-B4DA-CAF087261A0D}" type="sibTrans" cxnId="{45D3C2E9-2C64-47AE-9176-5C5AB03A86F8}">
      <dgm:prSet/>
      <dgm:spPr/>
      <dgm:t>
        <a:bodyPr/>
        <a:lstStyle/>
        <a:p>
          <a:endParaRPr lang="en-US" b="1">
            <a:solidFill>
              <a:schemeClr val="tx1"/>
            </a:solidFill>
          </a:endParaRPr>
        </a:p>
      </dgm:t>
    </dgm:pt>
    <dgm:pt modelId="{A81E9541-F1B3-4B0E-9CDB-045A4721D23E}">
      <dgm:prSet phldrT="[Text]"/>
      <dgm:spPr/>
      <dgm:t>
        <a:bodyPr/>
        <a:lstStyle/>
        <a:p>
          <a:r>
            <a:rPr lang="en-US" b="1" dirty="0">
              <a:solidFill>
                <a:schemeClr val="tx1"/>
              </a:solidFill>
            </a:rPr>
            <a:t>Classification, Clustering</a:t>
          </a:r>
        </a:p>
      </dgm:t>
    </dgm:pt>
    <dgm:pt modelId="{4F84647D-9C6F-47CC-A566-D326627710C7}" type="parTrans" cxnId="{F614882A-1603-4F6E-BDFE-D115E6AF7D10}">
      <dgm:prSet/>
      <dgm:spPr/>
      <dgm:t>
        <a:bodyPr/>
        <a:lstStyle/>
        <a:p>
          <a:endParaRPr lang="en-US" b="1">
            <a:solidFill>
              <a:schemeClr val="tx1"/>
            </a:solidFill>
          </a:endParaRPr>
        </a:p>
      </dgm:t>
    </dgm:pt>
    <dgm:pt modelId="{D2FD9955-D3F1-4C2D-B651-278A72B6A234}" type="sibTrans" cxnId="{F614882A-1603-4F6E-BDFE-D115E6AF7D10}">
      <dgm:prSet/>
      <dgm:spPr/>
      <dgm:t>
        <a:bodyPr/>
        <a:lstStyle/>
        <a:p>
          <a:endParaRPr lang="en-US" b="1">
            <a:solidFill>
              <a:schemeClr val="tx1"/>
            </a:solidFill>
          </a:endParaRPr>
        </a:p>
      </dgm:t>
    </dgm:pt>
    <dgm:pt modelId="{3B1DFB3F-BFCA-4CD2-A402-C2245DF93ADE}">
      <dgm:prSet phldrT="[Text]"/>
      <dgm:spPr/>
      <dgm:t>
        <a:bodyPr/>
        <a:lstStyle/>
        <a:p>
          <a:r>
            <a:rPr lang="en-US" b="1" dirty="0">
              <a:solidFill>
                <a:schemeClr val="tx1"/>
              </a:solidFill>
            </a:rPr>
            <a:t>… </a:t>
          </a:r>
        </a:p>
      </dgm:t>
    </dgm:pt>
    <dgm:pt modelId="{B4A1D9FD-B798-4C6A-84CC-B3831820631F}" type="parTrans" cxnId="{E48C9027-AAE3-4969-A79E-134FE5F09810}">
      <dgm:prSet/>
      <dgm:spPr/>
      <dgm:t>
        <a:bodyPr/>
        <a:lstStyle/>
        <a:p>
          <a:endParaRPr lang="en-US" b="1">
            <a:solidFill>
              <a:schemeClr val="tx1"/>
            </a:solidFill>
          </a:endParaRPr>
        </a:p>
      </dgm:t>
    </dgm:pt>
    <dgm:pt modelId="{9CB07947-AE5C-412C-BBCA-CBBD4B9FFE6A}" type="sibTrans" cxnId="{E48C9027-AAE3-4969-A79E-134FE5F09810}">
      <dgm:prSet/>
      <dgm:spPr/>
      <dgm:t>
        <a:bodyPr/>
        <a:lstStyle/>
        <a:p>
          <a:endParaRPr lang="en-US" b="1">
            <a:solidFill>
              <a:schemeClr val="tx1"/>
            </a:solidFill>
          </a:endParaRPr>
        </a:p>
      </dgm:t>
    </dgm:pt>
    <dgm:pt modelId="{D6900879-6E4A-4CF0-90E4-0C8711ED1691}">
      <dgm:prSet phldrT="[Text]"/>
      <dgm:spPr/>
      <dgm:t>
        <a:bodyPr/>
        <a:lstStyle/>
        <a:p>
          <a:r>
            <a:rPr lang="en-US" b="1" dirty="0">
              <a:solidFill>
                <a:schemeClr val="tx1"/>
              </a:solidFill>
            </a:rPr>
            <a:t>…</a:t>
          </a:r>
        </a:p>
      </dgm:t>
    </dgm:pt>
    <dgm:pt modelId="{33369557-6F27-4C44-B6B8-3DC57D70E3EC}" type="parTrans" cxnId="{4273F911-30E6-46C0-BF64-90FD4CDA7447}">
      <dgm:prSet/>
      <dgm:spPr/>
      <dgm:t>
        <a:bodyPr/>
        <a:lstStyle/>
        <a:p>
          <a:endParaRPr lang="en-US"/>
        </a:p>
      </dgm:t>
    </dgm:pt>
    <dgm:pt modelId="{83CF0540-BA4E-465C-A8B0-E420322FB705}" type="sibTrans" cxnId="{4273F911-30E6-46C0-BF64-90FD4CDA7447}">
      <dgm:prSet/>
      <dgm:spPr/>
      <dgm:t>
        <a:bodyPr/>
        <a:lstStyle/>
        <a:p>
          <a:endParaRPr lang="en-US"/>
        </a:p>
      </dgm:t>
    </dgm:pt>
    <dgm:pt modelId="{8A20CE1E-30D6-4780-AE11-4A0B8CD2BFC2}" type="pres">
      <dgm:prSet presAssocID="{3DE925D9-4BED-4B8D-89F1-98A9775086D6}" presName="hierChild1" presStyleCnt="0">
        <dgm:presLayoutVars>
          <dgm:orgChart val="1"/>
          <dgm:chPref val="1"/>
          <dgm:dir/>
          <dgm:animOne val="branch"/>
          <dgm:animLvl val="lvl"/>
          <dgm:resizeHandles/>
        </dgm:presLayoutVars>
      </dgm:prSet>
      <dgm:spPr/>
    </dgm:pt>
    <dgm:pt modelId="{46DBC199-7014-4151-ADB1-3F939BF0B33F}" type="pres">
      <dgm:prSet presAssocID="{55FE9FB1-0BA4-4854-AA16-1F57179F609A}" presName="hierRoot1" presStyleCnt="0">
        <dgm:presLayoutVars>
          <dgm:hierBranch val="init"/>
        </dgm:presLayoutVars>
      </dgm:prSet>
      <dgm:spPr/>
    </dgm:pt>
    <dgm:pt modelId="{67F8D0FD-8FC8-4155-9A69-B1064F9CA02E}" type="pres">
      <dgm:prSet presAssocID="{55FE9FB1-0BA4-4854-AA16-1F57179F609A}" presName="rootComposite1" presStyleCnt="0"/>
      <dgm:spPr/>
    </dgm:pt>
    <dgm:pt modelId="{E492D4A3-46B1-44B8-B928-33CDF7EA4CDC}" type="pres">
      <dgm:prSet presAssocID="{55FE9FB1-0BA4-4854-AA16-1F57179F609A}" presName="rootText1" presStyleLbl="node0" presStyleIdx="0" presStyleCnt="1" custLinFactNeighborY="1026">
        <dgm:presLayoutVars>
          <dgm:chPref val="3"/>
        </dgm:presLayoutVars>
      </dgm:prSet>
      <dgm:spPr/>
    </dgm:pt>
    <dgm:pt modelId="{A9DB6195-9719-417B-8492-6306309D922F}" type="pres">
      <dgm:prSet presAssocID="{55FE9FB1-0BA4-4854-AA16-1F57179F609A}" presName="rootConnector1" presStyleLbl="node1" presStyleIdx="0" presStyleCnt="0"/>
      <dgm:spPr/>
    </dgm:pt>
    <dgm:pt modelId="{BFB36A12-7647-45C0-988E-CACB7B06E735}" type="pres">
      <dgm:prSet presAssocID="{55FE9FB1-0BA4-4854-AA16-1F57179F609A}" presName="hierChild2" presStyleCnt="0"/>
      <dgm:spPr/>
    </dgm:pt>
    <dgm:pt modelId="{3B6FCAC0-A692-4A5F-9782-2E586CDF0DD9}" type="pres">
      <dgm:prSet presAssocID="{01C1C0BB-E8BE-4E02-A5E6-50383B522774}" presName="Name37" presStyleLbl="parChTrans1D2" presStyleIdx="0" presStyleCnt="6"/>
      <dgm:spPr/>
    </dgm:pt>
    <dgm:pt modelId="{50B637FB-D3E9-43EB-A3E8-BB6BCD34E945}" type="pres">
      <dgm:prSet presAssocID="{11995D9B-B162-4197-BD61-AC185F53B03C}" presName="hierRoot2" presStyleCnt="0">
        <dgm:presLayoutVars>
          <dgm:hierBranch val="init"/>
        </dgm:presLayoutVars>
      </dgm:prSet>
      <dgm:spPr/>
    </dgm:pt>
    <dgm:pt modelId="{91B79958-F42C-454B-B79A-57A5FD660E2D}" type="pres">
      <dgm:prSet presAssocID="{11995D9B-B162-4197-BD61-AC185F53B03C}" presName="rootComposite" presStyleCnt="0"/>
      <dgm:spPr/>
    </dgm:pt>
    <dgm:pt modelId="{6C4E63FB-129F-4D48-827E-6D3F409F23F8}" type="pres">
      <dgm:prSet presAssocID="{11995D9B-B162-4197-BD61-AC185F53B03C}" presName="rootText" presStyleLbl="node2" presStyleIdx="0" presStyleCnt="6">
        <dgm:presLayoutVars>
          <dgm:chPref val="3"/>
        </dgm:presLayoutVars>
      </dgm:prSet>
      <dgm:spPr/>
    </dgm:pt>
    <dgm:pt modelId="{E9216B54-BAC7-407B-9CA3-2EE3C5072492}" type="pres">
      <dgm:prSet presAssocID="{11995D9B-B162-4197-BD61-AC185F53B03C}" presName="rootConnector" presStyleLbl="node2" presStyleIdx="0" presStyleCnt="6"/>
      <dgm:spPr/>
    </dgm:pt>
    <dgm:pt modelId="{8E060894-C549-4352-824B-E6ECEB238694}" type="pres">
      <dgm:prSet presAssocID="{11995D9B-B162-4197-BD61-AC185F53B03C}" presName="hierChild4" presStyleCnt="0"/>
      <dgm:spPr/>
    </dgm:pt>
    <dgm:pt modelId="{58FC4392-71D8-44A1-9767-FCF0A3931225}" type="pres">
      <dgm:prSet presAssocID="{615C3223-2B44-4563-A027-2AEA17E334FC}" presName="Name37" presStyleLbl="parChTrans1D3" presStyleIdx="0" presStyleCnt="15"/>
      <dgm:spPr/>
    </dgm:pt>
    <dgm:pt modelId="{BA7721B5-4ED6-4CAD-A434-DC37AEE825C9}" type="pres">
      <dgm:prSet presAssocID="{25A377CA-0938-40B7-B34E-B9AE26778651}" presName="hierRoot2" presStyleCnt="0">
        <dgm:presLayoutVars>
          <dgm:hierBranch val="init"/>
        </dgm:presLayoutVars>
      </dgm:prSet>
      <dgm:spPr/>
    </dgm:pt>
    <dgm:pt modelId="{29183C0C-4EF0-47B6-BEB1-11D5D3B02DC8}" type="pres">
      <dgm:prSet presAssocID="{25A377CA-0938-40B7-B34E-B9AE26778651}" presName="rootComposite" presStyleCnt="0"/>
      <dgm:spPr/>
    </dgm:pt>
    <dgm:pt modelId="{D7561DF7-F233-446D-84D7-7E067303A1DD}" type="pres">
      <dgm:prSet presAssocID="{25A377CA-0938-40B7-B34E-B9AE26778651}" presName="rootText" presStyleLbl="node3" presStyleIdx="0" presStyleCnt="15">
        <dgm:presLayoutVars>
          <dgm:chPref val="3"/>
        </dgm:presLayoutVars>
      </dgm:prSet>
      <dgm:spPr/>
    </dgm:pt>
    <dgm:pt modelId="{DB32E5C2-16E6-498E-BFE5-8B610421E583}" type="pres">
      <dgm:prSet presAssocID="{25A377CA-0938-40B7-B34E-B9AE26778651}" presName="rootConnector" presStyleLbl="node3" presStyleIdx="0" presStyleCnt="15"/>
      <dgm:spPr/>
    </dgm:pt>
    <dgm:pt modelId="{0C842002-8FEA-4FAB-BA3E-4FA01330556E}" type="pres">
      <dgm:prSet presAssocID="{25A377CA-0938-40B7-B34E-B9AE26778651}" presName="hierChild4" presStyleCnt="0"/>
      <dgm:spPr/>
    </dgm:pt>
    <dgm:pt modelId="{A5C607D7-3F1F-4477-A787-9DE3D0CC056E}" type="pres">
      <dgm:prSet presAssocID="{25A377CA-0938-40B7-B34E-B9AE26778651}" presName="hierChild5" presStyleCnt="0"/>
      <dgm:spPr/>
    </dgm:pt>
    <dgm:pt modelId="{C4DBACAD-43E1-4EF1-B821-E7B85B5F2392}" type="pres">
      <dgm:prSet presAssocID="{3A5F1F96-028C-4CA8-B51C-5EB6950E68FB}" presName="Name37" presStyleLbl="parChTrans1D3" presStyleIdx="1" presStyleCnt="15"/>
      <dgm:spPr/>
    </dgm:pt>
    <dgm:pt modelId="{82C92A30-EEFD-4784-97CB-F53C9AB776C6}" type="pres">
      <dgm:prSet presAssocID="{C9FD3723-EBD9-4525-B703-440451BD840E}" presName="hierRoot2" presStyleCnt="0">
        <dgm:presLayoutVars>
          <dgm:hierBranch val="init"/>
        </dgm:presLayoutVars>
      </dgm:prSet>
      <dgm:spPr/>
    </dgm:pt>
    <dgm:pt modelId="{79BA0AB8-2283-4903-BD0D-C0E743E81D59}" type="pres">
      <dgm:prSet presAssocID="{C9FD3723-EBD9-4525-B703-440451BD840E}" presName="rootComposite" presStyleCnt="0"/>
      <dgm:spPr/>
    </dgm:pt>
    <dgm:pt modelId="{05CBC54A-E02C-4EBA-BE6E-57D91645C5B8}" type="pres">
      <dgm:prSet presAssocID="{C9FD3723-EBD9-4525-B703-440451BD840E}" presName="rootText" presStyleLbl="node3" presStyleIdx="1" presStyleCnt="15">
        <dgm:presLayoutVars>
          <dgm:chPref val="3"/>
        </dgm:presLayoutVars>
      </dgm:prSet>
      <dgm:spPr/>
    </dgm:pt>
    <dgm:pt modelId="{CC37CF1E-E3D5-4318-BE68-67BBEBF97F7C}" type="pres">
      <dgm:prSet presAssocID="{C9FD3723-EBD9-4525-B703-440451BD840E}" presName="rootConnector" presStyleLbl="node3" presStyleIdx="1" presStyleCnt="15"/>
      <dgm:spPr/>
    </dgm:pt>
    <dgm:pt modelId="{FF03B8FB-08B2-4B85-9B33-83BDD4855ACC}" type="pres">
      <dgm:prSet presAssocID="{C9FD3723-EBD9-4525-B703-440451BD840E}" presName="hierChild4" presStyleCnt="0"/>
      <dgm:spPr/>
    </dgm:pt>
    <dgm:pt modelId="{51D317A0-D5E3-4167-8D29-935FC076B903}" type="pres">
      <dgm:prSet presAssocID="{C9FD3723-EBD9-4525-B703-440451BD840E}" presName="hierChild5" presStyleCnt="0"/>
      <dgm:spPr/>
    </dgm:pt>
    <dgm:pt modelId="{72870CB5-E358-4775-9FC9-FF6FEEAC2EFD}" type="pres">
      <dgm:prSet presAssocID="{8729D1CF-0197-4251-8175-26F3E983C071}" presName="Name37" presStyleLbl="parChTrans1D3" presStyleIdx="2" presStyleCnt="15"/>
      <dgm:spPr/>
    </dgm:pt>
    <dgm:pt modelId="{B071AF26-D9C6-434B-87E7-7BEAD83AB5FF}" type="pres">
      <dgm:prSet presAssocID="{E4E1D973-F0D5-485B-91F3-FA8293AAA9B6}" presName="hierRoot2" presStyleCnt="0">
        <dgm:presLayoutVars>
          <dgm:hierBranch val="init"/>
        </dgm:presLayoutVars>
      </dgm:prSet>
      <dgm:spPr/>
    </dgm:pt>
    <dgm:pt modelId="{DF83017A-D223-46AE-BFAD-8BC01FED6930}" type="pres">
      <dgm:prSet presAssocID="{E4E1D973-F0D5-485B-91F3-FA8293AAA9B6}" presName="rootComposite" presStyleCnt="0"/>
      <dgm:spPr/>
    </dgm:pt>
    <dgm:pt modelId="{CA556DC8-5B26-4B52-8297-C70525B4B160}" type="pres">
      <dgm:prSet presAssocID="{E4E1D973-F0D5-485B-91F3-FA8293AAA9B6}" presName="rootText" presStyleLbl="node3" presStyleIdx="2" presStyleCnt="15">
        <dgm:presLayoutVars>
          <dgm:chPref val="3"/>
        </dgm:presLayoutVars>
      </dgm:prSet>
      <dgm:spPr/>
    </dgm:pt>
    <dgm:pt modelId="{7395270C-569A-4E83-9475-F8E8B6ACCC88}" type="pres">
      <dgm:prSet presAssocID="{E4E1D973-F0D5-485B-91F3-FA8293AAA9B6}" presName="rootConnector" presStyleLbl="node3" presStyleIdx="2" presStyleCnt="15"/>
      <dgm:spPr/>
    </dgm:pt>
    <dgm:pt modelId="{9764936A-8C53-443E-BB34-BDA00865FDA5}" type="pres">
      <dgm:prSet presAssocID="{E4E1D973-F0D5-485B-91F3-FA8293AAA9B6}" presName="hierChild4" presStyleCnt="0"/>
      <dgm:spPr/>
    </dgm:pt>
    <dgm:pt modelId="{B9399DF0-FCD3-4974-8545-BD8E0EB81ECE}" type="pres">
      <dgm:prSet presAssocID="{E4E1D973-F0D5-485B-91F3-FA8293AAA9B6}" presName="hierChild5" presStyleCnt="0"/>
      <dgm:spPr/>
    </dgm:pt>
    <dgm:pt modelId="{C0F9F6E1-521B-4787-975C-DC1EFB03DBC7}" type="pres">
      <dgm:prSet presAssocID="{11995D9B-B162-4197-BD61-AC185F53B03C}" presName="hierChild5" presStyleCnt="0"/>
      <dgm:spPr/>
    </dgm:pt>
    <dgm:pt modelId="{C6045AD8-829D-46D4-90DE-6523080B4758}" type="pres">
      <dgm:prSet presAssocID="{8E659340-FEBE-4440-8D63-FF0114D64BBF}" presName="Name37" presStyleLbl="parChTrans1D2" presStyleIdx="1" presStyleCnt="6"/>
      <dgm:spPr/>
    </dgm:pt>
    <dgm:pt modelId="{15FF2506-34EC-43A4-960C-C1459520F56D}" type="pres">
      <dgm:prSet presAssocID="{67AD0F28-9784-424F-B345-EDEBB13E3DCF}" presName="hierRoot2" presStyleCnt="0">
        <dgm:presLayoutVars>
          <dgm:hierBranch val="init"/>
        </dgm:presLayoutVars>
      </dgm:prSet>
      <dgm:spPr/>
    </dgm:pt>
    <dgm:pt modelId="{3FE8FDE8-8A85-4EC9-BBDF-5765C6392CDD}" type="pres">
      <dgm:prSet presAssocID="{67AD0F28-9784-424F-B345-EDEBB13E3DCF}" presName="rootComposite" presStyleCnt="0"/>
      <dgm:spPr/>
    </dgm:pt>
    <dgm:pt modelId="{0CD6DF76-C19B-4C10-8AC8-C2C25F53C445}" type="pres">
      <dgm:prSet presAssocID="{67AD0F28-9784-424F-B345-EDEBB13E3DCF}" presName="rootText" presStyleLbl="node2" presStyleIdx="1" presStyleCnt="6">
        <dgm:presLayoutVars>
          <dgm:chPref val="3"/>
        </dgm:presLayoutVars>
      </dgm:prSet>
      <dgm:spPr/>
    </dgm:pt>
    <dgm:pt modelId="{EEC7DF3F-1BF2-4343-B773-21313A619C0C}" type="pres">
      <dgm:prSet presAssocID="{67AD0F28-9784-424F-B345-EDEBB13E3DCF}" presName="rootConnector" presStyleLbl="node2" presStyleIdx="1" presStyleCnt="6"/>
      <dgm:spPr/>
    </dgm:pt>
    <dgm:pt modelId="{AD897E93-EA8B-4499-AB29-CBBBB35FD45E}" type="pres">
      <dgm:prSet presAssocID="{67AD0F28-9784-424F-B345-EDEBB13E3DCF}" presName="hierChild4" presStyleCnt="0"/>
      <dgm:spPr/>
    </dgm:pt>
    <dgm:pt modelId="{42C2AD72-E457-4806-A8F2-E7E7C6B4726E}" type="pres">
      <dgm:prSet presAssocID="{2DFDCED4-7182-4507-94F4-7C39E2B9123C}" presName="Name37" presStyleLbl="parChTrans1D3" presStyleIdx="3" presStyleCnt="15"/>
      <dgm:spPr/>
    </dgm:pt>
    <dgm:pt modelId="{1034B07F-10CF-4D8E-BE64-362BA73ECFF4}" type="pres">
      <dgm:prSet presAssocID="{07F3AFA6-B02D-4117-BD7B-A2D478A0E47F}" presName="hierRoot2" presStyleCnt="0">
        <dgm:presLayoutVars>
          <dgm:hierBranch val="init"/>
        </dgm:presLayoutVars>
      </dgm:prSet>
      <dgm:spPr/>
    </dgm:pt>
    <dgm:pt modelId="{5E74C86D-1FFB-40A3-9026-882DB05788A4}" type="pres">
      <dgm:prSet presAssocID="{07F3AFA6-B02D-4117-BD7B-A2D478A0E47F}" presName="rootComposite" presStyleCnt="0"/>
      <dgm:spPr/>
    </dgm:pt>
    <dgm:pt modelId="{0D4378B5-9A5F-49FE-A423-6FD3B7AE9CBF}" type="pres">
      <dgm:prSet presAssocID="{07F3AFA6-B02D-4117-BD7B-A2D478A0E47F}" presName="rootText" presStyleLbl="node3" presStyleIdx="3" presStyleCnt="15">
        <dgm:presLayoutVars>
          <dgm:chPref val="3"/>
        </dgm:presLayoutVars>
      </dgm:prSet>
      <dgm:spPr/>
    </dgm:pt>
    <dgm:pt modelId="{415DCB1C-EEE7-4BC7-B61C-BA24C4862AE4}" type="pres">
      <dgm:prSet presAssocID="{07F3AFA6-B02D-4117-BD7B-A2D478A0E47F}" presName="rootConnector" presStyleLbl="node3" presStyleIdx="3" presStyleCnt="15"/>
      <dgm:spPr/>
    </dgm:pt>
    <dgm:pt modelId="{3C503959-1892-4D38-8E74-9AF4E7265334}" type="pres">
      <dgm:prSet presAssocID="{07F3AFA6-B02D-4117-BD7B-A2D478A0E47F}" presName="hierChild4" presStyleCnt="0"/>
      <dgm:spPr/>
    </dgm:pt>
    <dgm:pt modelId="{9C0704EB-AAB4-4774-9AF1-F179BE70D696}" type="pres">
      <dgm:prSet presAssocID="{07F3AFA6-B02D-4117-BD7B-A2D478A0E47F}" presName="hierChild5" presStyleCnt="0"/>
      <dgm:spPr/>
    </dgm:pt>
    <dgm:pt modelId="{6AFC07E4-1304-424A-BB2A-74A69F9B948B}" type="pres">
      <dgm:prSet presAssocID="{B9F0122E-C625-469D-8BAD-F9550E017A1C}" presName="Name37" presStyleLbl="parChTrans1D3" presStyleIdx="4" presStyleCnt="15"/>
      <dgm:spPr/>
    </dgm:pt>
    <dgm:pt modelId="{BD373E06-B47B-4C1E-9214-BBF578116FB2}" type="pres">
      <dgm:prSet presAssocID="{61671A1F-2108-4700-BF41-762CE531053D}" presName="hierRoot2" presStyleCnt="0">
        <dgm:presLayoutVars>
          <dgm:hierBranch val="init"/>
        </dgm:presLayoutVars>
      </dgm:prSet>
      <dgm:spPr/>
    </dgm:pt>
    <dgm:pt modelId="{B14481C8-8AE4-4739-953A-0120DCD9F884}" type="pres">
      <dgm:prSet presAssocID="{61671A1F-2108-4700-BF41-762CE531053D}" presName="rootComposite" presStyleCnt="0"/>
      <dgm:spPr/>
    </dgm:pt>
    <dgm:pt modelId="{2FADD01B-BB7E-4EE3-B1B1-7183A6DCE7E6}" type="pres">
      <dgm:prSet presAssocID="{61671A1F-2108-4700-BF41-762CE531053D}" presName="rootText" presStyleLbl="node3" presStyleIdx="4" presStyleCnt="15">
        <dgm:presLayoutVars>
          <dgm:chPref val="3"/>
        </dgm:presLayoutVars>
      </dgm:prSet>
      <dgm:spPr/>
    </dgm:pt>
    <dgm:pt modelId="{237CE508-4354-4A2B-B0DE-10EAB6E59FBF}" type="pres">
      <dgm:prSet presAssocID="{61671A1F-2108-4700-BF41-762CE531053D}" presName="rootConnector" presStyleLbl="node3" presStyleIdx="4" presStyleCnt="15"/>
      <dgm:spPr/>
    </dgm:pt>
    <dgm:pt modelId="{DBDD4D70-93AF-415D-B8BB-A351A85E3565}" type="pres">
      <dgm:prSet presAssocID="{61671A1F-2108-4700-BF41-762CE531053D}" presName="hierChild4" presStyleCnt="0"/>
      <dgm:spPr/>
    </dgm:pt>
    <dgm:pt modelId="{8EF5D8DF-86DA-476A-BD1B-7EDBFD02B6E7}" type="pres">
      <dgm:prSet presAssocID="{61671A1F-2108-4700-BF41-762CE531053D}" presName="hierChild5" presStyleCnt="0"/>
      <dgm:spPr/>
    </dgm:pt>
    <dgm:pt modelId="{B475A553-0725-4A00-8184-468F033CC547}" type="pres">
      <dgm:prSet presAssocID="{9205C8E1-C1C2-4FB0-B8F6-A445413A7647}" presName="Name37" presStyleLbl="parChTrans1D3" presStyleIdx="5" presStyleCnt="15"/>
      <dgm:spPr/>
    </dgm:pt>
    <dgm:pt modelId="{FAF55831-A5FE-47A6-80CE-8077EE977C49}" type="pres">
      <dgm:prSet presAssocID="{17CE4477-444C-42B3-9998-12C000DC16C6}" presName="hierRoot2" presStyleCnt="0">
        <dgm:presLayoutVars>
          <dgm:hierBranch val="init"/>
        </dgm:presLayoutVars>
      </dgm:prSet>
      <dgm:spPr/>
    </dgm:pt>
    <dgm:pt modelId="{BF021B2E-18A1-4261-8BE4-4DEA87A05D40}" type="pres">
      <dgm:prSet presAssocID="{17CE4477-444C-42B3-9998-12C000DC16C6}" presName="rootComposite" presStyleCnt="0"/>
      <dgm:spPr/>
    </dgm:pt>
    <dgm:pt modelId="{442EFC83-4F06-4F3A-9681-DA59842CF610}" type="pres">
      <dgm:prSet presAssocID="{17CE4477-444C-42B3-9998-12C000DC16C6}" presName="rootText" presStyleLbl="node3" presStyleIdx="5" presStyleCnt="15">
        <dgm:presLayoutVars>
          <dgm:chPref val="3"/>
        </dgm:presLayoutVars>
      </dgm:prSet>
      <dgm:spPr/>
    </dgm:pt>
    <dgm:pt modelId="{5AC3F4AD-CAA9-4D2B-BD31-1D780FC6EB1D}" type="pres">
      <dgm:prSet presAssocID="{17CE4477-444C-42B3-9998-12C000DC16C6}" presName="rootConnector" presStyleLbl="node3" presStyleIdx="5" presStyleCnt="15"/>
      <dgm:spPr/>
    </dgm:pt>
    <dgm:pt modelId="{7BB0EF9C-0919-4E15-8F1D-737CD9DC4173}" type="pres">
      <dgm:prSet presAssocID="{17CE4477-444C-42B3-9998-12C000DC16C6}" presName="hierChild4" presStyleCnt="0"/>
      <dgm:spPr/>
    </dgm:pt>
    <dgm:pt modelId="{F3F63E56-33C2-41AA-9E30-09BE9A1BC2C0}" type="pres">
      <dgm:prSet presAssocID="{17CE4477-444C-42B3-9998-12C000DC16C6}" presName="hierChild5" presStyleCnt="0"/>
      <dgm:spPr/>
    </dgm:pt>
    <dgm:pt modelId="{2602BF8A-15B0-4B62-93AF-C6EC30969B8F}" type="pres">
      <dgm:prSet presAssocID="{4F84647D-9C6F-47CC-A566-D326627710C7}" presName="Name37" presStyleLbl="parChTrans1D3" presStyleIdx="6" presStyleCnt="15"/>
      <dgm:spPr/>
    </dgm:pt>
    <dgm:pt modelId="{0AC0EE1E-6367-4916-B2DC-45AA2871395A}" type="pres">
      <dgm:prSet presAssocID="{A81E9541-F1B3-4B0E-9CDB-045A4721D23E}" presName="hierRoot2" presStyleCnt="0">
        <dgm:presLayoutVars>
          <dgm:hierBranch val="init"/>
        </dgm:presLayoutVars>
      </dgm:prSet>
      <dgm:spPr/>
    </dgm:pt>
    <dgm:pt modelId="{6086702A-FEE8-44BD-985A-62D3A90C35F3}" type="pres">
      <dgm:prSet presAssocID="{A81E9541-F1B3-4B0E-9CDB-045A4721D23E}" presName="rootComposite" presStyleCnt="0"/>
      <dgm:spPr/>
    </dgm:pt>
    <dgm:pt modelId="{B892986F-22EC-4422-9AE3-C6395F598271}" type="pres">
      <dgm:prSet presAssocID="{A81E9541-F1B3-4B0E-9CDB-045A4721D23E}" presName="rootText" presStyleLbl="node3" presStyleIdx="6" presStyleCnt="15">
        <dgm:presLayoutVars>
          <dgm:chPref val="3"/>
        </dgm:presLayoutVars>
      </dgm:prSet>
      <dgm:spPr/>
    </dgm:pt>
    <dgm:pt modelId="{3A129327-C385-4DF1-843F-09624550C6E7}" type="pres">
      <dgm:prSet presAssocID="{A81E9541-F1B3-4B0E-9CDB-045A4721D23E}" presName="rootConnector" presStyleLbl="node3" presStyleIdx="6" presStyleCnt="15"/>
      <dgm:spPr/>
    </dgm:pt>
    <dgm:pt modelId="{126C45E2-7A4E-460B-90AA-1BEE9E14F845}" type="pres">
      <dgm:prSet presAssocID="{A81E9541-F1B3-4B0E-9CDB-045A4721D23E}" presName="hierChild4" presStyleCnt="0"/>
      <dgm:spPr/>
    </dgm:pt>
    <dgm:pt modelId="{714AC31C-FBA6-4E7E-972A-F19108A77B9F}" type="pres">
      <dgm:prSet presAssocID="{A81E9541-F1B3-4B0E-9CDB-045A4721D23E}" presName="hierChild5" presStyleCnt="0"/>
      <dgm:spPr/>
    </dgm:pt>
    <dgm:pt modelId="{F826A12D-ADBF-4256-A64F-567C6A51D145}" type="pres">
      <dgm:prSet presAssocID="{67AD0F28-9784-424F-B345-EDEBB13E3DCF}" presName="hierChild5" presStyleCnt="0"/>
      <dgm:spPr/>
    </dgm:pt>
    <dgm:pt modelId="{EE11DCE0-4A54-4BF0-9DE5-A46F882EB960}" type="pres">
      <dgm:prSet presAssocID="{947204FF-1FE5-44D4-8361-585C21372940}" presName="Name37" presStyleLbl="parChTrans1D2" presStyleIdx="2" presStyleCnt="6"/>
      <dgm:spPr/>
    </dgm:pt>
    <dgm:pt modelId="{B9DCA542-5A08-4936-BBDD-5166AF04E2EA}" type="pres">
      <dgm:prSet presAssocID="{46A4E6A5-26DE-4629-9F3B-72822907598A}" presName="hierRoot2" presStyleCnt="0">
        <dgm:presLayoutVars>
          <dgm:hierBranch val="init"/>
        </dgm:presLayoutVars>
      </dgm:prSet>
      <dgm:spPr/>
    </dgm:pt>
    <dgm:pt modelId="{19392A0E-FAA4-449B-ACCD-9E24C1009A51}" type="pres">
      <dgm:prSet presAssocID="{46A4E6A5-26DE-4629-9F3B-72822907598A}" presName="rootComposite" presStyleCnt="0"/>
      <dgm:spPr/>
    </dgm:pt>
    <dgm:pt modelId="{E272B04A-7714-487A-A065-854EA5FD1F6D}" type="pres">
      <dgm:prSet presAssocID="{46A4E6A5-26DE-4629-9F3B-72822907598A}" presName="rootText" presStyleLbl="node2" presStyleIdx="2" presStyleCnt="6">
        <dgm:presLayoutVars>
          <dgm:chPref val="3"/>
        </dgm:presLayoutVars>
      </dgm:prSet>
      <dgm:spPr/>
    </dgm:pt>
    <dgm:pt modelId="{16145081-A295-44D5-8760-BC342339882D}" type="pres">
      <dgm:prSet presAssocID="{46A4E6A5-26DE-4629-9F3B-72822907598A}" presName="rootConnector" presStyleLbl="node2" presStyleIdx="2" presStyleCnt="6"/>
      <dgm:spPr/>
    </dgm:pt>
    <dgm:pt modelId="{AD173769-7B34-478D-9101-8E12E1090BDB}" type="pres">
      <dgm:prSet presAssocID="{46A4E6A5-26DE-4629-9F3B-72822907598A}" presName="hierChild4" presStyleCnt="0"/>
      <dgm:spPr/>
    </dgm:pt>
    <dgm:pt modelId="{F3C8EC0C-316E-4A3D-9BCA-26D80F5B7EC9}" type="pres">
      <dgm:prSet presAssocID="{F054A735-7D1B-430A-896B-0BDE053D8206}" presName="Name37" presStyleLbl="parChTrans1D3" presStyleIdx="7" presStyleCnt="15"/>
      <dgm:spPr/>
    </dgm:pt>
    <dgm:pt modelId="{3D07A124-6B8A-4DD5-9306-A33B91F53036}" type="pres">
      <dgm:prSet presAssocID="{72F6EE77-736B-4EE8-9E18-6CDC0FC58B90}" presName="hierRoot2" presStyleCnt="0">
        <dgm:presLayoutVars>
          <dgm:hierBranch val="init"/>
        </dgm:presLayoutVars>
      </dgm:prSet>
      <dgm:spPr/>
    </dgm:pt>
    <dgm:pt modelId="{BEF6E41C-808D-49B6-BA4E-CF99274B9C51}" type="pres">
      <dgm:prSet presAssocID="{72F6EE77-736B-4EE8-9E18-6CDC0FC58B90}" presName="rootComposite" presStyleCnt="0"/>
      <dgm:spPr/>
    </dgm:pt>
    <dgm:pt modelId="{C24DE934-FD27-4894-B282-1522E9AF06F4}" type="pres">
      <dgm:prSet presAssocID="{72F6EE77-736B-4EE8-9E18-6CDC0FC58B90}" presName="rootText" presStyleLbl="node3" presStyleIdx="7" presStyleCnt="15">
        <dgm:presLayoutVars>
          <dgm:chPref val="3"/>
        </dgm:presLayoutVars>
      </dgm:prSet>
      <dgm:spPr/>
    </dgm:pt>
    <dgm:pt modelId="{E4336CD3-DEA6-4ECB-8E70-237CD0F51897}" type="pres">
      <dgm:prSet presAssocID="{72F6EE77-736B-4EE8-9E18-6CDC0FC58B90}" presName="rootConnector" presStyleLbl="node3" presStyleIdx="7" presStyleCnt="15"/>
      <dgm:spPr/>
    </dgm:pt>
    <dgm:pt modelId="{BC03BAA1-AB4F-47DC-B5CA-40675D1C7829}" type="pres">
      <dgm:prSet presAssocID="{72F6EE77-736B-4EE8-9E18-6CDC0FC58B90}" presName="hierChild4" presStyleCnt="0"/>
      <dgm:spPr/>
    </dgm:pt>
    <dgm:pt modelId="{1EFD5044-B75B-4AE5-B6FC-07747282658F}" type="pres">
      <dgm:prSet presAssocID="{72F6EE77-736B-4EE8-9E18-6CDC0FC58B90}" presName="hierChild5" presStyleCnt="0"/>
      <dgm:spPr/>
    </dgm:pt>
    <dgm:pt modelId="{7B2EFD94-32A3-45A2-A0EB-05F550D2BA94}" type="pres">
      <dgm:prSet presAssocID="{7BC7D0CD-4D29-4577-A5FB-BB683A63E7DA}" presName="Name37" presStyleLbl="parChTrans1D3" presStyleIdx="8" presStyleCnt="15"/>
      <dgm:spPr/>
    </dgm:pt>
    <dgm:pt modelId="{B1A0CAE4-9B02-4F73-B39E-C5992ABB0134}" type="pres">
      <dgm:prSet presAssocID="{D23F92A8-A257-4488-9DC8-A92D29DA2BB2}" presName="hierRoot2" presStyleCnt="0">
        <dgm:presLayoutVars>
          <dgm:hierBranch val="init"/>
        </dgm:presLayoutVars>
      </dgm:prSet>
      <dgm:spPr/>
    </dgm:pt>
    <dgm:pt modelId="{6026E0C7-C265-4EFE-A120-D17D43F06F06}" type="pres">
      <dgm:prSet presAssocID="{D23F92A8-A257-4488-9DC8-A92D29DA2BB2}" presName="rootComposite" presStyleCnt="0"/>
      <dgm:spPr/>
    </dgm:pt>
    <dgm:pt modelId="{09F75378-FA63-4BB4-BABD-56CC3C1F819C}" type="pres">
      <dgm:prSet presAssocID="{D23F92A8-A257-4488-9DC8-A92D29DA2BB2}" presName="rootText" presStyleLbl="node3" presStyleIdx="8" presStyleCnt="15">
        <dgm:presLayoutVars>
          <dgm:chPref val="3"/>
        </dgm:presLayoutVars>
      </dgm:prSet>
      <dgm:spPr/>
    </dgm:pt>
    <dgm:pt modelId="{EE0650C3-4030-4B3B-806F-65BA6727256B}" type="pres">
      <dgm:prSet presAssocID="{D23F92A8-A257-4488-9DC8-A92D29DA2BB2}" presName="rootConnector" presStyleLbl="node3" presStyleIdx="8" presStyleCnt="15"/>
      <dgm:spPr/>
    </dgm:pt>
    <dgm:pt modelId="{E0118D32-051D-4D41-B2D4-8A45F2B9C59F}" type="pres">
      <dgm:prSet presAssocID="{D23F92A8-A257-4488-9DC8-A92D29DA2BB2}" presName="hierChild4" presStyleCnt="0"/>
      <dgm:spPr/>
    </dgm:pt>
    <dgm:pt modelId="{EDDEAAF1-8686-45A3-BB7E-F12B42693654}" type="pres">
      <dgm:prSet presAssocID="{D23F92A8-A257-4488-9DC8-A92D29DA2BB2}" presName="hierChild5" presStyleCnt="0"/>
      <dgm:spPr/>
    </dgm:pt>
    <dgm:pt modelId="{D6269326-8E70-426D-A9F3-86DF0D13C247}" type="pres">
      <dgm:prSet presAssocID="{46A4E6A5-26DE-4629-9F3B-72822907598A}" presName="hierChild5" presStyleCnt="0"/>
      <dgm:spPr/>
    </dgm:pt>
    <dgm:pt modelId="{80E1C04D-0A84-49E3-86D8-02D1F57BFFC9}" type="pres">
      <dgm:prSet presAssocID="{538B7901-2374-4EF8-A342-5611AC66AB28}" presName="Name37" presStyleLbl="parChTrans1D2" presStyleIdx="3" presStyleCnt="6"/>
      <dgm:spPr/>
    </dgm:pt>
    <dgm:pt modelId="{E2E26581-E8E7-42BB-9711-166BE0442DC8}" type="pres">
      <dgm:prSet presAssocID="{2452EAA1-BC83-4FD0-A3B2-C3B2280344A1}" presName="hierRoot2" presStyleCnt="0">
        <dgm:presLayoutVars>
          <dgm:hierBranch val="init"/>
        </dgm:presLayoutVars>
      </dgm:prSet>
      <dgm:spPr/>
    </dgm:pt>
    <dgm:pt modelId="{48C7D581-0FE5-4F51-9B9A-CBF1CE748DFE}" type="pres">
      <dgm:prSet presAssocID="{2452EAA1-BC83-4FD0-A3B2-C3B2280344A1}" presName="rootComposite" presStyleCnt="0"/>
      <dgm:spPr/>
    </dgm:pt>
    <dgm:pt modelId="{8869023E-77A5-4F19-988E-81ED06CB6A6D}" type="pres">
      <dgm:prSet presAssocID="{2452EAA1-BC83-4FD0-A3B2-C3B2280344A1}" presName="rootText" presStyleLbl="node2" presStyleIdx="3" presStyleCnt="6">
        <dgm:presLayoutVars>
          <dgm:chPref val="3"/>
        </dgm:presLayoutVars>
      </dgm:prSet>
      <dgm:spPr/>
    </dgm:pt>
    <dgm:pt modelId="{DFD3252B-B232-434F-BB30-47C84EE66A0F}" type="pres">
      <dgm:prSet presAssocID="{2452EAA1-BC83-4FD0-A3B2-C3B2280344A1}" presName="rootConnector" presStyleLbl="node2" presStyleIdx="3" presStyleCnt="6"/>
      <dgm:spPr/>
    </dgm:pt>
    <dgm:pt modelId="{9B3AED84-F108-4B88-B480-3885DE772E0A}" type="pres">
      <dgm:prSet presAssocID="{2452EAA1-BC83-4FD0-A3B2-C3B2280344A1}" presName="hierChild4" presStyleCnt="0"/>
      <dgm:spPr/>
    </dgm:pt>
    <dgm:pt modelId="{CD82E329-0DB4-433F-880A-8D717F07B073}" type="pres">
      <dgm:prSet presAssocID="{7922D91A-3391-4B93-9E75-44394924061C}" presName="Name37" presStyleLbl="parChTrans1D3" presStyleIdx="9" presStyleCnt="15"/>
      <dgm:spPr/>
    </dgm:pt>
    <dgm:pt modelId="{707F347A-1BAB-4F51-B771-A8588F8A4556}" type="pres">
      <dgm:prSet presAssocID="{14507B90-CF04-4E28-8EFA-0A6D2BD26984}" presName="hierRoot2" presStyleCnt="0">
        <dgm:presLayoutVars>
          <dgm:hierBranch val="init"/>
        </dgm:presLayoutVars>
      </dgm:prSet>
      <dgm:spPr/>
    </dgm:pt>
    <dgm:pt modelId="{74903F45-129A-4440-8D65-4F000534D283}" type="pres">
      <dgm:prSet presAssocID="{14507B90-CF04-4E28-8EFA-0A6D2BD26984}" presName="rootComposite" presStyleCnt="0"/>
      <dgm:spPr/>
    </dgm:pt>
    <dgm:pt modelId="{87CA82AF-395C-4024-AD11-1AC6B50DDC13}" type="pres">
      <dgm:prSet presAssocID="{14507B90-CF04-4E28-8EFA-0A6D2BD26984}" presName="rootText" presStyleLbl="node3" presStyleIdx="9" presStyleCnt="15">
        <dgm:presLayoutVars>
          <dgm:chPref val="3"/>
        </dgm:presLayoutVars>
      </dgm:prSet>
      <dgm:spPr/>
    </dgm:pt>
    <dgm:pt modelId="{6E274B50-04B4-4964-A729-EE0D507D87CD}" type="pres">
      <dgm:prSet presAssocID="{14507B90-CF04-4E28-8EFA-0A6D2BD26984}" presName="rootConnector" presStyleLbl="node3" presStyleIdx="9" presStyleCnt="15"/>
      <dgm:spPr/>
    </dgm:pt>
    <dgm:pt modelId="{90DEB20B-EC33-4340-A97F-8FFC0D27E9FE}" type="pres">
      <dgm:prSet presAssocID="{14507B90-CF04-4E28-8EFA-0A6D2BD26984}" presName="hierChild4" presStyleCnt="0"/>
      <dgm:spPr/>
    </dgm:pt>
    <dgm:pt modelId="{87DBA703-BA69-4A16-8ACF-C98D7BDE4E14}" type="pres">
      <dgm:prSet presAssocID="{14507B90-CF04-4E28-8EFA-0A6D2BD26984}" presName="hierChild5" presStyleCnt="0"/>
      <dgm:spPr/>
    </dgm:pt>
    <dgm:pt modelId="{1BC13248-9953-4549-B361-D0BED68CE0B6}" type="pres">
      <dgm:prSet presAssocID="{6E772D5C-50EB-4CED-B986-04841EC2D6AF}" presName="Name37" presStyleLbl="parChTrans1D3" presStyleIdx="10" presStyleCnt="15"/>
      <dgm:spPr/>
    </dgm:pt>
    <dgm:pt modelId="{7E954B59-8834-465F-B822-856C6845C967}" type="pres">
      <dgm:prSet presAssocID="{3F22B2BD-4D97-48B2-B566-16E8DA390D4D}" presName="hierRoot2" presStyleCnt="0">
        <dgm:presLayoutVars>
          <dgm:hierBranch val="init"/>
        </dgm:presLayoutVars>
      </dgm:prSet>
      <dgm:spPr/>
    </dgm:pt>
    <dgm:pt modelId="{EDBD8D8D-BC17-4554-AC4A-66024452A70A}" type="pres">
      <dgm:prSet presAssocID="{3F22B2BD-4D97-48B2-B566-16E8DA390D4D}" presName="rootComposite" presStyleCnt="0"/>
      <dgm:spPr/>
    </dgm:pt>
    <dgm:pt modelId="{6A4D6B2C-B777-46F2-9A65-99C51FA53371}" type="pres">
      <dgm:prSet presAssocID="{3F22B2BD-4D97-48B2-B566-16E8DA390D4D}" presName="rootText" presStyleLbl="node3" presStyleIdx="10" presStyleCnt="15">
        <dgm:presLayoutVars>
          <dgm:chPref val="3"/>
        </dgm:presLayoutVars>
      </dgm:prSet>
      <dgm:spPr/>
    </dgm:pt>
    <dgm:pt modelId="{40D6F954-B9F9-4C27-91F4-FED4D740D591}" type="pres">
      <dgm:prSet presAssocID="{3F22B2BD-4D97-48B2-B566-16E8DA390D4D}" presName="rootConnector" presStyleLbl="node3" presStyleIdx="10" presStyleCnt="15"/>
      <dgm:spPr/>
    </dgm:pt>
    <dgm:pt modelId="{8D8BFF41-E911-4DE6-B4A9-79AD35ABE22A}" type="pres">
      <dgm:prSet presAssocID="{3F22B2BD-4D97-48B2-B566-16E8DA390D4D}" presName="hierChild4" presStyleCnt="0"/>
      <dgm:spPr/>
    </dgm:pt>
    <dgm:pt modelId="{913358C4-26B1-4D4D-90B6-CE7CBDBA799E}" type="pres">
      <dgm:prSet presAssocID="{3F22B2BD-4D97-48B2-B566-16E8DA390D4D}" presName="hierChild5" presStyleCnt="0"/>
      <dgm:spPr/>
    </dgm:pt>
    <dgm:pt modelId="{6EC2C414-03BD-4838-A1F6-4243FEB3F621}" type="pres">
      <dgm:prSet presAssocID="{33369557-6F27-4C44-B6B8-3DC57D70E3EC}" presName="Name37" presStyleLbl="parChTrans1D3" presStyleIdx="11" presStyleCnt="15"/>
      <dgm:spPr/>
    </dgm:pt>
    <dgm:pt modelId="{E71F717A-878B-499C-B8C0-9B7FBAC48A11}" type="pres">
      <dgm:prSet presAssocID="{D6900879-6E4A-4CF0-90E4-0C8711ED1691}" presName="hierRoot2" presStyleCnt="0">
        <dgm:presLayoutVars>
          <dgm:hierBranch val="init"/>
        </dgm:presLayoutVars>
      </dgm:prSet>
      <dgm:spPr/>
    </dgm:pt>
    <dgm:pt modelId="{B8209AA2-98B5-4949-B68E-9EA0257EAD3F}" type="pres">
      <dgm:prSet presAssocID="{D6900879-6E4A-4CF0-90E4-0C8711ED1691}" presName="rootComposite" presStyleCnt="0"/>
      <dgm:spPr/>
    </dgm:pt>
    <dgm:pt modelId="{C9FCBB74-EC90-47FE-B736-61DF741D2E68}" type="pres">
      <dgm:prSet presAssocID="{D6900879-6E4A-4CF0-90E4-0C8711ED1691}" presName="rootText" presStyleLbl="node3" presStyleIdx="11" presStyleCnt="15">
        <dgm:presLayoutVars>
          <dgm:chPref val="3"/>
        </dgm:presLayoutVars>
      </dgm:prSet>
      <dgm:spPr/>
    </dgm:pt>
    <dgm:pt modelId="{B9D97EDF-8EA8-46B9-9FBC-DE6D26E9A8C6}" type="pres">
      <dgm:prSet presAssocID="{D6900879-6E4A-4CF0-90E4-0C8711ED1691}" presName="rootConnector" presStyleLbl="node3" presStyleIdx="11" presStyleCnt="15"/>
      <dgm:spPr/>
    </dgm:pt>
    <dgm:pt modelId="{2634537E-EB10-4BA7-B73D-04FC06628E7A}" type="pres">
      <dgm:prSet presAssocID="{D6900879-6E4A-4CF0-90E4-0C8711ED1691}" presName="hierChild4" presStyleCnt="0"/>
      <dgm:spPr/>
    </dgm:pt>
    <dgm:pt modelId="{B27CE449-8ADA-486B-B5A1-BDD116C204AD}" type="pres">
      <dgm:prSet presAssocID="{D6900879-6E4A-4CF0-90E4-0C8711ED1691}" presName="hierChild5" presStyleCnt="0"/>
      <dgm:spPr/>
    </dgm:pt>
    <dgm:pt modelId="{57C63275-77EA-4A8B-AAAE-D95495DE1CA4}" type="pres">
      <dgm:prSet presAssocID="{2452EAA1-BC83-4FD0-A3B2-C3B2280344A1}" presName="hierChild5" presStyleCnt="0"/>
      <dgm:spPr/>
    </dgm:pt>
    <dgm:pt modelId="{FD65930B-B1C3-457D-99DD-45BD0AE530CB}" type="pres">
      <dgm:prSet presAssocID="{4F2CE6B3-53BF-4652-B3F8-F9DE45C08221}" presName="Name37" presStyleLbl="parChTrans1D2" presStyleIdx="4" presStyleCnt="6"/>
      <dgm:spPr/>
    </dgm:pt>
    <dgm:pt modelId="{2339B689-B13B-4C63-B817-455FB3C554F3}" type="pres">
      <dgm:prSet presAssocID="{FFDFEFC9-291D-4E1F-98CF-C94D86C900BA}" presName="hierRoot2" presStyleCnt="0">
        <dgm:presLayoutVars>
          <dgm:hierBranch val="init"/>
        </dgm:presLayoutVars>
      </dgm:prSet>
      <dgm:spPr/>
    </dgm:pt>
    <dgm:pt modelId="{AB11CE4A-AAE7-4C70-8C04-B4F70DFA9789}" type="pres">
      <dgm:prSet presAssocID="{FFDFEFC9-291D-4E1F-98CF-C94D86C900BA}" presName="rootComposite" presStyleCnt="0"/>
      <dgm:spPr/>
    </dgm:pt>
    <dgm:pt modelId="{455700FF-3387-4DB0-966E-85EF451FAD67}" type="pres">
      <dgm:prSet presAssocID="{FFDFEFC9-291D-4E1F-98CF-C94D86C900BA}" presName="rootText" presStyleLbl="node2" presStyleIdx="4" presStyleCnt="6">
        <dgm:presLayoutVars>
          <dgm:chPref val="3"/>
        </dgm:presLayoutVars>
      </dgm:prSet>
      <dgm:spPr/>
    </dgm:pt>
    <dgm:pt modelId="{557D7048-10F1-4F3B-9F70-8113E45E0BED}" type="pres">
      <dgm:prSet presAssocID="{FFDFEFC9-291D-4E1F-98CF-C94D86C900BA}" presName="rootConnector" presStyleLbl="node2" presStyleIdx="4" presStyleCnt="6"/>
      <dgm:spPr/>
    </dgm:pt>
    <dgm:pt modelId="{47F46E6B-C653-4887-97FB-9C23EABB9732}" type="pres">
      <dgm:prSet presAssocID="{FFDFEFC9-291D-4E1F-98CF-C94D86C900BA}" presName="hierChild4" presStyleCnt="0"/>
      <dgm:spPr/>
    </dgm:pt>
    <dgm:pt modelId="{E2DB11A4-D9F8-404C-8026-1F4686F0E8CF}" type="pres">
      <dgm:prSet presAssocID="{B4A1D9FD-B798-4C6A-84CC-B3831820631F}" presName="Name37" presStyleLbl="parChTrans1D3" presStyleIdx="12" presStyleCnt="15"/>
      <dgm:spPr/>
    </dgm:pt>
    <dgm:pt modelId="{B457341B-B688-4A32-BE01-3AAF998D06C4}" type="pres">
      <dgm:prSet presAssocID="{3B1DFB3F-BFCA-4CD2-A402-C2245DF93ADE}" presName="hierRoot2" presStyleCnt="0">
        <dgm:presLayoutVars>
          <dgm:hierBranch val="init"/>
        </dgm:presLayoutVars>
      </dgm:prSet>
      <dgm:spPr/>
    </dgm:pt>
    <dgm:pt modelId="{2C11DE27-1C1C-4338-A66D-1B4FC7CC2F62}" type="pres">
      <dgm:prSet presAssocID="{3B1DFB3F-BFCA-4CD2-A402-C2245DF93ADE}" presName="rootComposite" presStyleCnt="0"/>
      <dgm:spPr/>
    </dgm:pt>
    <dgm:pt modelId="{E724117F-D3CE-4844-8880-C5E038147824}" type="pres">
      <dgm:prSet presAssocID="{3B1DFB3F-BFCA-4CD2-A402-C2245DF93ADE}" presName="rootText" presStyleLbl="node3" presStyleIdx="12" presStyleCnt="15">
        <dgm:presLayoutVars>
          <dgm:chPref val="3"/>
        </dgm:presLayoutVars>
      </dgm:prSet>
      <dgm:spPr/>
    </dgm:pt>
    <dgm:pt modelId="{C2BDA880-1C73-467B-A18B-BF195B93F112}" type="pres">
      <dgm:prSet presAssocID="{3B1DFB3F-BFCA-4CD2-A402-C2245DF93ADE}" presName="rootConnector" presStyleLbl="node3" presStyleIdx="12" presStyleCnt="15"/>
      <dgm:spPr/>
    </dgm:pt>
    <dgm:pt modelId="{BBA268F6-E9FF-4BB1-A788-6C5F854E7979}" type="pres">
      <dgm:prSet presAssocID="{3B1DFB3F-BFCA-4CD2-A402-C2245DF93ADE}" presName="hierChild4" presStyleCnt="0"/>
      <dgm:spPr/>
    </dgm:pt>
    <dgm:pt modelId="{E091ABE8-0BE2-4703-8612-FF46FA681EA4}" type="pres">
      <dgm:prSet presAssocID="{3B1DFB3F-BFCA-4CD2-A402-C2245DF93ADE}" presName="hierChild5" presStyleCnt="0"/>
      <dgm:spPr/>
    </dgm:pt>
    <dgm:pt modelId="{91DBFE5F-7928-4526-BE90-3B3143654394}" type="pres">
      <dgm:prSet presAssocID="{FFDFEFC9-291D-4E1F-98CF-C94D86C900BA}" presName="hierChild5" presStyleCnt="0"/>
      <dgm:spPr/>
    </dgm:pt>
    <dgm:pt modelId="{1A226CEF-706B-474E-9923-F1BE066376E1}" type="pres">
      <dgm:prSet presAssocID="{892E63A4-2A8A-4F54-8A17-8C31E0FE372A}" presName="Name37" presStyleLbl="parChTrans1D2" presStyleIdx="5" presStyleCnt="6"/>
      <dgm:spPr/>
    </dgm:pt>
    <dgm:pt modelId="{5FF0FC33-2524-411A-AFB7-2362EC4C0E2E}" type="pres">
      <dgm:prSet presAssocID="{6B94C508-1FE4-452C-8DCD-20BC96BDE126}" presName="hierRoot2" presStyleCnt="0">
        <dgm:presLayoutVars>
          <dgm:hierBranch val="init"/>
        </dgm:presLayoutVars>
      </dgm:prSet>
      <dgm:spPr/>
    </dgm:pt>
    <dgm:pt modelId="{E0236A90-F305-413D-8014-1F274365ADC2}" type="pres">
      <dgm:prSet presAssocID="{6B94C508-1FE4-452C-8DCD-20BC96BDE126}" presName="rootComposite" presStyleCnt="0"/>
      <dgm:spPr/>
    </dgm:pt>
    <dgm:pt modelId="{A0ECCDC3-E4EF-4E84-892D-374308F7D8BD}" type="pres">
      <dgm:prSet presAssocID="{6B94C508-1FE4-452C-8DCD-20BC96BDE126}" presName="rootText" presStyleLbl="node2" presStyleIdx="5" presStyleCnt="6">
        <dgm:presLayoutVars>
          <dgm:chPref val="3"/>
        </dgm:presLayoutVars>
      </dgm:prSet>
      <dgm:spPr/>
    </dgm:pt>
    <dgm:pt modelId="{C96C5BB3-0506-4B16-B89A-AAF3222C1008}" type="pres">
      <dgm:prSet presAssocID="{6B94C508-1FE4-452C-8DCD-20BC96BDE126}" presName="rootConnector" presStyleLbl="node2" presStyleIdx="5" presStyleCnt="6"/>
      <dgm:spPr/>
    </dgm:pt>
    <dgm:pt modelId="{4D570FCA-A581-4AB6-A966-1C1E913CC33A}" type="pres">
      <dgm:prSet presAssocID="{6B94C508-1FE4-452C-8DCD-20BC96BDE126}" presName="hierChild4" presStyleCnt="0"/>
      <dgm:spPr/>
    </dgm:pt>
    <dgm:pt modelId="{EA67E5D3-8121-4B7F-BF5B-217305F685F5}" type="pres">
      <dgm:prSet presAssocID="{17601868-7013-435F-9C2C-5DF1D7EE352C}" presName="Name37" presStyleLbl="parChTrans1D3" presStyleIdx="13" presStyleCnt="15"/>
      <dgm:spPr/>
    </dgm:pt>
    <dgm:pt modelId="{6B42AC58-58AC-4740-B1A8-DF0086D8BD3D}" type="pres">
      <dgm:prSet presAssocID="{EB0ECF5B-AFF5-4190-8305-EC552187FD74}" presName="hierRoot2" presStyleCnt="0">
        <dgm:presLayoutVars>
          <dgm:hierBranch val="init"/>
        </dgm:presLayoutVars>
      </dgm:prSet>
      <dgm:spPr/>
    </dgm:pt>
    <dgm:pt modelId="{1E38D0C0-30DA-4BC6-A955-170686C20241}" type="pres">
      <dgm:prSet presAssocID="{EB0ECF5B-AFF5-4190-8305-EC552187FD74}" presName="rootComposite" presStyleCnt="0"/>
      <dgm:spPr/>
    </dgm:pt>
    <dgm:pt modelId="{A08D622D-C1FA-4362-B220-2B8CED2BE6B4}" type="pres">
      <dgm:prSet presAssocID="{EB0ECF5B-AFF5-4190-8305-EC552187FD74}" presName="rootText" presStyleLbl="node3" presStyleIdx="13" presStyleCnt="15">
        <dgm:presLayoutVars>
          <dgm:chPref val="3"/>
        </dgm:presLayoutVars>
      </dgm:prSet>
      <dgm:spPr/>
    </dgm:pt>
    <dgm:pt modelId="{81835D98-326E-4A56-A6E2-FE11C26851F6}" type="pres">
      <dgm:prSet presAssocID="{EB0ECF5B-AFF5-4190-8305-EC552187FD74}" presName="rootConnector" presStyleLbl="node3" presStyleIdx="13" presStyleCnt="15"/>
      <dgm:spPr/>
    </dgm:pt>
    <dgm:pt modelId="{FD9A9C04-4D9D-4282-82EF-58DB45A87C20}" type="pres">
      <dgm:prSet presAssocID="{EB0ECF5B-AFF5-4190-8305-EC552187FD74}" presName="hierChild4" presStyleCnt="0"/>
      <dgm:spPr/>
    </dgm:pt>
    <dgm:pt modelId="{AD2F0A50-F97B-47F0-A795-24B142116037}" type="pres">
      <dgm:prSet presAssocID="{EB0ECF5B-AFF5-4190-8305-EC552187FD74}" presName="hierChild5" presStyleCnt="0"/>
      <dgm:spPr/>
    </dgm:pt>
    <dgm:pt modelId="{A79268F4-360A-4197-9BA7-5EC83A6BFA1C}" type="pres">
      <dgm:prSet presAssocID="{D5C72B6D-6AD3-4127-A897-CA77B4C81CEB}" presName="Name37" presStyleLbl="parChTrans1D3" presStyleIdx="14" presStyleCnt="15"/>
      <dgm:spPr/>
    </dgm:pt>
    <dgm:pt modelId="{050598EF-0DFD-482D-B53E-6263A0222283}" type="pres">
      <dgm:prSet presAssocID="{F5FF5CC9-8CD7-40B2-AC6C-74CEDFBAD33A}" presName="hierRoot2" presStyleCnt="0">
        <dgm:presLayoutVars>
          <dgm:hierBranch val="init"/>
        </dgm:presLayoutVars>
      </dgm:prSet>
      <dgm:spPr/>
    </dgm:pt>
    <dgm:pt modelId="{E9D1DC7C-CABB-42DD-9C5D-1BC213649507}" type="pres">
      <dgm:prSet presAssocID="{F5FF5CC9-8CD7-40B2-AC6C-74CEDFBAD33A}" presName="rootComposite" presStyleCnt="0"/>
      <dgm:spPr/>
    </dgm:pt>
    <dgm:pt modelId="{A18D2C35-2D93-4A05-9127-41B9170430B0}" type="pres">
      <dgm:prSet presAssocID="{F5FF5CC9-8CD7-40B2-AC6C-74CEDFBAD33A}" presName="rootText" presStyleLbl="node3" presStyleIdx="14" presStyleCnt="15">
        <dgm:presLayoutVars>
          <dgm:chPref val="3"/>
        </dgm:presLayoutVars>
      </dgm:prSet>
      <dgm:spPr/>
    </dgm:pt>
    <dgm:pt modelId="{5859CC2F-38C1-4449-B72D-A212C7250303}" type="pres">
      <dgm:prSet presAssocID="{F5FF5CC9-8CD7-40B2-AC6C-74CEDFBAD33A}" presName="rootConnector" presStyleLbl="node3" presStyleIdx="14" presStyleCnt="15"/>
      <dgm:spPr/>
    </dgm:pt>
    <dgm:pt modelId="{628BADF4-8A39-48B5-AF46-C926D2FC4A63}" type="pres">
      <dgm:prSet presAssocID="{F5FF5CC9-8CD7-40B2-AC6C-74CEDFBAD33A}" presName="hierChild4" presStyleCnt="0"/>
      <dgm:spPr/>
    </dgm:pt>
    <dgm:pt modelId="{ADA8C5B7-A14D-4442-BA24-2D254550944E}" type="pres">
      <dgm:prSet presAssocID="{F5FF5CC9-8CD7-40B2-AC6C-74CEDFBAD33A}" presName="hierChild5" presStyleCnt="0"/>
      <dgm:spPr/>
    </dgm:pt>
    <dgm:pt modelId="{AC73E2E4-BF18-4CD9-AABF-761600CF7685}" type="pres">
      <dgm:prSet presAssocID="{6B94C508-1FE4-452C-8DCD-20BC96BDE126}" presName="hierChild5" presStyleCnt="0"/>
      <dgm:spPr/>
    </dgm:pt>
    <dgm:pt modelId="{7DA614ED-CDE5-4DF4-8F40-7B2FBC649F12}" type="pres">
      <dgm:prSet presAssocID="{55FE9FB1-0BA4-4854-AA16-1F57179F609A}" presName="hierChild3" presStyleCnt="0"/>
      <dgm:spPr/>
    </dgm:pt>
  </dgm:ptLst>
  <dgm:cxnLst>
    <dgm:cxn modelId="{BE282702-DA20-476A-94AF-64ACC41BD619}" srcId="{11995D9B-B162-4197-BD61-AC185F53B03C}" destId="{25A377CA-0938-40B7-B34E-B9AE26778651}" srcOrd="0" destOrd="0" parTransId="{615C3223-2B44-4563-A027-2AEA17E334FC}" sibTransId="{7E0EF2FA-A6AB-4519-869D-302313D83CA7}"/>
    <dgm:cxn modelId="{21404802-B71E-4440-B13C-C80DBF62AD44}" type="presOf" srcId="{25A377CA-0938-40B7-B34E-B9AE26778651}" destId="{D7561DF7-F233-446D-84D7-7E067303A1DD}" srcOrd="0" destOrd="0" presId="urn:microsoft.com/office/officeart/2005/8/layout/orgChart1"/>
    <dgm:cxn modelId="{FE141107-90F8-4805-8A15-6F8F3A5DBACD}" srcId="{6B94C508-1FE4-452C-8DCD-20BC96BDE126}" destId="{F5FF5CC9-8CD7-40B2-AC6C-74CEDFBAD33A}" srcOrd="1" destOrd="0" parTransId="{D5C72B6D-6AD3-4127-A897-CA77B4C81CEB}" sibTransId="{7C59E83F-B99E-44C2-AE50-2EEF78F65DA0}"/>
    <dgm:cxn modelId="{DD15DA0A-9503-4955-A707-00E06A47C52D}" srcId="{11995D9B-B162-4197-BD61-AC185F53B03C}" destId="{C9FD3723-EBD9-4525-B703-440451BD840E}" srcOrd="1" destOrd="0" parTransId="{3A5F1F96-028C-4CA8-B51C-5EB6950E68FB}" sibTransId="{D8949AEE-C459-44D2-B382-41FF8AD42F7B}"/>
    <dgm:cxn modelId="{7762DB0D-8B03-4287-BFBD-B6AF70843031}" type="presOf" srcId="{4F84647D-9C6F-47CC-A566-D326627710C7}" destId="{2602BF8A-15B0-4B62-93AF-C6EC30969B8F}" srcOrd="0" destOrd="0" presId="urn:microsoft.com/office/officeart/2005/8/layout/orgChart1"/>
    <dgm:cxn modelId="{47684C10-7654-4170-8667-BDBEF3824BE5}" srcId="{2452EAA1-BC83-4FD0-A3B2-C3B2280344A1}" destId="{3F22B2BD-4D97-48B2-B566-16E8DA390D4D}" srcOrd="1" destOrd="0" parTransId="{6E772D5C-50EB-4CED-B986-04841EC2D6AF}" sibTransId="{087BF85C-50FE-46F1-976D-D5797E69EADC}"/>
    <dgm:cxn modelId="{53236D11-94B1-48FE-BAD4-E229F68A24C4}" type="presOf" srcId="{B4A1D9FD-B798-4C6A-84CC-B3831820631F}" destId="{E2DB11A4-D9F8-404C-8026-1F4686F0E8CF}" srcOrd="0" destOrd="0" presId="urn:microsoft.com/office/officeart/2005/8/layout/orgChart1"/>
    <dgm:cxn modelId="{7CD0EF11-769D-4190-9EDA-1913EF1FB548}" type="presOf" srcId="{55FE9FB1-0BA4-4854-AA16-1F57179F609A}" destId="{E492D4A3-46B1-44B8-B928-33CDF7EA4CDC}" srcOrd="0" destOrd="0" presId="urn:microsoft.com/office/officeart/2005/8/layout/orgChart1"/>
    <dgm:cxn modelId="{4273F911-30E6-46C0-BF64-90FD4CDA7447}" srcId="{2452EAA1-BC83-4FD0-A3B2-C3B2280344A1}" destId="{D6900879-6E4A-4CF0-90E4-0C8711ED1691}" srcOrd="2" destOrd="0" parTransId="{33369557-6F27-4C44-B6B8-3DC57D70E3EC}" sibTransId="{83CF0540-BA4E-465C-A8B0-E420322FB705}"/>
    <dgm:cxn modelId="{79946612-446A-4F82-85EE-6E10BDBA653C}" type="presOf" srcId="{72F6EE77-736B-4EE8-9E18-6CDC0FC58B90}" destId="{C24DE934-FD27-4894-B282-1522E9AF06F4}" srcOrd="0" destOrd="0" presId="urn:microsoft.com/office/officeart/2005/8/layout/orgChart1"/>
    <dgm:cxn modelId="{7F132316-FBA1-40EE-A8FF-B6C7C8E4E791}" type="presOf" srcId="{01C1C0BB-E8BE-4E02-A5E6-50383B522774}" destId="{3B6FCAC0-A692-4A5F-9782-2E586CDF0DD9}" srcOrd="0" destOrd="0" presId="urn:microsoft.com/office/officeart/2005/8/layout/orgChart1"/>
    <dgm:cxn modelId="{57AE141B-CFBD-41F3-8951-A5A0346D910F}" type="presOf" srcId="{9205C8E1-C1C2-4FB0-B8F6-A445413A7647}" destId="{B475A553-0725-4A00-8184-468F033CC547}" srcOrd="0" destOrd="0" presId="urn:microsoft.com/office/officeart/2005/8/layout/orgChart1"/>
    <dgm:cxn modelId="{5A44E81C-C9F0-48E4-A29D-024323E3C7E7}" type="presOf" srcId="{11995D9B-B162-4197-BD61-AC185F53B03C}" destId="{E9216B54-BAC7-407B-9CA3-2EE3C5072492}" srcOrd="1" destOrd="0" presId="urn:microsoft.com/office/officeart/2005/8/layout/orgChart1"/>
    <dgm:cxn modelId="{9235571F-901C-4902-802F-7CF50B21200E}" type="presOf" srcId="{61671A1F-2108-4700-BF41-762CE531053D}" destId="{2FADD01B-BB7E-4EE3-B1B1-7183A6DCE7E6}" srcOrd="0" destOrd="0" presId="urn:microsoft.com/office/officeart/2005/8/layout/orgChart1"/>
    <dgm:cxn modelId="{8E9B8F21-97D2-4431-8284-4AFFE18D72A9}" type="presOf" srcId="{2DFDCED4-7182-4507-94F4-7C39E2B9123C}" destId="{42C2AD72-E457-4806-A8F2-E7E7C6B4726E}" srcOrd="0" destOrd="0" presId="urn:microsoft.com/office/officeart/2005/8/layout/orgChart1"/>
    <dgm:cxn modelId="{E48C9027-AAE3-4969-A79E-134FE5F09810}" srcId="{FFDFEFC9-291D-4E1F-98CF-C94D86C900BA}" destId="{3B1DFB3F-BFCA-4CD2-A402-C2245DF93ADE}" srcOrd="0" destOrd="0" parTransId="{B4A1D9FD-B798-4C6A-84CC-B3831820631F}" sibTransId="{9CB07947-AE5C-412C-BBCA-CBBD4B9FFE6A}"/>
    <dgm:cxn modelId="{F614882A-1603-4F6E-BDFE-D115E6AF7D10}" srcId="{67AD0F28-9784-424F-B345-EDEBB13E3DCF}" destId="{A81E9541-F1B3-4B0E-9CDB-045A4721D23E}" srcOrd="3" destOrd="0" parTransId="{4F84647D-9C6F-47CC-A566-D326627710C7}" sibTransId="{D2FD9955-D3F1-4C2D-B651-278A72B6A234}"/>
    <dgm:cxn modelId="{3085C72C-DD1B-4C01-AF4A-CE6A07A3387D}" type="presOf" srcId="{E4E1D973-F0D5-485B-91F3-FA8293AAA9B6}" destId="{CA556DC8-5B26-4B52-8297-C70525B4B160}" srcOrd="0" destOrd="0" presId="urn:microsoft.com/office/officeart/2005/8/layout/orgChart1"/>
    <dgm:cxn modelId="{E834B82D-B5FF-46DC-BE7D-24E73D29C385}" type="presOf" srcId="{B9F0122E-C625-469D-8BAD-F9550E017A1C}" destId="{6AFC07E4-1304-424A-BB2A-74A69F9B948B}" srcOrd="0" destOrd="0" presId="urn:microsoft.com/office/officeart/2005/8/layout/orgChart1"/>
    <dgm:cxn modelId="{1394F22D-5E91-4591-B180-835D339E5248}" type="presOf" srcId="{F5FF5CC9-8CD7-40B2-AC6C-74CEDFBAD33A}" destId="{5859CC2F-38C1-4449-B72D-A212C7250303}" srcOrd="1" destOrd="0" presId="urn:microsoft.com/office/officeart/2005/8/layout/orgChart1"/>
    <dgm:cxn modelId="{532E752E-D892-4A8B-BF20-AAF5CDFBF4AD}" type="presOf" srcId="{C9FD3723-EBD9-4525-B703-440451BD840E}" destId="{05CBC54A-E02C-4EBA-BE6E-57D91645C5B8}" srcOrd="0" destOrd="0" presId="urn:microsoft.com/office/officeart/2005/8/layout/orgChart1"/>
    <dgm:cxn modelId="{2FA9902F-DEF8-43EC-AE3A-B429CE8838C6}" srcId="{55FE9FB1-0BA4-4854-AA16-1F57179F609A}" destId="{46A4E6A5-26DE-4629-9F3B-72822907598A}" srcOrd="2" destOrd="0" parTransId="{947204FF-1FE5-44D4-8361-585C21372940}" sibTransId="{44302B0F-464C-4B43-802B-7A970702FA01}"/>
    <dgm:cxn modelId="{A0589537-0C3B-4483-BF45-5B69502DBC94}" type="presOf" srcId="{FFDFEFC9-291D-4E1F-98CF-C94D86C900BA}" destId="{557D7048-10F1-4F3B-9F70-8113E45E0BED}" srcOrd="1" destOrd="0" presId="urn:microsoft.com/office/officeart/2005/8/layout/orgChart1"/>
    <dgm:cxn modelId="{F17D723D-0B55-4FFC-9AFE-2B6F6B1DF154}" srcId="{3DE925D9-4BED-4B8D-89F1-98A9775086D6}" destId="{55FE9FB1-0BA4-4854-AA16-1F57179F609A}" srcOrd="0" destOrd="0" parTransId="{B49089AB-0CFD-4F5B-9468-E4C8AA80FECF}" sibTransId="{D753F4FC-596B-475E-BFF1-7B7987E93E88}"/>
    <dgm:cxn modelId="{9BC9705B-BFA2-400F-87BB-433C84920B20}" type="presOf" srcId="{61671A1F-2108-4700-BF41-762CE531053D}" destId="{237CE508-4354-4A2B-B0DE-10EAB6E59FBF}" srcOrd="1" destOrd="0" presId="urn:microsoft.com/office/officeart/2005/8/layout/orgChart1"/>
    <dgm:cxn modelId="{8F9C645E-053B-41D8-89AD-44FD454175CB}" type="presOf" srcId="{3A5F1F96-028C-4CA8-B51C-5EB6950E68FB}" destId="{C4DBACAD-43E1-4EF1-B821-E7B85B5F2392}" srcOrd="0" destOrd="0" presId="urn:microsoft.com/office/officeart/2005/8/layout/orgChart1"/>
    <dgm:cxn modelId="{8826105F-14AB-4B26-96B3-D4B0C5656B43}" type="presOf" srcId="{615C3223-2B44-4563-A027-2AEA17E334FC}" destId="{58FC4392-71D8-44A1-9767-FCF0A3931225}" srcOrd="0" destOrd="0" presId="urn:microsoft.com/office/officeart/2005/8/layout/orgChart1"/>
    <dgm:cxn modelId="{561D1160-C592-4B11-BB33-B3F48D47CEF9}" type="presOf" srcId="{F5FF5CC9-8CD7-40B2-AC6C-74CEDFBAD33A}" destId="{A18D2C35-2D93-4A05-9127-41B9170430B0}" srcOrd="0" destOrd="0" presId="urn:microsoft.com/office/officeart/2005/8/layout/orgChart1"/>
    <dgm:cxn modelId="{68ED9F42-CFDC-47E6-95B6-2AEB5B392238}" type="presOf" srcId="{2452EAA1-BC83-4FD0-A3B2-C3B2280344A1}" destId="{8869023E-77A5-4F19-988E-81ED06CB6A6D}" srcOrd="0" destOrd="0" presId="urn:microsoft.com/office/officeart/2005/8/layout/orgChart1"/>
    <dgm:cxn modelId="{19A4EA62-5C72-44B8-B57B-5C95F5E1C895}" type="presOf" srcId="{E4E1D973-F0D5-485B-91F3-FA8293AAA9B6}" destId="{7395270C-569A-4E83-9475-F8E8B6ACCC88}" srcOrd="1" destOrd="0" presId="urn:microsoft.com/office/officeart/2005/8/layout/orgChart1"/>
    <dgm:cxn modelId="{E50CC745-1B6E-455F-98A6-27BFD4CFC20D}" type="presOf" srcId="{07F3AFA6-B02D-4117-BD7B-A2D478A0E47F}" destId="{0D4378B5-9A5F-49FE-A423-6FD3B7AE9CBF}" srcOrd="0" destOrd="0" presId="urn:microsoft.com/office/officeart/2005/8/layout/orgChart1"/>
    <dgm:cxn modelId="{42C03F69-BE9A-4A15-8DFA-B3BDBF25DE13}" srcId="{55FE9FB1-0BA4-4854-AA16-1F57179F609A}" destId="{11995D9B-B162-4197-BD61-AC185F53B03C}" srcOrd="0" destOrd="0" parTransId="{01C1C0BB-E8BE-4E02-A5E6-50383B522774}" sibTransId="{86B7F9F4-1011-444E-A82C-353253001D4E}"/>
    <dgm:cxn modelId="{C08D2A4A-795E-439C-9A96-1FF9D1A73561}" type="presOf" srcId="{892E63A4-2A8A-4F54-8A17-8C31E0FE372A}" destId="{1A226CEF-706B-474E-9923-F1BE066376E1}" srcOrd="0" destOrd="0" presId="urn:microsoft.com/office/officeart/2005/8/layout/orgChart1"/>
    <dgm:cxn modelId="{0628466A-307E-4E94-A21D-EF79A02695CC}" type="presOf" srcId="{67AD0F28-9784-424F-B345-EDEBB13E3DCF}" destId="{0CD6DF76-C19B-4C10-8AC8-C2C25F53C445}" srcOrd="0" destOrd="0" presId="urn:microsoft.com/office/officeart/2005/8/layout/orgChart1"/>
    <dgm:cxn modelId="{B631084C-23AD-46E3-BED1-5C97C0C6C960}" type="presOf" srcId="{6B94C508-1FE4-452C-8DCD-20BC96BDE126}" destId="{C96C5BB3-0506-4B16-B89A-AAF3222C1008}" srcOrd="1" destOrd="0" presId="urn:microsoft.com/office/officeart/2005/8/layout/orgChart1"/>
    <dgm:cxn modelId="{76E93A6D-E8D7-4B2D-9436-7E90EBFF044F}" type="presOf" srcId="{D6900879-6E4A-4CF0-90E4-0C8711ED1691}" destId="{B9D97EDF-8EA8-46B9-9FBC-DE6D26E9A8C6}" srcOrd="1" destOrd="0" presId="urn:microsoft.com/office/officeart/2005/8/layout/orgChart1"/>
    <dgm:cxn modelId="{26D0756D-7A19-4B9B-A503-F52460B4203A}" type="presOf" srcId="{F054A735-7D1B-430A-896B-0BDE053D8206}" destId="{F3C8EC0C-316E-4A3D-9BCA-26D80F5B7EC9}" srcOrd="0" destOrd="0" presId="urn:microsoft.com/office/officeart/2005/8/layout/orgChart1"/>
    <dgm:cxn modelId="{55400C6E-5F56-425C-B8E0-6EC3A8942869}" type="presOf" srcId="{46A4E6A5-26DE-4629-9F3B-72822907598A}" destId="{E272B04A-7714-487A-A065-854EA5FD1F6D}" srcOrd="0" destOrd="0" presId="urn:microsoft.com/office/officeart/2005/8/layout/orgChart1"/>
    <dgm:cxn modelId="{A556296E-30EC-4A2E-BD2A-E4678334470E}" type="presOf" srcId="{EB0ECF5B-AFF5-4190-8305-EC552187FD74}" destId="{A08D622D-C1FA-4362-B220-2B8CED2BE6B4}" srcOrd="0" destOrd="0" presId="urn:microsoft.com/office/officeart/2005/8/layout/orgChart1"/>
    <dgm:cxn modelId="{E33EA970-B340-4502-A029-F5060266D2B5}" type="presOf" srcId="{3DE925D9-4BED-4B8D-89F1-98A9775086D6}" destId="{8A20CE1E-30D6-4780-AE11-4A0B8CD2BFC2}" srcOrd="0" destOrd="0" presId="urn:microsoft.com/office/officeart/2005/8/layout/orgChart1"/>
    <dgm:cxn modelId="{9935BB52-1216-461C-BDB8-9E2CD10B89B6}" type="presOf" srcId="{14507B90-CF04-4E28-8EFA-0A6D2BD26984}" destId="{6E274B50-04B4-4964-A729-EE0D507D87CD}" srcOrd="1" destOrd="0" presId="urn:microsoft.com/office/officeart/2005/8/layout/orgChart1"/>
    <dgm:cxn modelId="{AC368B73-3005-43AE-97B8-DCBEFFB5C417}" type="presOf" srcId="{11995D9B-B162-4197-BD61-AC185F53B03C}" destId="{6C4E63FB-129F-4D48-827E-6D3F409F23F8}" srcOrd="0" destOrd="0" presId="urn:microsoft.com/office/officeart/2005/8/layout/orgChart1"/>
    <dgm:cxn modelId="{1B3D0156-E2A5-44C6-95A2-C3FE10615D9B}" type="presOf" srcId="{3B1DFB3F-BFCA-4CD2-A402-C2245DF93ADE}" destId="{E724117F-D3CE-4844-8880-C5E038147824}" srcOrd="0" destOrd="0" presId="urn:microsoft.com/office/officeart/2005/8/layout/orgChart1"/>
    <dgm:cxn modelId="{4E4F667A-EECF-4F53-86B6-C905E7B2BDCB}" type="presOf" srcId="{3F22B2BD-4D97-48B2-B566-16E8DA390D4D}" destId="{6A4D6B2C-B777-46F2-9A65-99C51FA53371}" srcOrd="0" destOrd="0" presId="urn:microsoft.com/office/officeart/2005/8/layout/orgChart1"/>
    <dgm:cxn modelId="{50CEFE5A-57F4-44DE-B0AA-C1C991269E32}" type="presOf" srcId="{2452EAA1-BC83-4FD0-A3B2-C3B2280344A1}" destId="{DFD3252B-B232-434F-BB30-47C84EE66A0F}" srcOrd="1" destOrd="0" presId="urn:microsoft.com/office/officeart/2005/8/layout/orgChart1"/>
    <dgm:cxn modelId="{3CCACA7F-9726-4D28-BDC5-687492196F28}" srcId="{11995D9B-B162-4197-BD61-AC185F53B03C}" destId="{E4E1D973-F0D5-485B-91F3-FA8293AAA9B6}" srcOrd="2" destOrd="0" parTransId="{8729D1CF-0197-4251-8175-26F3E983C071}" sibTransId="{8110FAAD-0D13-4FBF-BC2C-70FAB29A6680}"/>
    <dgm:cxn modelId="{B0F9E286-34CA-4ED2-B4C8-DE050E4F6F71}" type="presOf" srcId="{8E659340-FEBE-4440-8D63-FF0114D64BBF}" destId="{C6045AD8-829D-46D4-90DE-6523080B4758}" srcOrd="0" destOrd="0" presId="urn:microsoft.com/office/officeart/2005/8/layout/orgChart1"/>
    <dgm:cxn modelId="{C6FA2E87-3477-4C88-BC1C-DC7147971776}" type="presOf" srcId="{D23F92A8-A257-4488-9DC8-A92D29DA2BB2}" destId="{EE0650C3-4030-4B3B-806F-65BA6727256B}" srcOrd="1" destOrd="0" presId="urn:microsoft.com/office/officeart/2005/8/layout/orgChart1"/>
    <dgm:cxn modelId="{1949F68B-FD0A-45C1-8D60-263F72036998}" type="presOf" srcId="{4F2CE6B3-53BF-4652-B3F8-F9DE45C08221}" destId="{FD65930B-B1C3-457D-99DD-45BD0AE530CB}" srcOrd="0" destOrd="0" presId="urn:microsoft.com/office/officeart/2005/8/layout/orgChart1"/>
    <dgm:cxn modelId="{27FF798C-8503-4BB5-91D3-22C49E07CBE0}" srcId="{2452EAA1-BC83-4FD0-A3B2-C3B2280344A1}" destId="{14507B90-CF04-4E28-8EFA-0A6D2BD26984}" srcOrd="0" destOrd="0" parTransId="{7922D91A-3391-4B93-9E75-44394924061C}" sibTransId="{3109948E-394B-4BC0-B758-EF1AC53C36AA}"/>
    <dgm:cxn modelId="{E984018F-A1E6-4342-9434-16F3CFCBB1BA}" type="presOf" srcId="{7922D91A-3391-4B93-9E75-44394924061C}" destId="{CD82E329-0DB4-433F-880A-8D717F07B073}" srcOrd="0" destOrd="0" presId="urn:microsoft.com/office/officeart/2005/8/layout/orgChart1"/>
    <dgm:cxn modelId="{ED576D8F-B7D7-4FD0-82DF-24A01EC110C8}" type="presOf" srcId="{14507B90-CF04-4E28-8EFA-0A6D2BD26984}" destId="{87CA82AF-395C-4024-AD11-1AC6B50DDC13}" srcOrd="0" destOrd="0" presId="urn:microsoft.com/office/officeart/2005/8/layout/orgChart1"/>
    <dgm:cxn modelId="{BC0BD58F-0C7D-4E0C-8A5B-9DF573B30319}" type="presOf" srcId="{17CE4477-444C-42B3-9998-12C000DC16C6}" destId="{442EFC83-4F06-4F3A-9681-DA59842CF610}" srcOrd="0" destOrd="0" presId="urn:microsoft.com/office/officeart/2005/8/layout/orgChart1"/>
    <dgm:cxn modelId="{A61B1E92-2058-421A-9ED5-2B42BADA5E2A}" type="presOf" srcId="{6E772D5C-50EB-4CED-B986-04841EC2D6AF}" destId="{1BC13248-9953-4549-B361-D0BED68CE0B6}" srcOrd="0" destOrd="0" presId="urn:microsoft.com/office/officeart/2005/8/layout/orgChart1"/>
    <dgm:cxn modelId="{B812AF93-65DA-4C68-B64D-9DF77948DA6E}" type="presOf" srcId="{33369557-6F27-4C44-B6B8-3DC57D70E3EC}" destId="{6EC2C414-03BD-4838-A1F6-4243FEB3F621}" srcOrd="0" destOrd="0" presId="urn:microsoft.com/office/officeart/2005/8/layout/orgChart1"/>
    <dgm:cxn modelId="{E2030194-46E6-431F-88A7-C8E3C4CBED42}" type="presOf" srcId="{A81E9541-F1B3-4B0E-9CDB-045A4721D23E}" destId="{B892986F-22EC-4422-9AE3-C6395F598271}" srcOrd="0" destOrd="0" presId="urn:microsoft.com/office/officeart/2005/8/layout/orgChart1"/>
    <dgm:cxn modelId="{1483D696-D6D5-413E-987C-7D16B97EC581}" type="presOf" srcId="{FFDFEFC9-291D-4E1F-98CF-C94D86C900BA}" destId="{455700FF-3387-4DB0-966E-85EF451FAD67}" srcOrd="0" destOrd="0" presId="urn:microsoft.com/office/officeart/2005/8/layout/orgChart1"/>
    <dgm:cxn modelId="{41D0699A-CB27-44F2-BDCD-EB4802313F82}" type="presOf" srcId="{72F6EE77-736B-4EE8-9E18-6CDC0FC58B90}" destId="{E4336CD3-DEA6-4ECB-8E70-237CD0F51897}" srcOrd="1" destOrd="0" presId="urn:microsoft.com/office/officeart/2005/8/layout/orgChart1"/>
    <dgm:cxn modelId="{90BE089C-CEDB-4E3D-B872-56A0DCB9BAF3}" type="presOf" srcId="{C9FD3723-EBD9-4525-B703-440451BD840E}" destId="{CC37CF1E-E3D5-4318-BE68-67BBEBF97F7C}" srcOrd="1" destOrd="0" presId="urn:microsoft.com/office/officeart/2005/8/layout/orgChart1"/>
    <dgm:cxn modelId="{81CF7E9F-7343-4249-A47D-9DA181E6C5DF}" srcId="{55FE9FB1-0BA4-4854-AA16-1F57179F609A}" destId="{2452EAA1-BC83-4FD0-A3B2-C3B2280344A1}" srcOrd="3" destOrd="0" parTransId="{538B7901-2374-4EF8-A342-5611AC66AB28}" sibTransId="{B1D3B769-6267-4221-B1AA-C7628D5DCAD8}"/>
    <dgm:cxn modelId="{32C15DA5-7929-4B63-93CC-04042BF32435}" type="presOf" srcId="{3F22B2BD-4D97-48B2-B566-16E8DA390D4D}" destId="{40D6F954-B9F9-4C27-91F4-FED4D740D591}" srcOrd="1" destOrd="0" presId="urn:microsoft.com/office/officeart/2005/8/layout/orgChart1"/>
    <dgm:cxn modelId="{C1CF0BAA-C564-4546-B02E-7429324CD669}" srcId="{46A4E6A5-26DE-4629-9F3B-72822907598A}" destId="{D23F92A8-A257-4488-9DC8-A92D29DA2BB2}" srcOrd="1" destOrd="0" parTransId="{7BC7D0CD-4D29-4577-A5FB-BB683A63E7DA}" sibTransId="{9BF713C6-4F19-4EF0-91EA-6F34072D4097}"/>
    <dgm:cxn modelId="{6CA929AC-6E28-44A2-9C3F-C18CE115C6AB}" srcId="{46A4E6A5-26DE-4629-9F3B-72822907598A}" destId="{72F6EE77-736B-4EE8-9E18-6CDC0FC58B90}" srcOrd="0" destOrd="0" parTransId="{F054A735-7D1B-430A-896B-0BDE053D8206}" sibTransId="{98402751-0DA0-415E-A3AC-803C61C07086}"/>
    <dgm:cxn modelId="{E40A6CAC-5C6D-4A6B-A245-D3EFAD1A4891}" srcId="{55FE9FB1-0BA4-4854-AA16-1F57179F609A}" destId="{6B94C508-1FE4-452C-8DCD-20BC96BDE126}" srcOrd="5" destOrd="0" parTransId="{892E63A4-2A8A-4F54-8A17-8C31E0FE372A}" sibTransId="{2DB8B1C0-2692-4EFC-AF80-BFC1775C2497}"/>
    <dgm:cxn modelId="{7D355FAF-F264-49F9-A834-CFBEA19C34AB}" type="presOf" srcId="{07F3AFA6-B02D-4117-BD7B-A2D478A0E47F}" destId="{415DCB1C-EEE7-4BC7-B61C-BA24C4862AE4}" srcOrd="1" destOrd="0" presId="urn:microsoft.com/office/officeart/2005/8/layout/orgChart1"/>
    <dgm:cxn modelId="{C5E963AF-98DC-48BF-A792-34C2F3FCF23E}" srcId="{67AD0F28-9784-424F-B345-EDEBB13E3DCF}" destId="{07F3AFA6-B02D-4117-BD7B-A2D478A0E47F}" srcOrd="0" destOrd="0" parTransId="{2DFDCED4-7182-4507-94F4-7C39E2B9123C}" sibTransId="{7D82C35E-A387-4B25-A21D-8D323DA9C31C}"/>
    <dgm:cxn modelId="{B35B6EB2-0066-4562-B0B2-A81EACD5063A}" type="presOf" srcId="{67AD0F28-9784-424F-B345-EDEBB13E3DCF}" destId="{EEC7DF3F-1BF2-4343-B773-21313A619C0C}" srcOrd="1" destOrd="0" presId="urn:microsoft.com/office/officeart/2005/8/layout/orgChart1"/>
    <dgm:cxn modelId="{F95ECEB4-5F56-4677-AE16-1612833AF5C4}" type="presOf" srcId="{25A377CA-0938-40B7-B34E-B9AE26778651}" destId="{DB32E5C2-16E6-498E-BFE5-8B610421E583}" srcOrd="1" destOrd="0" presId="urn:microsoft.com/office/officeart/2005/8/layout/orgChart1"/>
    <dgm:cxn modelId="{02B68CB5-FDD2-48DB-8852-F2C6A026AA8E}" type="presOf" srcId="{D6900879-6E4A-4CF0-90E4-0C8711ED1691}" destId="{C9FCBB74-EC90-47FE-B736-61DF741D2E68}" srcOrd="0" destOrd="0" presId="urn:microsoft.com/office/officeart/2005/8/layout/orgChart1"/>
    <dgm:cxn modelId="{8573C1B8-2917-4C92-A617-653B0722E1F0}" type="presOf" srcId="{6B94C508-1FE4-452C-8DCD-20BC96BDE126}" destId="{A0ECCDC3-E4EF-4E84-892D-374308F7D8BD}" srcOrd="0" destOrd="0" presId="urn:microsoft.com/office/officeart/2005/8/layout/orgChart1"/>
    <dgm:cxn modelId="{379DCAB8-8403-4182-82BA-8BBB1D8B16D3}" srcId="{67AD0F28-9784-424F-B345-EDEBB13E3DCF}" destId="{61671A1F-2108-4700-BF41-762CE531053D}" srcOrd="1" destOrd="0" parTransId="{B9F0122E-C625-469D-8BAD-F9550E017A1C}" sibTransId="{B196077F-5148-40B9-BF60-DC413B03F99F}"/>
    <dgm:cxn modelId="{1135B1BA-6A00-4612-95B4-854499D93C85}" type="presOf" srcId="{947204FF-1FE5-44D4-8361-585C21372940}" destId="{EE11DCE0-4A54-4BF0-9DE5-A46F882EB960}" srcOrd="0" destOrd="0" presId="urn:microsoft.com/office/officeart/2005/8/layout/orgChart1"/>
    <dgm:cxn modelId="{6DFC05BD-2C00-469B-B7F8-03BD6C76AB7D}" type="presOf" srcId="{538B7901-2374-4EF8-A342-5611AC66AB28}" destId="{80E1C04D-0A84-49E3-86D8-02D1F57BFFC9}" srcOrd="0" destOrd="0" presId="urn:microsoft.com/office/officeart/2005/8/layout/orgChart1"/>
    <dgm:cxn modelId="{E97F79C0-0EDE-44B4-A9B6-8144883D803D}" type="presOf" srcId="{17601868-7013-435F-9C2C-5DF1D7EE352C}" destId="{EA67E5D3-8121-4B7F-BF5B-217305F685F5}" srcOrd="0" destOrd="0" presId="urn:microsoft.com/office/officeart/2005/8/layout/orgChart1"/>
    <dgm:cxn modelId="{E0BDB6C3-8635-4C8D-A0B5-61161C3C22A9}" srcId="{6B94C508-1FE4-452C-8DCD-20BC96BDE126}" destId="{EB0ECF5B-AFF5-4190-8305-EC552187FD74}" srcOrd="0" destOrd="0" parTransId="{17601868-7013-435F-9C2C-5DF1D7EE352C}" sibTransId="{7BD0AD70-5495-404E-9C0D-ACBCC4434A52}"/>
    <dgm:cxn modelId="{F76735C9-DD0E-4EA8-89CC-0B892D6FD884}" srcId="{55FE9FB1-0BA4-4854-AA16-1F57179F609A}" destId="{67AD0F28-9784-424F-B345-EDEBB13E3DCF}" srcOrd="1" destOrd="0" parTransId="{8E659340-FEBE-4440-8D63-FF0114D64BBF}" sibTransId="{91748E29-EB9F-4BB3-AA32-1A5D9CB89DB8}"/>
    <dgm:cxn modelId="{7FC1D4CD-E840-480B-9B9D-417012F2AF77}" srcId="{55FE9FB1-0BA4-4854-AA16-1F57179F609A}" destId="{FFDFEFC9-291D-4E1F-98CF-C94D86C900BA}" srcOrd="4" destOrd="0" parTransId="{4F2CE6B3-53BF-4652-B3F8-F9DE45C08221}" sibTransId="{9599E721-6B53-4CB5-BBAE-5534D6ECC4D4}"/>
    <dgm:cxn modelId="{29899AD2-904E-456B-B9ED-29EE034ED214}" type="presOf" srcId="{EB0ECF5B-AFF5-4190-8305-EC552187FD74}" destId="{81835D98-326E-4A56-A6E2-FE11C26851F6}" srcOrd="1" destOrd="0" presId="urn:microsoft.com/office/officeart/2005/8/layout/orgChart1"/>
    <dgm:cxn modelId="{EB0E4ED4-03BF-4349-8D10-18C73CE405F4}" type="presOf" srcId="{46A4E6A5-26DE-4629-9F3B-72822907598A}" destId="{16145081-A295-44D5-8760-BC342339882D}" srcOrd="1" destOrd="0" presId="urn:microsoft.com/office/officeart/2005/8/layout/orgChart1"/>
    <dgm:cxn modelId="{5849D8D5-50B0-45EE-BB1F-138C7AA2A498}" type="presOf" srcId="{3B1DFB3F-BFCA-4CD2-A402-C2245DF93ADE}" destId="{C2BDA880-1C73-467B-A18B-BF195B93F112}" srcOrd="1" destOrd="0" presId="urn:microsoft.com/office/officeart/2005/8/layout/orgChart1"/>
    <dgm:cxn modelId="{B30FFAD5-C752-4561-9835-E21894F3F413}" type="presOf" srcId="{55FE9FB1-0BA4-4854-AA16-1F57179F609A}" destId="{A9DB6195-9719-417B-8492-6306309D922F}" srcOrd="1" destOrd="0" presId="urn:microsoft.com/office/officeart/2005/8/layout/orgChart1"/>
    <dgm:cxn modelId="{230FCCDA-DAA3-4232-A126-E6F777094ECC}" type="presOf" srcId="{A81E9541-F1B3-4B0E-9CDB-045A4721D23E}" destId="{3A129327-C385-4DF1-843F-09624550C6E7}" srcOrd="1" destOrd="0" presId="urn:microsoft.com/office/officeart/2005/8/layout/orgChart1"/>
    <dgm:cxn modelId="{A4A548E4-4607-4FDC-988B-6F7A780098ED}" type="presOf" srcId="{D23F92A8-A257-4488-9DC8-A92D29DA2BB2}" destId="{09F75378-FA63-4BB4-BABD-56CC3C1F819C}" srcOrd="0" destOrd="0" presId="urn:microsoft.com/office/officeart/2005/8/layout/orgChart1"/>
    <dgm:cxn modelId="{45D3C2E9-2C64-47AE-9176-5C5AB03A86F8}" srcId="{67AD0F28-9784-424F-B345-EDEBB13E3DCF}" destId="{17CE4477-444C-42B3-9998-12C000DC16C6}" srcOrd="2" destOrd="0" parTransId="{9205C8E1-C1C2-4FB0-B8F6-A445413A7647}" sibTransId="{CDDF70A0-E19D-4B3C-B4DA-CAF087261A0D}"/>
    <dgm:cxn modelId="{2BAE2EF0-F109-49A1-919E-307ADF772C3B}" type="presOf" srcId="{17CE4477-444C-42B3-9998-12C000DC16C6}" destId="{5AC3F4AD-CAA9-4D2B-BD31-1D780FC6EB1D}" srcOrd="1" destOrd="0" presId="urn:microsoft.com/office/officeart/2005/8/layout/orgChart1"/>
    <dgm:cxn modelId="{A429FCF3-4CB7-4A06-B72C-3E9832FD3DD3}" type="presOf" srcId="{7BC7D0CD-4D29-4577-A5FB-BB683A63E7DA}" destId="{7B2EFD94-32A3-45A2-A0EB-05F550D2BA94}" srcOrd="0" destOrd="0" presId="urn:microsoft.com/office/officeart/2005/8/layout/orgChart1"/>
    <dgm:cxn modelId="{9FB903F4-CC17-46A1-9CE7-0BC67676E927}" type="presOf" srcId="{8729D1CF-0197-4251-8175-26F3E983C071}" destId="{72870CB5-E358-4775-9FC9-FF6FEEAC2EFD}" srcOrd="0" destOrd="0" presId="urn:microsoft.com/office/officeart/2005/8/layout/orgChart1"/>
    <dgm:cxn modelId="{AAB9F2F9-0F63-4FD9-8A82-61134254CD59}" type="presOf" srcId="{D5C72B6D-6AD3-4127-A897-CA77B4C81CEB}" destId="{A79268F4-360A-4197-9BA7-5EC83A6BFA1C}" srcOrd="0" destOrd="0" presId="urn:microsoft.com/office/officeart/2005/8/layout/orgChart1"/>
    <dgm:cxn modelId="{A8B32060-0299-4BBB-8C19-089A1DE65C78}" type="presParOf" srcId="{8A20CE1E-30D6-4780-AE11-4A0B8CD2BFC2}" destId="{46DBC199-7014-4151-ADB1-3F939BF0B33F}" srcOrd="0" destOrd="0" presId="urn:microsoft.com/office/officeart/2005/8/layout/orgChart1"/>
    <dgm:cxn modelId="{17983C65-6B6E-444B-B914-6FDF1BEC1E60}" type="presParOf" srcId="{46DBC199-7014-4151-ADB1-3F939BF0B33F}" destId="{67F8D0FD-8FC8-4155-9A69-B1064F9CA02E}" srcOrd="0" destOrd="0" presId="urn:microsoft.com/office/officeart/2005/8/layout/orgChart1"/>
    <dgm:cxn modelId="{EA6990E7-8DB8-41FD-BCCB-440E354187AC}" type="presParOf" srcId="{67F8D0FD-8FC8-4155-9A69-B1064F9CA02E}" destId="{E492D4A3-46B1-44B8-B928-33CDF7EA4CDC}" srcOrd="0" destOrd="0" presId="urn:microsoft.com/office/officeart/2005/8/layout/orgChart1"/>
    <dgm:cxn modelId="{7CE61172-81B9-4401-9680-140AA1A1339F}" type="presParOf" srcId="{67F8D0FD-8FC8-4155-9A69-B1064F9CA02E}" destId="{A9DB6195-9719-417B-8492-6306309D922F}" srcOrd="1" destOrd="0" presId="urn:microsoft.com/office/officeart/2005/8/layout/orgChart1"/>
    <dgm:cxn modelId="{0DBC8A29-14DD-4CAD-A772-F189858E254F}" type="presParOf" srcId="{46DBC199-7014-4151-ADB1-3F939BF0B33F}" destId="{BFB36A12-7647-45C0-988E-CACB7B06E735}" srcOrd="1" destOrd="0" presId="urn:microsoft.com/office/officeart/2005/8/layout/orgChart1"/>
    <dgm:cxn modelId="{9664A4F2-39A0-4242-8452-7CB5F6F5715A}" type="presParOf" srcId="{BFB36A12-7647-45C0-988E-CACB7B06E735}" destId="{3B6FCAC0-A692-4A5F-9782-2E586CDF0DD9}" srcOrd="0" destOrd="0" presId="urn:microsoft.com/office/officeart/2005/8/layout/orgChart1"/>
    <dgm:cxn modelId="{84A5BDB9-D748-4391-B74D-74F240CDB889}" type="presParOf" srcId="{BFB36A12-7647-45C0-988E-CACB7B06E735}" destId="{50B637FB-D3E9-43EB-A3E8-BB6BCD34E945}" srcOrd="1" destOrd="0" presId="urn:microsoft.com/office/officeart/2005/8/layout/orgChart1"/>
    <dgm:cxn modelId="{6791FA2C-61CC-409B-9528-0A8DDDDA7EF9}" type="presParOf" srcId="{50B637FB-D3E9-43EB-A3E8-BB6BCD34E945}" destId="{91B79958-F42C-454B-B79A-57A5FD660E2D}" srcOrd="0" destOrd="0" presId="urn:microsoft.com/office/officeart/2005/8/layout/orgChart1"/>
    <dgm:cxn modelId="{6976C7F8-BD09-4D9B-9F00-4DA8EB1C8068}" type="presParOf" srcId="{91B79958-F42C-454B-B79A-57A5FD660E2D}" destId="{6C4E63FB-129F-4D48-827E-6D3F409F23F8}" srcOrd="0" destOrd="0" presId="urn:microsoft.com/office/officeart/2005/8/layout/orgChart1"/>
    <dgm:cxn modelId="{1AF1B890-E645-4BE9-9648-310C334519EB}" type="presParOf" srcId="{91B79958-F42C-454B-B79A-57A5FD660E2D}" destId="{E9216B54-BAC7-407B-9CA3-2EE3C5072492}" srcOrd="1" destOrd="0" presId="urn:microsoft.com/office/officeart/2005/8/layout/orgChart1"/>
    <dgm:cxn modelId="{150510E2-B56A-4975-B4E6-9DB4B6D8EFDF}" type="presParOf" srcId="{50B637FB-D3E9-43EB-A3E8-BB6BCD34E945}" destId="{8E060894-C549-4352-824B-E6ECEB238694}" srcOrd="1" destOrd="0" presId="urn:microsoft.com/office/officeart/2005/8/layout/orgChart1"/>
    <dgm:cxn modelId="{661824A9-F61E-45CC-AFA9-D81B5FC37167}" type="presParOf" srcId="{8E060894-C549-4352-824B-E6ECEB238694}" destId="{58FC4392-71D8-44A1-9767-FCF0A3931225}" srcOrd="0" destOrd="0" presId="urn:microsoft.com/office/officeart/2005/8/layout/orgChart1"/>
    <dgm:cxn modelId="{0F3BF0C3-D153-43E3-AFB1-C2F3596E1530}" type="presParOf" srcId="{8E060894-C549-4352-824B-E6ECEB238694}" destId="{BA7721B5-4ED6-4CAD-A434-DC37AEE825C9}" srcOrd="1" destOrd="0" presId="urn:microsoft.com/office/officeart/2005/8/layout/orgChart1"/>
    <dgm:cxn modelId="{3BFF908F-436E-4935-8132-B2C2409D06D2}" type="presParOf" srcId="{BA7721B5-4ED6-4CAD-A434-DC37AEE825C9}" destId="{29183C0C-4EF0-47B6-BEB1-11D5D3B02DC8}" srcOrd="0" destOrd="0" presId="urn:microsoft.com/office/officeart/2005/8/layout/orgChart1"/>
    <dgm:cxn modelId="{0DC19F35-166A-44FA-9ED1-B948AB05DF2B}" type="presParOf" srcId="{29183C0C-4EF0-47B6-BEB1-11D5D3B02DC8}" destId="{D7561DF7-F233-446D-84D7-7E067303A1DD}" srcOrd="0" destOrd="0" presId="urn:microsoft.com/office/officeart/2005/8/layout/orgChart1"/>
    <dgm:cxn modelId="{22523A3F-1989-4790-9E11-77C5677E0A54}" type="presParOf" srcId="{29183C0C-4EF0-47B6-BEB1-11D5D3B02DC8}" destId="{DB32E5C2-16E6-498E-BFE5-8B610421E583}" srcOrd="1" destOrd="0" presId="urn:microsoft.com/office/officeart/2005/8/layout/orgChart1"/>
    <dgm:cxn modelId="{01ACDCD3-F122-4E96-A072-79746367916E}" type="presParOf" srcId="{BA7721B5-4ED6-4CAD-A434-DC37AEE825C9}" destId="{0C842002-8FEA-4FAB-BA3E-4FA01330556E}" srcOrd="1" destOrd="0" presId="urn:microsoft.com/office/officeart/2005/8/layout/orgChart1"/>
    <dgm:cxn modelId="{224C9CEA-8E52-4200-9AF4-586D72F3A09B}" type="presParOf" srcId="{BA7721B5-4ED6-4CAD-A434-DC37AEE825C9}" destId="{A5C607D7-3F1F-4477-A787-9DE3D0CC056E}" srcOrd="2" destOrd="0" presId="urn:microsoft.com/office/officeart/2005/8/layout/orgChart1"/>
    <dgm:cxn modelId="{796DFB28-F462-46BC-8984-A3C78E45D1F3}" type="presParOf" srcId="{8E060894-C549-4352-824B-E6ECEB238694}" destId="{C4DBACAD-43E1-4EF1-B821-E7B85B5F2392}" srcOrd="2" destOrd="0" presId="urn:microsoft.com/office/officeart/2005/8/layout/orgChart1"/>
    <dgm:cxn modelId="{B2F3BCF6-6808-4082-90B9-59BAF5C58847}" type="presParOf" srcId="{8E060894-C549-4352-824B-E6ECEB238694}" destId="{82C92A30-EEFD-4784-97CB-F53C9AB776C6}" srcOrd="3" destOrd="0" presId="urn:microsoft.com/office/officeart/2005/8/layout/orgChart1"/>
    <dgm:cxn modelId="{3D2FB5FE-64C0-4436-A2D4-C85C327C7570}" type="presParOf" srcId="{82C92A30-EEFD-4784-97CB-F53C9AB776C6}" destId="{79BA0AB8-2283-4903-BD0D-C0E743E81D59}" srcOrd="0" destOrd="0" presId="urn:microsoft.com/office/officeart/2005/8/layout/orgChart1"/>
    <dgm:cxn modelId="{FB392C50-537F-4415-B169-552AEAE1740F}" type="presParOf" srcId="{79BA0AB8-2283-4903-BD0D-C0E743E81D59}" destId="{05CBC54A-E02C-4EBA-BE6E-57D91645C5B8}" srcOrd="0" destOrd="0" presId="urn:microsoft.com/office/officeart/2005/8/layout/orgChart1"/>
    <dgm:cxn modelId="{600F1EE0-DFDA-40C0-AC48-C933D82CDA22}" type="presParOf" srcId="{79BA0AB8-2283-4903-BD0D-C0E743E81D59}" destId="{CC37CF1E-E3D5-4318-BE68-67BBEBF97F7C}" srcOrd="1" destOrd="0" presId="urn:microsoft.com/office/officeart/2005/8/layout/orgChart1"/>
    <dgm:cxn modelId="{0FB63DC9-D000-497E-927B-9CBECE68BCEC}" type="presParOf" srcId="{82C92A30-EEFD-4784-97CB-F53C9AB776C6}" destId="{FF03B8FB-08B2-4B85-9B33-83BDD4855ACC}" srcOrd="1" destOrd="0" presId="urn:microsoft.com/office/officeart/2005/8/layout/orgChart1"/>
    <dgm:cxn modelId="{DF1FEE8E-3C46-4648-8BC1-79F2A3B64623}" type="presParOf" srcId="{82C92A30-EEFD-4784-97CB-F53C9AB776C6}" destId="{51D317A0-D5E3-4167-8D29-935FC076B903}" srcOrd="2" destOrd="0" presId="urn:microsoft.com/office/officeart/2005/8/layout/orgChart1"/>
    <dgm:cxn modelId="{B424FFCB-7210-40F0-8DA1-E96C3E759E55}" type="presParOf" srcId="{8E060894-C549-4352-824B-E6ECEB238694}" destId="{72870CB5-E358-4775-9FC9-FF6FEEAC2EFD}" srcOrd="4" destOrd="0" presId="urn:microsoft.com/office/officeart/2005/8/layout/orgChart1"/>
    <dgm:cxn modelId="{FD303E45-288A-41C1-BA4E-CB8817D1500E}" type="presParOf" srcId="{8E060894-C549-4352-824B-E6ECEB238694}" destId="{B071AF26-D9C6-434B-87E7-7BEAD83AB5FF}" srcOrd="5" destOrd="0" presId="urn:microsoft.com/office/officeart/2005/8/layout/orgChart1"/>
    <dgm:cxn modelId="{9B45A005-56AD-4D7D-9583-F9282A466FF4}" type="presParOf" srcId="{B071AF26-D9C6-434B-87E7-7BEAD83AB5FF}" destId="{DF83017A-D223-46AE-BFAD-8BC01FED6930}" srcOrd="0" destOrd="0" presId="urn:microsoft.com/office/officeart/2005/8/layout/orgChart1"/>
    <dgm:cxn modelId="{F4B8D26E-A891-43F6-BD31-1E0E852187CE}" type="presParOf" srcId="{DF83017A-D223-46AE-BFAD-8BC01FED6930}" destId="{CA556DC8-5B26-4B52-8297-C70525B4B160}" srcOrd="0" destOrd="0" presId="urn:microsoft.com/office/officeart/2005/8/layout/orgChart1"/>
    <dgm:cxn modelId="{9F45D5A1-C863-4897-B6B8-679B537FB39F}" type="presParOf" srcId="{DF83017A-D223-46AE-BFAD-8BC01FED6930}" destId="{7395270C-569A-4E83-9475-F8E8B6ACCC88}" srcOrd="1" destOrd="0" presId="urn:microsoft.com/office/officeart/2005/8/layout/orgChart1"/>
    <dgm:cxn modelId="{313002E0-B76E-4E9E-BE38-ED5FEBDA464E}" type="presParOf" srcId="{B071AF26-D9C6-434B-87E7-7BEAD83AB5FF}" destId="{9764936A-8C53-443E-BB34-BDA00865FDA5}" srcOrd="1" destOrd="0" presId="urn:microsoft.com/office/officeart/2005/8/layout/orgChart1"/>
    <dgm:cxn modelId="{0BEB84AA-2C30-4D5A-9DC0-734806D125F3}" type="presParOf" srcId="{B071AF26-D9C6-434B-87E7-7BEAD83AB5FF}" destId="{B9399DF0-FCD3-4974-8545-BD8E0EB81ECE}" srcOrd="2" destOrd="0" presId="urn:microsoft.com/office/officeart/2005/8/layout/orgChart1"/>
    <dgm:cxn modelId="{4C739684-7FA7-49F5-8BBD-E5CC61D605E7}" type="presParOf" srcId="{50B637FB-D3E9-43EB-A3E8-BB6BCD34E945}" destId="{C0F9F6E1-521B-4787-975C-DC1EFB03DBC7}" srcOrd="2" destOrd="0" presId="urn:microsoft.com/office/officeart/2005/8/layout/orgChart1"/>
    <dgm:cxn modelId="{12B6B5BF-8CF0-4DF7-9EFF-7FBF2A1A175C}" type="presParOf" srcId="{BFB36A12-7647-45C0-988E-CACB7B06E735}" destId="{C6045AD8-829D-46D4-90DE-6523080B4758}" srcOrd="2" destOrd="0" presId="urn:microsoft.com/office/officeart/2005/8/layout/orgChart1"/>
    <dgm:cxn modelId="{9C18DD19-35A6-43BC-804E-2C3CC2851E51}" type="presParOf" srcId="{BFB36A12-7647-45C0-988E-CACB7B06E735}" destId="{15FF2506-34EC-43A4-960C-C1459520F56D}" srcOrd="3" destOrd="0" presId="urn:microsoft.com/office/officeart/2005/8/layout/orgChart1"/>
    <dgm:cxn modelId="{0DBA50EE-2EF8-4DE1-9BC5-A95BAFAF9ED2}" type="presParOf" srcId="{15FF2506-34EC-43A4-960C-C1459520F56D}" destId="{3FE8FDE8-8A85-4EC9-BBDF-5765C6392CDD}" srcOrd="0" destOrd="0" presId="urn:microsoft.com/office/officeart/2005/8/layout/orgChart1"/>
    <dgm:cxn modelId="{3454AAC3-93BB-4B54-9554-BF69DC78E3CE}" type="presParOf" srcId="{3FE8FDE8-8A85-4EC9-BBDF-5765C6392CDD}" destId="{0CD6DF76-C19B-4C10-8AC8-C2C25F53C445}" srcOrd="0" destOrd="0" presId="urn:microsoft.com/office/officeart/2005/8/layout/orgChart1"/>
    <dgm:cxn modelId="{7BB45BBC-71AC-4EFD-A024-8F380D28BF42}" type="presParOf" srcId="{3FE8FDE8-8A85-4EC9-BBDF-5765C6392CDD}" destId="{EEC7DF3F-1BF2-4343-B773-21313A619C0C}" srcOrd="1" destOrd="0" presId="urn:microsoft.com/office/officeart/2005/8/layout/orgChart1"/>
    <dgm:cxn modelId="{45C2C7A0-E2CB-463A-BD7B-B5EA9EFA8B70}" type="presParOf" srcId="{15FF2506-34EC-43A4-960C-C1459520F56D}" destId="{AD897E93-EA8B-4499-AB29-CBBBB35FD45E}" srcOrd="1" destOrd="0" presId="urn:microsoft.com/office/officeart/2005/8/layout/orgChart1"/>
    <dgm:cxn modelId="{23A42622-132F-44FF-B5DA-4BDC203F6528}" type="presParOf" srcId="{AD897E93-EA8B-4499-AB29-CBBBB35FD45E}" destId="{42C2AD72-E457-4806-A8F2-E7E7C6B4726E}" srcOrd="0" destOrd="0" presId="urn:microsoft.com/office/officeart/2005/8/layout/orgChart1"/>
    <dgm:cxn modelId="{D646F340-2857-4379-A829-EC33E22D5A97}" type="presParOf" srcId="{AD897E93-EA8B-4499-AB29-CBBBB35FD45E}" destId="{1034B07F-10CF-4D8E-BE64-362BA73ECFF4}" srcOrd="1" destOrd="0" presId="urn:microsoft.com/office/officeart/2005/8/layout/orgChart1"/>
    <dgm:cxn modelId="{D0C3EB8D-384E-407A-857B-579E2D857071}" type="presParOf" srcId="{1034B07F-10CF-4D8E-BE64-362BA73ECFF4}" destId="{5E74C86D-1FFB-40A3-9026-882DB05788A4}" srcOrd="0" destOrd="0" presId="urn:microsoft.com/office/officeart/2005/8/layout/orgChart1"/>
    <dgm:cxn modelId="{D1250D84-9909-413E-BE83-E115C76FADD2}" type="presParOf" srcId="{5E74C86D-1FFB-40A3-9026-882DB05788A4}" destId="{0D4378B5-9A5F-49FE-A423-6FD3B7AE9CBF}" srcOrd="0" destOrd="0" presId="urn:microsoft.com/office/officeart/2005/8/layout/orgChart1"/>
    <dgm:cxn modelId="{1703D250-3EB0-4023-9133-966814DF4438}" type="presParOf" srcId="{5E74C86D-1FFB-40A3-9026-882DB05788A4}" destId="{415DCB1C-EEE7-4BC7-B61C-BA24C4862AE4}" srcOrd="1" destOrd="0" presId="urn:microsoft.com/office/officeart/2005/8/layout/orgChart1"/>
    <dgm:cxn modelId="{607BB8D8-D04C-4E82-A0EA-707277F37361}" type="presParOf" srcId="{1034B07F-10CF-4D8E-BE64-362BA73ECFF4}" destId="{3C503959-1892-4D38-8E74-9AF4E7265334}" srcOrd="1" destOrd="0" presId="urn:microsoft.com/office/officeart/2005/8/layout/orgChart1"/>
    <dgm:cxn modelId="{51B52EBA-344B-4AC9-B055-E1E1007DADE0}" type="presParOf" srcId="{1034B07F-10CF-4D8E-BE64-362BA73ECFF4}" destId="{9C0704EB-AAB4-4774-9AF1-F179BE70D696}" srcOrd="2" destOrd="0" presId="urn:microsoft.com/office/officeart/2005/8/layout/orgChart1"/>
    <dgm:cxn modelId="{7E6A0B09-1FD0-4D6A-A773-11156F21693F}" type="presParOf" srcId="{AD897E93-EA8B-4499-AB29-CBBBB35FD45E}" destId="{6AFC07E4-1304-424A-BB2A-74A69F9B948B}" srcOrd="2" destOrd="0" presId="urn:microsoft.com/office/officeart/2005/8/layout/orgChart1"/>
    <dgm:cxn modelId="{32DE99ED-9573-45E3-8B94-A3D05F1C1855}" type="presParOf" srcId="{AD897E93-EA8B-4499-AB29-CBBBB35FD45E}" destId="{BD373E06-B47B-4C1E-9214-BBF578116FB2}" srcOrd="3" destOrd="0" presId="urn:microsoft.com/office/officeart/2005/8/layout/orgChart1"/>
    <dgm:cxn modelId="{72CB3D03-3810-46B7-9107-DABB134D05B6}" type="presParOf" srcId="{BD373E06-B47B-4C1E-9214-BBF578116FB2}" destId="{B14481C8-8AE4-4739-953A-0120DCD9F884}" srcOrd="0" destOrd="0" presId="urn:microsoft.com/office/officeart/2005/8/layout/orgChart1"/>
    <dgm:cxn modelId="{360629E8-19FF-4D00-B8D9-B904184E637A}" type="presParOf" srcId="{B14481C8-8AE4-4739-953A-0120DCD9F884}" destId="{2FADD01B-BB7E-4EE3-B1B1-7183A6DCE7E6}" srcOrd="0" destOrd="0" presId="urn:microsoft.com/office/officeart/2005/8/layout/orgChart1"/>
    <dgm:cxn modelId="{86412176-2352-44AE-94FD-D5CEE8DB7968}" type="presParOf" srcId="{B14481C8-8AE4-4739-953A-0120DCD9F884}" destId="{237CE508-4354-4A2B-B0DE-10EAB6E59FBF}" srcOrd="1" destOrd="0" presId="urn:microsoft.com/office/officeart/2005/8/layout/orgChart1"/>
    <dgm:cxn modelId="{9D4F395E-3422-4F97-AD73-E7C84BD5BB8E}" type="presParOf" srcId="{BD373E06-B47B-4C1E-9214-BBF578116FB2}" destId="{DBDD4D70-93AF-415D-B8BB-A351A85E3565}" srcOrd="1" destOrd="0" presId="urn:microsoft.com/office/officeart/2005/8/layout/orgChart1"/>
    <dgm:cxn modelId="{8F30B27D-005A-47EF-A6AC-107EDB48DE84}" type="presParOf" srcId="{BD373E06-B47B-4C1E-9214-BBF578116FB2}" destId="{8EF5D8DF-86DA-476A-BD1B-7EDBFD02B6E7}" srcOrd="2" destOrd="0" presId="urn:microsoft.com/office/officeart/2005/8/layout/orgChart1"/>
    <dgm:cxn modelId="{09668724-BDAE-4AB8-A9D4-284E0ABF5198}" type="presParOf" srcId="{AD897E93-EA8B-4499-AB29-CBBBB35FD45E}" destId="{B475A553-0725-4A00-8184-468F033CC547}" srcOrd="4" destOrd="0" presId="urn:microsoft.com/office/officeart/2005/8/layout/orgChart1"/>
    <dgm:cxn modelId="{F2E4EB73-51F5-4317-8654-5D8422459E9A}" type="presParOf" srcId="{AD897E93-EA8B-4499-AB29-CBBBB35FD45E}" destId="{FAF55831-A5FE-47A6-80CE-8077EE977C49}" srcOrd="5" destOrd="0" presId="urn:microsoft.com/office/officeart/2005/8/layout/orgChart1"/>
    <dgm:cxn modelId="{F3C99B03-E985-4B8A-BE2B-F5335BD134C0}" type="presParOf" srcId="{FAF55831-A5FE-47A6-80CE-8077EE977C49}" destId="{BF021B2E-18A1-4261-8BE4-4DEA87A05D40}" srcOrd="0" destOrd="0" presId="urn:microsoft.com/office/officeart/2005/8/layout/orgChart1"/>
    <dgm:cxn modelId="{3B4FE722-D173-48BD-A8F5-9AD2BA480E51}" type="presParOf" srcId="{BF021B2E-18A1-4261-8BE4-4DEA87A05D40}" destId="{442EFC83-4F06-4F3A-9681-DA59842CF610}" srcOrd="0" destOrd="0" presId="urn:microsoft.com/office/officeart/2005/8/layout/orgChart1"/>
    <dgm:cxn modelId="{8525AA70-A7FC-4CEC-8EF3-1AF06D6619A9}" type="presParOf" srcId="{BF021B2E-18A1-4261-8BE4-4DEA87A05D40}" destId="{5AC3F4AD-CAA9-4D2B-BD31-1D780FC6EB1D}" srcOrd="1" destOrd="0" presId="urn:microsoft.com/office/officeart/2005/8/layout/orgChart1"/>
    <dgm:cxn modelId="{B540FC19-2A74-4C41-BDBD-02A5063D71D9}" type="presParOf" srcId="{FAF55831-A5FE-47A6-80CE-8077EE977C49}" destId="{7BB0EF9C-0919-4E15-8F1D-737CD9DC4173}" srcOrd="1" destOrd="0" presId="urn:microsoft.com/office/officeart/2005/8/layout/orgChart1"/>
    <dgm:cxn modelId="{164A78EC-7356-4426-8B2A-5835B5765B87}" type="presParOf" srcId="{FAF55831-A5FE-47A6-80CE-8077EE977C49}" destId="{F3F63E56-33C2-41AA-9E30-09BE9A1BC2C0}" srcOrd="2" destOrd="0" presId="urn:microsoft.com/office/officeart/2005/8/layout/orgChart1"/>
    <dgm:cxn modelId="{3C6C416E-5321-4C42-9167-90567D99E2DC}" type="presParOf" srcId="{AD897E93-EA8B-4499-AB29-CBBBB35FD45E}" destId="{2602BF8A-15B0-4B62-93AF-C6EC30969B8F}" srcOrd="6" destOrd="0" presId="urn:microsoft.com/office/officeart/2005/8/layout/orgChart1"/>
    <dgm:cxn modelId="{A05E9B3A-689D-42B8-A794-ADC43D0671AA}" type="presParOf" srcId="{AD897E93-EA8B-4499-AB29-CBBBB35FD45E}" destId="{0AC0EE1E-6367-4916-B2DC-45AA2871395A}" srcOrd="7" destOrd="0" presId="urn:microsoft.com/office/officeart/2005/8/layout/orgChart1"/>
    <dgm:cxn modelId="{7A77DBFC-F776-4BC7-B28E-F09118B90780}" type="presParOf" srcId="{0AC0EE1E-6367-4916-B2DC-45AA2871395A}" destId="{6086702A-FEE8-44BD-985A-62D3A90C35F3}" srcOrd="0" destOrd="0" presId="urn:microsoft.com/office/officeart/2005/8/layout/orgChart1"/>
    <dgm:cxn modelId="{BBAB72AD-4BF5-41A6-BB3A-CBA0EAB1C1E8}" type="presParOf" srcId="{6086702A-FEE8-44BD-985A-62D3A90C35F3}" destId="{B892986F-22EC-4422-9AE3-C6395F598271}" srcOrd="0" destOrd="0" presId="urn:microsoft.com/office/officeart/2005/8/layout/orgChart1"/>
    <dgm:cxn modelId="{40BC6D75-ADF4-4250-9632-A5D88FBCD13B}" type="presParOf" srcId="{6086702A-FEE8-44BD-985A-62D3A90C35F3}" destId="{3A129327-C385-4DF1-843F-09624550C6E7}" srcOrd="1" destOrd="0" presId="urn:microsoft.com/office/officeart/2005/8/layout/orgChart1"/>
    <dgm:cxn modelId="{E4F06AD4-E5D2-4D6D-9644-D58BB02FC938}" type="presParOf" srcId="{0AC0EE1E-6367-4916-B2DC-45AA2871395A}" destId="{126C45E2-7A4E-460B-90AA-1BEE9E14F845}" srcOrd="1" destOrd="0" presId="urn:microsoft.com/office/officeart/2005/8/layout/orgChart1"/>
    <dgm:cxn modelId="{3A274095-AAA6-4011-B366-85CC63891F2F}" type="presParOf" srcId="{0AC0EE1E-6367-4916-B2DC-45AA2871395A}" destId="{714AC31C-FBA6-4E7E-972A-F19108A77B9F}" srcOrd="2" destOrd="0" presId="urn:microsoft.com/office/officeart/2005/8/layout/orgChart1"/>
    <dgm:cxn modelId="{C26B2C3B-77A9-4AEA-BC3D-2B39B9AD721A}" type="presParOf" srcId="{15FF2506-34EC-43A4-960C-C1459520F56D}" destId="{F826A12D-ADBF-4256-A64F-567C6A51D145}" srcOrd="2" destOrd="0" presId="urn:microsoft.com/office/officeart/2005/8/layout/orgChart1"/>
    <dgm:cxn modelId="{9B7F4602-F21D-44B1-B8D1-522B15011A48}" type="presParOf" srcId="{BFB36A12-7647-45C0-988E-CACB7B06E735}" destId="{EE11DCE0-4A54-4BF0-9DE5-A46F882EB960}" srcOrd="4" destOrd="0" presId="urn:microsoft.com/office/officeart/2005/8/layout/orgChart1"/>
    <dgm:cxn modelId="{96937F9F-9433-43E0-9C54-8E00555C2DD5}" type="presParOf" srcId="{BFB36A12-7647-45C0-988E-CACB7B06E735}" destId="{B9DCA542-5A08-4936-BBDD-5166AF04E2EA}" srcOrd="5" destOrd="0" presId="urn:microsoft.com/office/officeart/2005/8/layout/orgChart1"/>
    <dgm:cxn modelId="{5F3C4387-2692-43E8-A948-55C4778C18EF}" type="presParOf" srcId="{B9DCA542-5A08-4936-BBDD-5166AF04E2EA}" destId="{19392A0E-FAA4-449B-ACCD-9E24C1009A51}" srcOrd="0" destOrd="0" presId="urn:microsoft.com/office/officeart/2005/8/layout/orgChart1"/>
    <dgm:cxn modelId="{9EEBA281-B6C1-4410-AFCE-83F54B199A48}" type="presParOf" srcId="{19392A0E-FAA4-449B-ACCD-9E24C1009A51}" destId="{E272B04A-7714-487A-A065-854EA5FD1F6D}" srcOrd="0" destOrd="0" presId="urn:microsoft.com/office/officeart/2005/8/layout/orgChart1"/>
    <dgm:cxn modelId="{20028AAA-0A9B-4E7B-9408-39D973DA1E80}" type="presParOf" srcId="{19392A0E-FAA4-449B-ACCD-9E24C1009A51}" destId="{16145081-A295-44D5-8760-BC342339882D}" srcOrd="1" destOrd="0" presId="urn:microsoft.com/office/officeart/2005/8/layout/orgChart1"/>
    <dgm:cxn modelId="{2C427F6F-CDB3-4115-AA8A-7B387DDA7BD1}" type="presParOf" srcId="{B9DCA542-5A08-4936-BBDD-5166AF04E2EA}" destId="{AD173769-7B34-478D-9101-8E12E1090BDB}" srcOrd="1" destOrd="0" presId="urn:microsoft.com/office/officeart/2005/8/layout/orgChart1"/>
    <dgm:cxn modelId="{131DAB53-A2FA-4AAC-AA16-FF64E2C1DE91}" type="presParOf" srcId="{AD173769-7B34-478D-9101-8E12E1090BDB}" destId="{F3C8EC0C-316E-4A3D-9BCA-26D80F5B7EC9}" srcOrd="0" destOrd="0" presId="urn:microsoft.com/office/officeart/2005/8/layout/orgChart1"/>
    <dgm:cxn modelId="{CAD3F6D3-7CD0-41EB-9B44-2DFEBA3399D9}" type="presParOf" srcId="{AD173769-7B34-478D-9101-8E12E1090BDB}" destId="{3D07A124-6B8A-4DD5-9306-A33B91F53036}" srcOrd="1" destOrd="0" presId="urn:microsoft.com/office/officeart/2005/8/layout/orgChart1"/>
    <dgm:cxn modelId="{4492C76C-136A-4C06-A340-5C31D6A817E4}" type="presParOf" srcId="{3D07A124-6B8A-4DD5-9306-A33B91F53036}" destId="{BEF6E41C-808D-49B6-BA4E-CF99274B9C51}" srcOrd="0" destOrd="0" presId="urn:microsoft.com/office/officeart/2005/8/layout/orgChart1"/>
    <dgm:cxn modelId="{B5FA215E-2691-48C0-8588-1C557A4ADACB}" type="presParOf" srcId="{BEF6E41C-808D-49B6-BA4E-CF99274B9C51}" destId="{C24DE934-FD27-4894-B282-1522E9AF06F4}" srcOrd="0" destOrd="0" presId="urn:microsoft.com/office/officeart/2005/8/layout/orgChart1"/>
    <dgm:cxn modelId="{A5E74809-C936-4511-9A00-AF7AFD7CBA4D}" type="presParOf" srcId="{BEF6E41C-808D-49B6-BA4E-CF99274B9C51}" destId="{E4336CD3-DEA6-4ECB-8E70-237CD0F51897}" srcOrd="1" destOrd="0" presId="urn:microsoft.com/office/officeart/2005/8/layout/orgChart1"/>
    <dgm:cxn modelId="{71CB824F-15FC-4CD2-B96A-FF310F50B810}" type="presParOf" srcId="{3D07A124-6B8A-4DD5-9306-A33B91F53036}" destId="{BC03BAA1-AB4F-47DC-B5CA-40675D1C7829}" srcOrd="1" destOrd="0" presId="urn:microsoft.com/office/officeart/2005/8/layout/orgChart1"/>
    <dgm:cxn modelId="{DAFB270F-3CD4-4459-B17C-4622A15795CB}" type="presParOf" srcId="{3D07A124-6B8A-4DD5-9306-A33B91F53036}" destId="{1EFD5044-B75B-4AE5-B6FC-07747282658F}" srcOrd="2" destOrd="0" presId="urn:microsoft.com/office/officeart/2005/8/layout/orgChart1"/>
    <dgm:cxn modelId="{8CD6A5AD-5567-4E29-9E7B-4DE5F6A39280}" type="presParOf" srcId="{AD173769-7B34-478D-9101-8E12E1090BDB}" destId="{7B2EFD94-32A3-45A2-A0EB-05F550D2BA94}" srcOrd="2" destOrd="0" presId="urn:microsoft.com/office/officeart/2005/8/layout/orgChart1"/>
    <dgm:cxn modelId="{C0B5702F-341A-4944-93E1-3A5A9FE20ACC}" type="presParOf" srcId="{AD173769-7B34-478D-9101-8E12E1090BDB}" destId="{B1A0CAE4-9B02-4F73-B39E-C5992ABB0134}" srcOrd="3" destOrd="0" presId="urn:microsoft.com/office/officeart/2005/8/layout/orgChart1"/>
    <dgm:cxn modelId="{E2551379-F81E-42C7-9B2A-3740B5D53039}" type="presParOf" srcId="{B1A0CAE4-9B02-4F73-B39E-C5992ABB0134}" destId="{6026E0C7-C265-4EFE-A120-D17D43F06F06}" srcOrd="0" destOrd="0" presId="urn:microsoft.com/office/officeart/2005/8/layout/orgChart1"/>
    <dgm:cxn modelId="{45FDE8D6-E6C2-4FF1-B67C-BD0E35332E51}" type="presParOf" srcId="{6026E0C7-C265-4EFE-A120-D17D43F06F06}" destId="{09F75378-FA63-4BB4-BABD-56CC3C1F819C}" srcOrd="0" destOrd="0" presId="urn:microsoft.com/office/officeart/2005/8/layout/orgChart1"/>
    <dgm:cxn modelId="{0D6DF5EA-1D00-486D-9261-D7D7675C29E7}" type="presParOf" srcId="{6026E0C7-C265-4EFE-A120-D17D43F06F06}" destId="{EE0650C3-4030-4B3B-806F-65BA6727256B}" srcOrd="1" destOrd="0" presId="urn:microsoft.com/office/officeart/2005/8/layout/orgChart1"/>
    <dgm:cxn modelId="{021A101A-D1EE-49AE-A588-CCF7AABF7C9E}" type="presParOf" srcId="{B1A0CAE4-9B02-4F73-B39E-C5992ABB0134}" destId="{E0118D32-051D-4D41-B2D4-8A45F2B9C59F}" srcOrd="1" destOrd="0" presId="urn:microsoft.com/office/officeart/2005/8/layout/orgChart1"/>
    <dgm:cxn modelId="{97C4FE9D-6C81-41FE-885D-E74DD9B14C50}" type="presParOf" srcId="{B1A0CAE4-9B02-4F73-B39E-C5992ABB0134}" destId="{EDDEAAF1-8686-45A3-BB7E-F12B42693654}" srcOrd="2" destOrd="0" presId="urn:microsoft.com/office/officeart/2005/8/layout/orgChart1"/>
    <dgm:cxn modelId="{766BE6EA-7462-46C3-BBC0-D706D3B55A9B}" type="presParOf" srcId="{B9DCA542-5A08-4936-BBDD-5166AF04E2EA}" destId="{D6269326-8E70-426D-A9F3-86DF0D13C247}" srcOrd="2" destOrd="0" presId="urn:microsoft.com/office/officeart/2005/8/layout/orgChart1"/>
    <dgm:cxn modelId="{E94DCC26-63C8-445A-87A8-2C526C334E68}" type="presParOf" srcId="{BFB36A12-7647-45C0-988E-CACB7B06E735}" destId="{80E1C04D-0A84-49E3-86D8-02D1F57BFFC9}" srcOrd="6" destOrd="0" presId="urn:microsoft.com/office/officeart/2005/8/layout/orgChart1"/>
    <dgm:cxn modelId="{22839BEC-22BB-424C-BA1B-0E24E770FDB9}" type="presParOf" srcId="{BFB36A12-7647-45C0-988E-CACB7B06E735}" destId="{E2E26581-E8E7-42BB-9711-166BE0442DC8}" srcOrd="7" destOrd="0" presId="urn:microsoft.com/office/officeart/2005/8/layout/orgChart1"/>
    <dgm:cxn modelId="{EB97FEC5-DC9A-4553-ADEE-CE01619585A5}" type="presParOf" srcId="{E2E26581-E8E7-42BB-9711-166BE0442DC8}" destId="{48C7D581-0FE5-4F51-9B9A-CBF1CE748DFE}" srcOrd="0" destOrd="0" presId="urn:microsoft.com/office/officeart/2005/8/layout/orgChart1"/>
    <dgm:cxn modelId="{B8AFC1C8-F27C-4A03-B0F2-667FA549F565}" type="presParOf" srcId="{48C7D581-0FE5-4F51-9B9A-CBF1CE748DFE}" destId="{8869023E-77A5-4F19-988E-81ED06CB6A6D}" srcOrd="0" destOrd="0" presId="urn:microsoft.com/office/officeart/2005/8/layout/orgChart1"/>
    <dgm:cxn modelId="{C2CD5130-67AD-4B33-ABCA-AFF83E69A837}" type="presParOf" srcId="{48C7D581-0FE5-4F51-9B9A-CBF1CE748DFE}" destId="{DFD3252B-B232-434F-BB30-47C84EE66A0F}" srcOrd="1" destOrd="0" presId="urn:microsoft.com/office/officeart/2005/8/layout/orgChart1"/>
    <dgm:cxn modelId="{D30D2503-6FDB-4A0F-8B71-51A62E482AC9}" type="presParOf" srcId="{E2E26581-E8E7-42BB-9711-166BE0442DC8}" destId="{9B3AED84-F108-4B88-B480-3885DE772E0A}" srcOrd="1" destOrd="0" presId="urn:microsoft.com/office/officeart/2005/8/layout/orgChart1"/>
    <dgm:cxn modelId="{D54D0A9E-4756-4147-A468-4002D5F87893}" type="presParOf" srcId="{9B3AED84-F108-4B88-B480-3885DE772E0A}" destId="{CD82E329-0DB4-433F-880A-8D717F07B073}" srcOrd="0" destOrd="0" presId="urn:microsoft.com/office/officeart/2005/8/layout/orgChart1"/>
    <dgm:cxn modelId="{AB5C8E2A-09BA-43F2-9B68-04A328E4A545}" type="presParOf" srcId="{9B3AED84-F108-4B88-B480-3885DE772E0A}" destId="{707F347A-1BAB-4F51-B771-A8588F8A4556}" srcOrd="1" destOrd="0" presId="urn:microsoft.com/office/officeart/2005/8/layout/orgChart1"/>
    <dgm:cxn modelId="{D2C6CB36-88A9-4BB2-834C-E9EA6E454878}" type="presParOf" srcId="{707F347A-1BAB-4F51-B771-A8588F8A4556}" destId="{74903F45-129A-4440-8D65-4F000534D283}" srcOrd="0" destOrd="0" presId="urn:microsoft.com/office/officeart/2005/8/layout/orgChart1"/>
    <dgm:cxn modelId="{DE4C897A-90B5-4879-9A44-ABCB7269E5B0}" type="presParOf" srcId="{74903F45-129A-4440-8D65-4F000534D283}" destId="{87CA82AF-395C-4024-AD11-1AC6B50DDC13}" srcOrd="0" destOrd="0" presId="urn:microsoft.com/office/officeart/2005/8/layout/orgChart1"/>
    <dgm:cxn modelId="{8CFC81A6-65A1-48BF-89E9-413F018AE6E9}" type="presParOf" srcId="{74903F45-129A-4440-8D65-4F000534D283}" destId="{6E274B50-04B4-4964-A729-EE0D507D87CD}" srcOrd="1" destOrd="0" presId="urn:microsoft.com/office/officeart/2005/8/layout/orgChart1"/>
    <dgm:cxn modelId="{AC369050-93BD-4E35-9464-96940C4CEBC7}" type="presParOf" srcId="{707F347A-1BAB-4F51-B771-A8588F8A4556}" destId="{90DEB20B-EC33-4340-A97F-8FFC0D27E9FE}" srcOrd="1" destOrd="0" presId="urn:microsoft.com/office/officeart/2005/8/layout/orgChart1"/>
    <dgm:cxn modelId="{F7BB3223-51AF-456C-833E-D670E728E74F}" type="presParOf" srcId="{707F347A-1BAB-4F51-B771-A8588F8A4556}" destId="{87DBA703-BA69-4A16-8ACF-C98D7BDE4E14}" srcOrd="2" destOrd="0" presId="urn:microsoft.com/office/officeart/2005/8/layout/orgChart1"/>
    <dgm:cxn modelId="{410C2498-5F3A-47EC-9E26-D52E6EE18690}" type="presParOf" srcId="{9B3AED84-F108-4B88-B480-3885DE772E0A}" destId="{1BC13248-9953-4549-B361-D0BED68CE0B6}" srcOrd="2" destOrd="0" presId="urn:microsoft.com/office/officeart/2005/8/layout/orgChart1"/>
    <dgm:cxn modelId="{5C9DC516-3B6A-46E1-B517-68D16F17B250}" type="presParOf" srcId="{9B3AED84-F108-4B88-B480-3885DE772E0A}" destId="{7E954B59-8834-465F-B822-856C6845C967}" srcOrd="3" destOrd="0" presId="urn:microsoft.com/office/officeart/2005/8/layout/orgChart1"/>
    <dgm:cxn modelId="{616B5FC9-9FE3-4C88-B5EF-9275AEB138B7}" type="presParOf" srcId="{7E954B59-8834-465F-B822-856C6845C967}" destId="{EDBD8D8D-BC17-4554-AC4A-66024452A70A}" srcOrd="0" destOrd="0" presId="urn:microsoft.com/office/officeart/2005/8/layout/orgChart1"/>
    <dgm:cxn modelId="{0CE54BF8-08FD-46FF-A33B-1407405133A6}" type="presParOf" srcId="{EDBD8D8D-BC17-4554-AC4A-66024452A70A}" destId="{6A4D6B2C-B777-46F2-9A65-99C51FA53371}" srcOrd="0" destOrd="0" presId="urn:microsoft.com/office/officeart/2005/8/layout/orgChart1"/>
    <dgm:cxn modelId="{E8D1B532-C996-45DE-907F-4F88DC290851}" type="presParOf" srcId="{EDBD8D8D-BC17-4554-AC4A-66024452A70A}" destId="{40D6F954-B9F9-4C27-91F4-FED4D740D591}" srcOrd="1" destOrd="0" presId="urn:microsoft.com/office/officeart/2005/8/layout/orgChart1"/>
    <dgm:cxn modelId="{0A123EC8-8D03-4696-B6B2-E97AA79C28BD}" type="presParOf" srcId="{7E954B59-8834-465F-B822-856C6845C967}" destId="{8D8BFF41-E911-4DE6-B4A9-79AD35ABE22A}" srcOrd="1" destOrd="0" presId="urn:microsoft.com/office/officeart/2005/8/layout/orgChart1"/>
    <dgm:cxn modelId="{052BD490-AA30-46AB-8D07-6BE36F722E89}" type="presParOf" srcId="{7E954B59-8834-465F-B822-856C6845C967}" destId="{913358C4-26B1-4D4D-90B6-CE7CBDBA799E}" srcOrd="2" destOrd="0" presId="urn:microsoft.com/office/officeart/2005/8/layout/orgChart1"/>
    <dgm:cxn modelId="{023E8232-BD0C-4E2A-95B6-E9E65394277E}" type="presParOf" srcId="{9B3AED84-F108-4B88-B480-3885DE772E0A}" destId="{6EC2C414-03BD-4838-A1F6-4243FEB3F621}" srcOrd="4" destOrd="0" presId="urn:microsoft.com/office/officeart/2005/8/layout/orgChart1"/>
    <dgm:cxn modelId="{8044172E-C7D4-4978-B5A1-0AF5E596D7E9}" type="presParOf" srcId="{9B3AED84-F108-4B88-B480-3885DE772E0A}" destId="{E71F717A-878B-499C-B8C0-9B7FBAC48A11}" srcOrd="5" destOrd="0" presId="urn:microsoft.com/office/officeart/2005/8/layout/orgChart1"/>
    <dgm:cxn modelId="{95454B78-A34D-4907-8CB6-3D2CBC049C13}" type="presParOf" srcId="{E71F717A-878B-499C-B8C0-9B7FBAC48A11}" destId="{B8209AA2-98B5-4949-B68E-9EA0257EAD3F}" srcOrd="0" destOrd="0" presId="urn:microsoft.com/office/officeart/2005/8/layout/orgChart1"/>
    <dgm:cxn modelId="{69F46AC4-BC00-4E9D-AE7A-1C43AB9A1D79}" type="presParOf" srcId="{B8209AA2-98B5-4949-B68E-9EA0257EAD3F}" destId="{C9FCBB74-EC90-47FE-B736-61DF741D2E68}" srcOrd="0" destOrd="0" presId="urn:microsoft.com/office/officeart/2005/8/layout/orgChart1"/>
    <dgm:cxn modelId="{8BA21BCC-1C6C-493F-89AD-25E11379572E}" type="presParOf" srcId="{B8209AA2-98B5-4949-B68E-9EA0257EAD3F}" destId="{B9D97EDF-8EA8-46B9-9FBC-DE6D26E9A8C6}" srcOrd="1" destOrd="0" presId="urn:microsoft.com/office/officeart/2005/8/layout/orgChart1"/>
    <dgm:cxn modelId="{836437FB-05ED-473E-A6B0-C66D39DCE5BB}" type="presParOf" srcId="{E71F717A-878B-499C-B8C0-9B7FBAC48A11}" destId="{2634537E-EB10-4BA7-B73D-04FC06628E7A}" srcOrd="1" destOrd="0" presId="urn:microsoft.com/office/officeart/2005/8/layout/orgChart1"/>
    <dgm:cxn modelId="{D4F07F0B-8834-46D1-A04C-545E2C724B09}" type="presParOf" srcId="{E71F717A-878B-499C-B8C0-9B7FBAC48A11}" destId="{B27CE449-8ADA-486B-B5A1-BDD116C204AD}" srcOrd="2" destOrd="0" presId="urn:microsoft.com/office/officeart/2005/8/layout/orgChart1"/>
    <dgm:cxn modelId="{64D822CF-6A68-4B38-9791-8B5130A75BFF}" type="presParOf" srcId="{E2E26581-E8E7-42BB-9711-166BE0442DC8}" destId="{57C63275-77EA-4A8B-AAAE-D95495DE1CA4}" srcOrd="2" destOrd="0" presId="urn:microsoft.com/office/officeart/2005/8/layout/orgChart1"/>
    <dgm:cxn modelId="{94EC0787-3CF7-4B3E-91F3-E624975CDECD}" type="presParOf" srcId="{BFB36A12-7647-45C0-988E-CACB7B06E735}" destId="{FD65930B-B1C3-457D-99DD-45BD0AE530CB}" srcOrd="8" destOrd="0" presId="urn:microsoft.com/office/officeart/2005/8/layout/orgChart1"/>
    <dgm:cxn modelId="{3D4D9192-B8BA-4729-ACCB-DAAFA66F04BA}" type="presParOf" srcId="{BFB36A12-7647-45C0-988E-CACB7B06E735}" destId="{2339B689-B13B-4C63-B817-455FB3C554F3}" srcOrd="9" destOrd="0" presId="urn:microsoft.com/office/officeart/2005/8/layout/orgChart1"/>
    <dgm:cxn modelId="{96AD4073-6E1D-4A55-A627-7DEC6CA0F24F}" type="presParOf" srcId="{2339B689-B13B-4C63-B817-455FB3C554F3}" destId="{AB11CE4A-AAE7-4C70-8C04-B4F70DFA9789}" srcOrd="0" destOrd="0" presId="urn:microsoft.com/office/officeart/2005/8/layout/orgChart1"/>
    <dgm:cxn modelId="{AE42E28A-05EA-42AD-884F-C91011F7FD2D}" type="presParOf" srcId="{AB11CE4A-AAE7-4C70-8C04-B4F70DFA9789}" destId="{455700FF-3387-4DB0-966E-85EF451FAD67}" srcOrd="0" destOrd="0" presId="urn:microsoft.com/office/officeart/2005/8/layout/orgChart1"/>
    <dgm:cxn modelId="{F3E836D7-3BCA-460C-A290-10C6E222256C}" type="presParOf" srcId="{AB11CE4A-AAE7-4C70-8C04-B4F70DFA9789}" destId="{557D7048-10F1-4F3B-9F70-8113E45E0BED}" srcOrd="1" destOrd="0" presId="urn:microsoft.com/office/officeart/2005/8/layout/orgChart1"/>
    <dgm:cxn modelId="{310480F5-4937-45CE-882D-5DA3AA96623B}" type="presParOf" srcId="{2339B689-B13B-4C63-B817-455FB3C554F3}" destId="{47F46E6B-C653-4887-97FB-9C23EABB9732}" srcOrd="1" destOrd="0" presId="urn:microsoft.com/office/officeart/2005/8/layout/orgChart1"/>
    <dgm:cxn modelId="{E904D9B2-AB90-4DA8-98B5-1B3AE2B6049D}" type="presParOf" srcId="{47F46E6B-C653-4887-97FB-9C23EABB9732}" destId="{E2DB11A4-D9F8-404C-8026-1F4686F0E8CF}" srcOrd="0" destOrd="0" presId="urn:microsoft.com/office/officeart/2005/8/layout/orgChart1"/>
    <dgm:cxn modelId="{EC31175A-1F08-484F-8E9C-269C9F8D036E}" type="presParOf" srcId="{47F46E6B-C653-4887-97FB-9C23EABB9732}" destId="{B457341B-B688-4A32-BE01-3AAF998D06C4}" srcOrd="1" destOrd="0" presId="urn:microsoft.com/office/officeart/2005/8/layout/orgChart1"/>
    <dgm:cxn modelId="{D6E2182A-DC54-44FC-832A-1ED138F3F9BC}" type="presParOf" srcId="{B457341B-B688-4A32-BE01-3AAF998D06C4}" destId="{2C11DE27-1C1C-4338-A66D-1B4FC7CC2F62}" srcOrd="0" destOrd="0" presId="urn:microsoft.com/office/officeart/2005/8/layout/orgChart1"/>
    <dgm:cxn modelId="{D7F0BE40-43C7-408E-A686-6CF5E89A143B}" type="presParOf" srcId="{2C11DE27-1C1C-4338-A66D-1B4FC7CC2F62}" destId="{E724117F-D3CE-4844-8880-C5E038147824}" srcOrd="0" destOrd="0" presId="urn:microsoft.com/office/officeart/2005/8/layout/orgChart1"/>
    <dgm:cxn modelId="{42F6A041-DC36-4208-BEA7-CC65384DD542}" type="presParOf" srcId="{2C11DE27-1C1C-4338-A66D-1B4FC7CC2F62}" destId="{C2BDA880-1C73-467B-A18B-BF195B93F112}" srcOrd="1" destOrd="0" presId="urn:microsoft.com/office/officeart/2005/8/layout/orgChart1"/>
    <dgm:cxn modelId="{4D4C7801-700A-4C70-ADAE-491A49CD560F}" type="presParOf" srcId="{B457341B-B688-4A32-BE01-3AAF998D06C4}" destId="{BBA268F6-E9FF-4BB1-A788-6C5F854E7979}" srcOrd="1" destOrd="0" presId="urn:microsoft.com/office/officeart/2005/8/layout/orgChart1"/>
    <dgm:cxn modelId="{99502B48-C667-44B2-A62F-2A28CA593566}" type="presParOf" srcId="{B457341B-B688-4A32-BE01-3AAF998D06C4}" destId="{E091ABE8-0BE2-4703-8612-FF46FA681EA4}" srcOrd="2" destOrd="0" presId="urn:microsoft.com/office/officeart/2005/8/layout/orgChart1"/>
    <dgm:cxn modelId="{AD6BF418-077A-4C53-86B9-5F89923AE210}" type="presParOf" srcId="{2339B689-B13B-4C63-B817-455FB3C554F3}" destId="{91DBFE5F-7928-4526-BE90-3B3143654394}" srcOrd="2" destOrd="0" presId="urn:microsoft.com/office/officeart/2005/8/layout/orgChart1"/>
    <dgm:cxn modelId="{7C4C8323-F172-4A3C-B278-90302864E5EB}" type="presParOf" srcId="{BFB36A12-7647-45C0-988E-CACB7B06E735}" destId="{1A226CEF-706B-474E-9923-F1BE066376E1}" srcOrd="10" destOrd="0" presId="urn:microsoft.com/office/officeart/2005/8/layout/orgChart1"/>
    <dgm:cxn modelId="{9FDB5381-C7E9-4073-B04F-E5032384DF2C}" type="presParOf" srcId="{BFB36A12-7647-45C0-988E-CACB7B06E735}" destId="{5FF0FC33-2524-411A-AFB7-2362EC4C0E2E}" srcOrd="11" destOrd="0" presId="urn:microsoft.com/office/officeart/2005/8/layout/orgChart1"/>
    <dgm:cxn modelId="{B8992F20-7FA5-4323-9D8D-8E4EE6070B85}" type="presParOf" srcId="{5FF0FC33-2524-411A-AFB7-2362EC4C0E2E}" destId="{E0236A90-F305-413D-8014-1F274365ADC2}" srcOrd="0" destOrd="0" presId="urn:microsoft.com/office/officeart/2005/8/layout/orgChart1"/>
    <dgm:cxn modelId="{69546088-7943-4D0F-9BFC-53F0309A68BF}" type="presParOf" srcId="{E0236A90-F305-413D-8014-1F274365ADC2}" destId="{A0ECCDC3-E4EF-4E84-892D-374308F7D8BD}" srcOrd="0" destOrd="0" presId="urn:microsoft.com/office/officeart/2005/8/layout/orgChart1"/>
    <dgm:cxn modelId="{2CBB83DC-F3AF-415F-8DFC-07551F07AA68}" type="presParOf" srcId="{E0236A90-F305-413D-8014-1F274365ADC2}" destId="{C96C5BB3-0506-4B16-B89A-AAF3222C1008}" srcOrd="1" destOrd="0" presId="urn:microsoft.com/office/officeart/2005/8/layout/orgChart1"/>
    <dgm:cxn modelId="{E7150BDA-0D52-4135-B90F-9FBD731119A4}" type="presParOf" srcId="{5FF0FC33-2524-411A-AFB7-2362EC4C0E2E}" destId="{4D570FCA-A581-4AB6-A966-1C1E913CC33A}" srcOrd="1" destOrd="0" presId="urn:microsoft.com/office/officeart/2005/8/layout/orgChart1"/>
    <dgm:cxn modelId="{572F87F3-CA62-42EB-9834-7D6C2E9E7127}" type="presParOf" srcId="{4D570FCA-A581-4AB6-A966-1C1E913CC33A}" destId="{EA67E5D3-8121-4B7F-BF5B-217305F685F5}" srcOrd="0" destOrd="0" presId="urn:microsoft.com/office/officeart/2005/8/layout/orgChart1"/>
    <dgm:cxn modelId="{609F8D83-1810-4B44-9428-8344538FEFE5}" type="presParOf" srcId="{4D570FCA-A581-4AB6-A966-1C1E913CC33A}" destId="{6B42AC58-58AC-4740-B1A8-DF0086D8BD3D}" srcOrd="1" destOrd="0" presId="urn:microsoft.com/office/officeart/2005/8/layout/orgChart1"/>
    <dgm:cxn modelId="{27CA1BF1-4876-4831-8C21-5C3192A7231D}" type="presParOf" srcId="{6B42AC58-58AC-4740-B1A8-DF0086D8BD3D}" destId="{1E38D0C0-30DA-4BC6-A955-170686C20241}" srcOrd="0" destOrd="0" presId="urn:microsoft.com/office/officeart/2005/8/layout/orgChart1"/>
    <dgm:cxn modelId="{CF7D988F-53E9-4525-89A3-1EB86261566C}" type="presParOf" srcId="{1E38D0C0-30DA-4BC6-A955-170686C20241}" destId="{A08D622D-C1FA-4362-B220-2B8CED2BE6B4}" srcOrd="0" destOrd="0" presId="urn:microsoft.com/office/officeart/2005/8/layout/orgChart1"/>
    <dgm:cxn modelId="{861BC7E4-1F88-451F-8559-5AFC60B7F0C4}" type="presParOf" srcId="{1E38D0C0-30DA-4BC6-A955-170686C20241}" destId="{81835D98-326E-4A56-A6E2-FE11C26851F6}" srcOrd="1" destOrd="0" presId="urn:microsoft.com/office/officeart/2005/8/layout/orgChart1"/>
    <dgm:cxn modelId="{61D55A76-DE09-4257-B6E7-A9E346299709}" type="presParOf" srcId="{6B42AC58-58AC-4740-B1A8-DF0086D8BD3D}" destId="{FD9A9C04-4D9D-4282-82EF-58DB45A87C20}" srcOrd="1" destOrd="0" presId="urn:microsoft.com/office/officeart/2005/8/layout/orgChart1"/>
    <dgm:cxn modelId="{478ADAEA-B025-4603-B428-E1D28BBFE2B3}" type="presParOf" srcId="{6B42AC58-58AC-4740-B1A8-DF0086D8BD3D}" destId="{AD2F0A50-F97B-47F0-A795-24B142116037}" srcOrd="2" destOrd="0" presId="urn:microsoft.com/office/officeart/2005/8/layout/orgChart1"/>
    <dgm:cxn modelId="{1838490D-E6F9-4C85-A0BB-6D47EC25C2CD}" type="presParOf" srcId="{4D570FCA-A581-4AB6-A966-1C1E913CC33A}" destId="{A79268F4-360A-4197-9BA7-5EC83A6BFA1C}" srcOrd="2" destOrd="0" presId="urn:microsoft.com/office/officeart/2005/8/layout/orgChart1"/>
    <dgm:cxn modelId="{B43E98D1-4CAD-4B1D-9EAF-3531E46E9C53}" type="presParOf" srcId="{4D570FCA-A581-4AB6-A966-1C1E913CC33A}" destId="{050598EF-0DFD-482D-B53E-6263A0222283}" srcOrd="3" destOrd="0" presId="urn:microsoft.com/office/officeart/2005/8/layout/orgChart1"/>
    <dgm:cxn modelId="{BD66C68B-775E-4873-ABC2-F21A22EFE727}" type="presParOf" srcId="{050598EF-0DFD-482D-B53E-6263A0222283}" destId="{E9D1DC7C-CABB-42DD-9C5D-1BC213649507}" srcOrd="0" destOrd="0" presId="urn:microsoft.com/office/officeart/2005/8/layout/orgChart1"/>
    <dgm:cxn modelId="{E92C6A23-71CC-4126-8A37-076540D0B98A}" type="presParOf" srcId="{E9D1DC7C-CABB-42DD-9C5D-1BC213649507}" destId="{A18D2C35-2D93-4A05-9127-41B9170430B0}" srcOrd="0" destOrd="0" presId="urn:microsoft.com/office/officeart/2005/8/layout/orgChart1"/>
    <dgm:cxn modelId="{35B6AF1B-0957-4DF1-8E6B-F78E12C1F525}" type="presParOf" srcId="{E9D1DC7C-CABB-42DD-9C5D-1BC213649507}" destId="{5859CC2F-38C1-4449-B72D-A212C7250303}" srcOrd="1" destOrd="0" presId="urn:microsoft.com/office/officeart/2005/8/layout/orgChart1"/>
    <dgm:cxn modelId="{72482677-807A-46CB-87E3-4100CBA17483}" type="presParOf" srcId="{050598EF-0DFD-482D-B53E-6263A0222283}" destId="{628BADF4-8A39-48B5-AF46-C926D2FC4A63}" srcOrd="1" destOrd="0" presId="urn:microsoft.com/office/officeart/2005/8/layout/orgChart1"/>
    <dgm:cxn modelId="{54161E15-3944-4B9D-8B51-A411C0DDBCCC}" type="presParOf" srcId="{050598EF-0DFD-482D-B53E-6263A0222283}" destId="{ADA8C5B7-A14D-4442-BA24-2D254550944E}" srcOrd="2" destOrd="0" presId="urn:microsoft.com/office/officeart/2005/8/layout/orgChart1"/>
    <dgm:cxn modelId="{0C774022-EA86-4572-BDAF-5923650A634A}" type="presParOf" srcId="{5FF0FC33-2524-411A-AFB7-2362EC4C0E2E}" destId="{AC73E2E4-BF18-4CD9-AABF-761600CF7685}" srcOrd="2" destOrd="0" presId="urn:microsoft.com/office/officeart/2005/8/layout/orgChart1"/>
    <dgm:cxn modelId="{D28867E0-4D88-4364-8296-E6041D34455B}" type="presParOf" srcId="{46DBC199-7014-4151-ADB1-3F939BF0B33F}" destId="{7DA614ED-CDE5-4DF4-8F40-7B2FBC649F1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9268F4-360A-4197-9BA7-5EC83A6BFA1C}">
      <dsp:nvSpPr>
        <dsp:cNvPr id="0" name=""/>
        <dsp:cNvSpPr/>
      </dsp:nvSpPr>
      <dsp:spPr>
        <a:xfrm>
          <a:off x="8856010" y="1756933"/>
          <a:ext cx="215892" cy="1683962"/>
        </a:xfrm>
        <a:custGeom>
          <a:avLst/>
          <a:gdLst/>
          <a:ahLst/>
          <a:cxnLst/>
          <a:rect l="0" t="0" r="0" b="0"/>
          <a:pathLst>
            <a:path>
              <a:moveTo>
                <a:pt x="0" y="0"/>
              </a:moveTo>
              <a:lnTo>
                <a:pt x="0" y="1683962"/>
              </a:lnTo>
              <a:lnTo>
                <a:pt x="215892" y="168396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A67E5D3-8121-4B7F-BF5B-217305F685F5}">
      <dsp:nvSpPr>
        <dsp:cNvPr id="0" name=""/>
        <dsp:cNvSpPr/>
      </dsp:nvSpPr>
      <dsp:spPr>
        <a:xfrm>
          <a:off x="8856010" y="1756933"/>
          <a:ext cx="215892" cy="662070"/>
        </a:xfrm>
        <a:custGeom>
          <a:avLst/>
          <a:gdLst/>
          <a:ahLst/>
          <a:cxnLst/>
          <a:rect l="0" t="0" r="0" b="0"/>
          <a:pathLst>
            <a:path>
              <a:moveTo>
                <a:pt x="0" y="0"/>
              </a:moveTo>
              <a:lnTo>
                <a:pt x="0" y="662070"/>
              </a:lnTo>
              <a:lnTo>
                <a:pt x="215892" y="66207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226CEF-706B-474E-9923-F1BE066376E1}">
      <dsp:nvSpPr>
        <dsp:cNvPr id="0" name=""/>
        <dsp:cNvSpPr/>
      </dsp:nvSpPr>
      <dsp:spPr>
        <a:xfrm>
          <a:off x="5077889" y="742425"/>
          <a:ext cx="4353834" cy="294866"/>
        </a:xfrm>
        <a:custGeom>
          <a:avLst/>
          <a:gdLst/>
          <a:ahLst/>
          <a:cxnLst/>
          <a:rect l="0" t="0" r="0" b="0"/>
          <a:pathLst>
            <a:path>
              <a:moveTo>
                <a:pt x="0" y="0"/>
              </a:moveTo>
              <a:lnTo>
                <a:pt x="0" y="143741"/>
              </a:lnTo>
              <a:lnTo>
                <a:pt x="4353834" y="143741"/>
              </a:lnTo>
              <a:lnTo>
                <a:pt x="4353834" y="29486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DB11A4-D9F8-404C-8026-1F4686F0E8CF}">
      <dsp:nvSpPr>
        <dsp:cNvPr id="0" name=""/>
        <dsp:cNvSpPr/>
      </dsp:nvSpPr>
      <dsp:spPr>
        <a:xfrm>
          <a:off x="7114476" y="1756933"/>
          <a:ext cx="215892" cy="662070"/>
        </a:xfrm>
        <a:custGeom>
          <a:avLst/>
          <a:gdLst/>
          <a:ahLst/>
          <a:cxnLst/>
          <a:rect l="0" t="0" r="0" b="0"/>
          <a:pathLst>
            <a:path>
              <a:moveTo>
                <a:pt x="0" y="0"/>
              </a:moveTo>
              <a:lnTo>
                <a:pt x="0" y="662070"/>
              </a:lnTo>
              <a:lnTo>
                <a:pt x="215892" y="66207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5930B-B1C3-457D-99DD-45BD0AE530CB}">
      <dsp:nvSpPr>
        <dsp:cNvPr id="0" name=""/>
        <dsp:cNvSpPr/>
      </dsp:nvSpPr>
      <dsp:spPr>
        <a:xfrm>
          <a:off x="5077889" y="742425"/>
          <a:ext cx="2612300" cy="294866"/>
        </a:xfrm>
        <a:custGeom>
          <a:avLst/>
          <a:gdLst/>
          <a:ahLst/>
          <a:cxnLst/>
          <a:rect l="0" t="0" r="0" b="0"/>
          <a:pathLst>
            <a:path>
              <a:moveTo>
                <a:pt x="0" y="0"/>
              </a:moveTo>
              <a:lnTo>
                <a:pt x="0" y="143741"/>
              </a:lnTo>
              <a:lnTo>
                <a:pt x="2612300" y="143741"/>
              </a:lnTo>
              <a:lnTo>
                <a:pt x="2612300" y="29486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C2C414-03BD-4838-A1F6-4243FEB3F621}">
      <dsp:nvSpPr>
        <dsp:cNvPr id="0" name=""/>
        <dsp:cNvSpPr/>
      </dsp:nvSpPr>
      <dsp:spPr>
        <a:xfrm>
          <a:off x="5372942" y="1756933"/>
          <a:ext cx="215892" cy="2705854"/>
        </a:xfrm>
        <a:custGeom>
          <a:avLst/>
          <a:gdLst/>
          <a:ahLst/>
          <a:cxnLst/>
          <a:rect l="0" t="0" r="0" b="0"/>
          <a:pathLst>
            <a:path>
              <a:moveTo>
                <a:pt x="0" y="0"/>
              </a:moveTo>
              <a:lnTo>
                <a:pt x="0" y="2705854"/>
              </a:lnTo>
              <a:lnTo>
                <a:pt x="215892" y="270585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C13248-9953-4549-B361-D0BED68CE0B6}">
      <dsp:nvSpPr>
        <dsp:cNvPr id="0" name=""/>
        <dsp:cNvSpPr/>
      </dsp:nvSpPr>
      <dsp:spPr>
        <a:xfrm>
          <a:off x="5372942" y="1756933"/>
          <a:ext cx="215892" cy="1683962"/>
        </a:xfrm>
        <a:custGeom>
          <a:avLst/>
          <a:gdLst/>
          <a:ahLst/>
          <a:cxnLst/>
          <a:rect l="0" t="0" r="0" b="0"/>
          <a:pathLst>
            <a:path>
              <a:moveTo>
                <a:pt x="0" y="0"/>
              </a:moveTo>
              <a:lnTo>
                <a:pt x="0" y="1683962"/>
              </a:lnTo>
              <a:lnTo>
                <a:pt x="215892" y="168396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D82E329-0DB4-433F-880A-8D717F07B073}">
      <dsp:nvSpPr>
        <dsp:cNvPr id="0" name=""/>
        <dsp:cNvSpPr/>
      </dsp:nvSpPr>
      <dsp:spPr>
        <a:xfrm>
          <a:off x="5372942" y="1756933"/>
          <a:ext cx="215892" cy="662070"/>
        </a:xfrm>
        <a:custGeom>
          <a:avLst/>
          <a:gdLst/>
          <a:ahLst/>
          <a:cxnLst/>
          <a:rect l="0" t="0" r="0" b="0"/>
          <a:pathLst>
            <a:path>
              <a:moveTo>
                <a:pt x="0" y="0"/>
              </a:moveTo>
              <a:lnTo>
                <a:pt x="0" y="662070"/>
              </a:lnTo>
              <a:lnTo>
                <a:pt x="215892" y="66207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E1C04D-0A84-49E3-86D8-02D1F57BFFC9}">
      <dsp:nvSpPr>
        <dsp:cNvPr id="0" name=""/>
        <dsp:cNvSpPr/>
      </dsp:nvSpPr>
      <dsp:spPr>
        <a:xfrm>
          <a:off x="5077889" y="742425"/>
          <a:ext cx="870766" cy="294866"/>
        </a:xfrm>
        <a:custGeom>
          <a:avLst/>
          <a:gdLst/>
          <a:ahLst/>
          <a:cxnLst/>
          <a:rect l="0" t="0" r="0" b="0"/>
          <a:pathLst>
            <a:path>
              <a:moveTo>
                <a:pt x="0" y="0"/>
              </a:moveTo>
              <a:lnTo>
                <a:pt x="0" y="143741"/>
              </a:lnTo>
              <a:lnTo>
                <a:pt x="870766" y="143741"/>
              </a:lnTo>
              <a:lnTo>
                <a:pt x="870766" y="29486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2EFD94-32A3-45A2-A0EB-05F550D2BA94}">
      <dsp:nvSpPr>
        <dsp:cNvPr id="0" name=""/>
        <dsp:cNvSpPr/>
      </dsp:nvSpPr>
      <dsp:spPr>
        <a:xfrm>
          <a:off x="3631408" y="1756933"/>
          <a:ext cx="215892" cy="1683962"/>
        </a:xfrm>
        <a:custGeom>
          <a:avLst/>
          <a:gdLst/>
          <a:ahLst/>
          <a:cxnLst/>
          <a:rect l="0" t="0" r="0" b="0"/>
          <a:pathLst>
            <a:path>
              <a:moveTo>
                <a:pt x="0" y="0"/>
              </a:moveTo>
              <a:lnTo>
                <a:pt x="0" y="1683962"/>
              </a:lnTo>
              <a:lnTo>
                <a:pt x="215892" y="168396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C8EC0C-316E-4A3D-9BCA-26D80F5B7EC9}">
      <dsp:nvSpPr>
        <dsp:cNvPr id="0" name=""/>
        <dsp:cNvSpPr/>
      </dsp:nvSpPr>
      <dsp:spPr>
        <a:xfrm>
          <a:off x="3631408" y="1756933"/>
          <a:ext cx="215892" cy="662070"/>
        </a:xfrm>
        <a:custGeom>
          <a:avLst/>
          <a:gdLst/>
          <a:ahLst/>
          <a:cxnLst/>
          <a:rect l="0" t="0" r="0" b="0"/>
          <a:pathLst>
            <a:path>
              <a:moveTo>
                <a:pt x="0" y="0"/>
              </a:moveTo>
              <a:lnTo>
                <a:pt x="0" y="662070"/>
              </a:lnTo>
              <a:lnTo>
                <a:pt x="215892" y="66207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E11DCE0-4A54-4BF0-9DE5-A46F882EB960}">
      <dsp:nvSpPr>
        <dsp:cNvPr id="0" name=""/>
        <dsp:cNvSpPr/>
      </dsp:nvSpPr>
      <dsp:spPr>
        <a:xfrm>
          <a:off x="4207122" y="742425"/>
          <a:ext cx="870766" cy="294866"/>
        </a:xfrm>
        <a:custGeom>
          <a:avLst/>
          <a:gdLst/>
          <a:ahLst/>
          <a:cxnLst/>
          <a:rect l="0" t="0" r="0" b="0"/>
          <a:pathLst>
            <a:path>
              <a:moveTo>
                <a:pt x="870766" y="0"/>
              </a:moveTo>
              <a:lnTo>
                <a:pt x="870766" y="143741"/>
              </a:lnTo>
              <a:lnTo>
                <a:pt x="0" y="143741"/>
              </a:lnTo>
              <a:lnTo>
                <a:pt x="0" y="29486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02BF8A-15B0-4B62-93AF-C6EC30969B8F}">
      <dsp:nvSpPr>
        <dsp:cNvPr id="0" name=""/>
        <dsp:cNvSpPr/>
      </dsp:nvSpPr>
      <dsp:spPr>
        <a:xfrm>
          <a:off x="1889874" y="1756933"/>
          <a:ext cx="215892" cy="3727746"/>
        </a:xfrm>
        <a:custGeom>
          <a:avLst/>
          <a:gdLst/>
          <a:ahLst/>
          <a:cxnLst/>
          <a:rect l="0" t="0" r="0" b="0"/>
          <a:pathLst>
            <a:path>
              <a:moveTo>
                <a:pt x="0" y="0"/>
              </a:moveTo>
              <a:lnTo>
                <a:pt x="0" y="3727746"/>
              </a:lnTo>
              <a:lnTo>
                <a:pt x="215892" y="3727746"/>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75A553-0725-4A00-8184-468F033CC547}">
      <dsp:nvSpPr>
        <dsp:cNvPr id="0" name=""/>
        <dsp:cNvSpPr/>
      </dsp:nvSpPr>
      <dsp:spPr>
        <a:xfrm>
          <a:off x="1889874" y="1756933"/>
          <a:ext cx="215892" cy="2705854"/>
        </a:xfrm>
        <a:custGeom>
          <a:avLst/>
          <a:gdLst/>
          <a:ahLst/>
          <a:cxnLst/>
          <a:rect l="0" t="0" r="0" b="0"/>
          <a:pathLst>
            <a:path>
              <a:moveTo>
                <a:pt x="0" y="0"/>
              </a:moveTo>
              <a:lnTo>
                <a:pt x="0" y="2705854"/>
              </a:lnTo>
              <a:lnTo>
                <a:pt x="215892" y="270585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FC07E4-1304-424A-BB2A-74A69F9B948B}">
      <dsp:nvSpPr>
        <dsp:cNvPr id="0" name=""/>
        <dsp:cNvSpPr/>
      </dsp:nvSpPr>
      <dsp:spPr>
        <a:xfrm>
          <a:off x="1889874" y="1756933"/>
          <a:ext cx="215892" cy="1683962"/>
        </a:xfrm>
        <a:custGeom>
          <a:avLst/>
          <a:gdLst/>
          <a:ahLst/>
          <a:cxnLst/>
          <a:rect l="0" t="0" r="0" b="0"/>
          <a:pathLst>
            <a:path>
              <a:moveTo>
                <a:pt x="0" y="0"/>
              </a:moveTo>
              <a:lnTo>
                <a:pt x="0" y="1683962"/>
              </a:lnTo>
              <a:lnTo>
                <a:pt x="215892" y="168396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C2AD72-E457-4806-A8F2-E7E7C6B4726E}">
      <dsp:nvSpPr>
        <dsp:cNvPr id="0" name=""/>
        <dsp:cNvSpPr/>
      </dsp:nvSpPr>
      <dsp:spPr>
        <a:xfrm>
          <a:off x="1889874" y="1756933"/>
          <a:ext cx="215892" cy="662070"/>
        </a:xfrm>
        <a:custGeom>
          <a:avLst/>
          <a:gdLst/>
          <a:ahLst/>
          <a:cxnLst/>
          <a:rect l="0" t="0" r="0" b="0"/>
          <a:pathLst>
            <a:path>
              <a:moveTo>
                <a:pt x="0" y="0"/>
              </a:moveTo>
              <a:lnTo>
                <a:pt x="0" y="662070"/>
              </a:lnTo>
              <a:lnTo>
                <a:pt x="215892" y="66207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045AD8-829D-46D4-90DE-6523080B4758}">
      <dsp:nvSpPr>
        <dsp:cNvPr id="0" name=""/>
        <dsp:cNvSpPr/>
      </dsp:nvSpPr>
      <dsp:spPr>
        <a:xfrm>
          <a:off x="2465588" y="742425"/>
          <a:ext cx="2612300" cy="294866"/>
        </a:xfrm>
        <a:custGeom>
          <a:avLst/>
          <a:gdLst/>
          <a:ahLst/>
          <a:cxnLst/>
          <a:rect l="0" t="0" r="0" b="0"/>
          <a:pathLst>
            <a:path>
              <a:moveTo>
                <a:pt x="2612300" y="0"/>
              </a:moveTo>
              <a:lnTo>
                <a:pt x="2612300" y="143741"/>
              </a:lnTo>
              <a:lnTo>
                <a:pt x="0" y="143741"/>
              </a:lnTo>
              <a:lnTo>
                <a:pt x="0" y="29486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870CB5-E358-4775-9FC9-FF6FEEAC2EFD}">
      <dsp:nvSpPr>
        <dsp:cNvPr id="0" name=""/>
        <dsp:cNvSpPr/>
      </dsp:nvSpPr>
      <dsp:spPr>
        <a:xfrm>
          <a:off x="148340" y="1756933"/>
          <a:ext cx="215892" cy="2705854"/>
        </a:xfrm>
        <a:custGeom>
          <a:avLst/>
          <a:gdLst/>
          <a:ahLst/>
          <a:cxnLst/>
          <a:rect l="0" t="0" r="0" b="0"/>
          <a:pathLst>
            <a:path>
              <a:moveTo>
                <a:pt x="0" y="0"/>
              </a:moveTo>
              <a:lnTo>
                <a:pt x="0" y="2705854"/>
              </a:lnTo>
              <a:lnTo>
                <a:pt x="215892" y="270585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DBACAD-43E1-4EF1-B821-E7B85B5F2392}">
      <dsp:nvSpPr>
        <dsp:cNvPr id="0" name=""/>
        <dsp:cNvSpPr/>
      </dsp:nvSpPr>
      <dsp:spPr>
        <a:xfrm>
          <a:off x="148340" y="1756933"/>
          <a:ext cx="215892" cy="1683962"/>
        </a:xfrm>
        <a:custGeom>
          <a:avLst/>
          <a:gdLst/>
          <a:ahLst/>
          <a:cxnLst/>
          <a:rect l="0" t="0" r="0" b="0"/>
          <a:pathLst>
            <a:path>
              <a:moveTo>
                <a:pt x="0" y="0"/>
              </a:moveTo>
              <a:lnTo>
                <a:pt x="0" y="1683962"/>
              </a:lnTo>
              <a:lnTo>
                <a:pt x="215892" y="1683962"/>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FC4392-71D8-44A1-9767-FCF0A3931225}">
      <dsp:nvSpPr>
        <dsp:cNvPr id="0" name=""/>
        <dsp:cNvSpPr/>
      </dsp:nvSpPr>
      <dsp:spPr>
        <a:xfrm>
          <a:off x="148340" y="1756933"/>
          <a:ext cx="215892" cy="662070"/>
        </a:xfrm>
        <a:custGeom>
          <a:avLst/>
          <a:gdLst/>
          <a:ahLst/>
          <a:cxnLst/>
          <a:rect l="0" t="0" r="0" b="0"/>
          <a:pathLst>
            <a:path>
              <a:moveTo>
                <a:pt x="0" y="0"/>
              </a:moveTo>
              <a:lnTo>
                <a:pt x="0" y="662070"/>
              </a:lnTo>
              <a:lnTo>
                <a:pt x="215892" y="662070"/>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B6FCAC0-A692-4A5F-9782-2E586CDF0DD9}">
      <dsp:nvSpPr>
        <dsp:cNvPr id="0" name=""/>
        <dsp:cNvSpPr/>
      </dsp:nvSpPr>
      <dsp:spPr>
        <a:xfrm>
          <a:off x="724054" y="742425"/>
          <a:ext cx="4353834" cy="294866"/>
        </a:xfrm>
        <a:custGeom>
          <a:avLst/>
          <a:gdLst/>
          <a:ahLst/>
          <a:cxnLst/>
          <a:rect l="0" t="0" r="0" b="0"/>
          <a:pathLst>
            <a:path>
              <a:moveTo>
                <a:pt x="4353834" y="0"/>
              </a:moveTo>
              <a:lnTo>
                <a:pt x="4353834" y="143741"/>
              </a:lnTo>
              <a:lnTo>
                <a:pt x="0" y="143741"/>
              </a:lnTo>
              <a:lnTo>
                <a:pt x="0" y="29486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492D4A3-46B1-44B8-B928-33CDF7EA4CDC}">
      <dsp:nvSpPr>
        <dsp:cNvPr id="0" name=""/>
        <dsp:cNvSpPr/>
      </dsp:nvSpPr>
      <dsp:spPr>
        <a:xfrm>
          <a:off x="4358247" y="22783"/>
          <a:ext cx="1439284" cy="71964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Artificial Intelligence </a:t>
          </a:r>
        </a:p>
      </dsp:txBody>
      <dsp:txXfrm>
        <a:off x="4358247" y="22783"/>
        <a:ext cx="1439284" cy="719642"/>
      </dsp:txXfrm>
    </dsp:sp>
    <dsp:sp modelId="{6C4E63FB-129F-4D48-827E-6D3F409F23F8}">
      <dsp:nvSpPr>
        <dsp:cNvPr id="0" name=""/>
        <dsp:cNvSpPr/>
      </dsp:nvSpPr>
      <dsp:spPr>
        <a:xfrm>
          <a:off x="4412" y="1037291"/>
          <a:ext cx="1439284" cy="7196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Machine Learning</a:t>
          </a:r>
        </a:p>
      </dsp:txBody>
      <dsp:txXfrm>
        <a:off x="4412" y="1037291"/>
        <a:ext cx="1439284" cy="719642"/>
      </dsp:txXfrm>
    </dsp:sp>
    <dsp:sp modelId="{D7561DF7-F233-446D-84D7-7E067303A1DD}">
      <dsp:nvSpPr>
        <dsp:cNvPr id="0" name=""/>
        <dsp:cNvSpPr/>
      </dsp:nvSpPr>
      <dsp:spPr>
        <a:xfrm>
          <a:off x="364233" y="2059183"/>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Unsupervised</a:t>
          </a:r>
        </a:p>
      </dsp:txBody>
      <dsp:txXfrm>
        <a:off x="364233" y="2059183"/>
        <a:ext cx="1439284" cy="719642"/>
      </dsp:txXfrm>
    </dsp:sp>
    <dsp:sp modelId="{05CBC54A-E02C-4EBA-BE6E-57D91645C5B8}">
      <dsp:nvSpPr>
        <dsp:cNvPr id="0" name=""/>
        <dsp:cNvSpPr/>
      </dsp:nvSpPr>
      <dsp:spPr>
        <a:xfrm>
          <a:off x="364233" y="3081075"/>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Supervised/Semi-supervised</a:t>
          </a:r>
        </a:p>
      </dsp:txBody>
      <dsp:txXfrm>
        <a:off x="364233" y="3081075"/>
        <a:ext cx="1439284" cy="719642"/>
      </dsp:txXfrm>
    </dsp:sp>
    <dsp:sp modelId="{CA556DC8-5B26-4B52-8297-C70525B4B160}">
      <dsp:nvSpPr>
        <dsp:cNvPr id="0" name=""/>
        <dsp:cNvSpPr/>
      </dsp:nvSpPr>
      <dsp:spPr>
        <a:xfrm>
          <a:off x="364233" y="4102967"/>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Reinforcement</a:t>
          </a:r>
        </a:p>
      </dsp:txBody>
      <dsp:txXfrm>
        <a:off x="364233" y="4102967"/>
        <a:ext cx="1439284" cy="719642"/>
      </dsp:txXfrm>
    </dsp:sp>
    <dsp:sp modelId="{0CD6DF76-C19B-4C10-8AC8-C2C25F53C445}">
      <dsp:nvSpPr>
        <dsp:cNvPr id="0" name=""/>
        <dsp:cNvSpPr/>
      </dsp:nvSpPr>
      <dsp:spPr>
        <a:xfrm>
          <a:off x="1745946" y="1037291"/>
          <a:ext cx="1439284" cy="7196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Natural Language Processing</a:t>
          </a:r>
        </a:p>
      </dsp:txBody>
      <dsp:txXfrm>
        <a:off x="1745946" y="1037291"/>
        <a:ext cx="1439284" cy="719642"/>
      </dsp:txXfrm>
    </dsp:sp>
    <dsp:sp modelId="{0D4378B5-9A5F-49FE-A423-6FD3B7AE9CBF}">
      <dsp:nvSpPr>
        <dsp:cNvPr id="0" name=""/>
        <dsp:cNvSpPr/>
      </dsp:nvSpPr>
      <dsp:spPr>
        <a:xfrm>
          <a:off x="2105767" y="2059183"/>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Information extraction</a:t>
          </a:r>
        </a:p>
      </dsp:txBody>
      <dsp:txXfrm>
        <a:off x="2105767" y="2059183"/>
        <a:ext cx="1439284" cy="719642"/>
      </dsp:txXfrm>
    </dsp:sp>
    <dsp:sp modelId="{2FADD01B-BB7E-4EE3-B1B1-7183A6DCE7E6}">
      <dsp:nvSpPr>
        <dsp:cNvPr id="0" name=""/>
        <dsp:cNvSpPr/>
      </dsp:nvSpPr>
      <dsp:spPr>
        <a:xfrm>
          <a:off x="2105767" y="3081075"/>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Speech processing</a:t>
          </a:r>
        </a:p>
      </dsp:txBody>
      <dsp:txXfrm>
        <a:off x="2105767" y="3081075"/>
        <a:ext cx="1439284" cy="719642"/>
      </dsp:txXfrm>
    </dsp:sp>
    <dsp:sp modelId="{442EFC83-4F06-4F3A-9681-DA59842CF610}">
      <dsp:nvSpPr>
        <dsp:cNvPr id="0" name=""/>
        <dsp:cNvSpPr/>
      </dsp:nvSpPr>
      <dsp:spPr>
        <a:xfrm>
          <a:off x="2105767" y="4102967"/>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Translation</a:t>
          </a:r>
        </a:p>
      </dsp:txBody>
      <dsp:txXfrm>
        <a:off x="2105767" y="4102967"/>
        <a:ext cx="1439284" cy="719642"/>
      </dsp:txXfrm>
    </dsp:sp>
    <dsp:sp modelId="{B892986F-22EC-4422-9AE3-C6395F598271}">
      <dsp:nvSpPr>
        <dsp:cNvPr id="0" name=""/>
        <dsp:cNvSpPr/>
      </dsp:nvSpPr>
      <dsp:spPr>
        <a:xfrm>
          <a:off x="2105767" y="5124858"/>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Classification, Clustering</a:t>
          </a:r>
        </a:p>
      </dsp:txBody>
      <dsp:txXfrm>
        <a:off x="2105767" y="5124858"/>
        <a:ext cx="1439284" cy="719642"/>
      </dsp:txXfrm>
    </dsp:sp>
    <dsp:sp modelId="{E272B04A-7714-487A-A065-854EA5FD1F6D}">
      <dsp:nvSpPr>
        <dsp:cNvPr id="0" name=""/>
        <dsp:cNvSpPr/>
      </dsp:nvSpPr>
      <dsp:spPr>
        <a:xfrm>
          <a:off x="3487480" y="1037291"/>
          <a:ext cx="1439284" cy="7196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Expert Systems</a:t>
          </a:r>
        </a:p>
      </dsp:txBody>
      <dsp:txXfrm>
        <a:off x="3487480" y="1037291"/>
        <a:ext cx="1439284" cy="719642"/>
      </dsp:txXfrm>
    </dsp:sp>
    <dsp:sp modelId="{C24DE934-FD27-4894-B282-1522E9AF06F4}">
      <dsp:nvSpPr>
        <dsp:cNvPr id="0" name=""/>
        <dsp:cNvSpPr/>
      </dsp:nvSpPr>
      <dsp:spPr>
        <a:xfrm>
          <a:off x="3847301" y="2059183"/>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Inference Engine</a:t>
          </a:r>
        </a:p>
      </dsp:txBody>
      <dsp:txXfrm>
        <a:off x="3847301" y="2059183"/>
        <a:ext cx="1439284" cy="719642"/>
      </dsp:txXfrm>
    </dsp:sp>
    <dsp:sp modelId="{09F75378-FA63-4BB4-BABD-56CC3C1F819C}">
      <dsp:nvSpPr>
        <dsp:cNvPr id="0" name=""/>
        <dsp:cNvSpPr/>
      </dsp:nvSpPr>
      <dsp:spPr>
        <a:xfrm>
          <a:off x="3847301" y="3081075"/>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Knowledge Base</a:t>
          </a:r>
        </a:p>
      </dsp:txBody>
      <dsp:txXfrm>
        <a:off x="3847301" y="3081075"/>
        <a:ext cx="1439284" cy="719642"/>
      </dsp:txXfrm>
    </dsp:sp>
    <dsp:sp modelId="{8869023E-77A5-4F19-988E-81ED06CB6A6D}">
      <dsp:nvSpPr>
        <dsp:cNvPr id="0" name=""/>
        <dsp:cNvSpPr/>
      </dsp:nvSpPr>
      <dsp:spPr>
        <a:xfrm>
          <a:off x="5229014" y="1037291"/>
          <a:ext cx="1439284" cy="7196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Automated Planning, Scheduling</a:t>
          </a:r>
        </a:p>
      </dsp:txBody>
      <dsp:txXfrm>
        <a:off x="5229014" y="1037291"/>
        <a:ext cx="1439284" cy="719642"/>
      </dsp:txXfrm>
    </dsp:sp>
    <dsp:sp modelId="{87CA82AF-395C-4024-AD11-1AC6B50DDC13}">
      <dsp:nvSpPr>
        <dsp:cNvPr id="0" name=""/>
        <dsp:cNvSpPr/>
      </dsp:nvSpPr>
      <dsp:spPr>
        <a:xfrm>
          <a:off x="5588835" y="2059183"/>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Solving problems by searching</a:t>
          </a:r>
        </a:p>
      </dsp:txBody>
      <dsp:txXfrm>
        <a:off x="5588835" y="2059183"/>
        <a:ext cx="1439284" cy="719642"/>
      </dsp:txXfrm>
    </dsp:sp>
    <dsp:sp modelId="{6A4D6B2C-B777-46F2-9A65-99C51FA53371}">
      <dsp:nvSpPr>
        <dsp:cNvPr id="0" name=""/>
        <dsp:cNvSpPr/>
      </dsp:nvSpPr>
      <dsp:spPr>
        <a:xfrm>
          <a:off x="5588835" y="3081075"/>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Constraint Satisfaction</a:t>
          </a:r>
        </a:p>
      </dsp:txBody>
      <dsp:txXfrm>
        <a:off x="5588835" y="3081075"/>
        <a:ext cx="1439284" cy="719642"/>
      </dsp:txXfrm>
    </dsp:sp>
    <dsp:sp modelId="{C9FCBB74-EC90-47FE-B736-61DF741D2E68}">
      <dsp:nvSpPr>
        <dsp:cNvPr id="0" name=""/>
        <dsp:cNvSpPr/>
      </dsp:nvSpPr>
      <dsp:spPr>
        <a:xfrm>
          <a:off x="5588835" y="4102967"/>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a:t>
          </a:r>
        </a:p>
      </dsp:txBody>
      <dsp:txXfrm>
        <a:off x="5588835" y="4102967"/>
        <a:ext cx="1439284" cy="719642"/>
      </dsp:txXfrm>
    </dsp:sp>
    <dsp:sp modelId="{455700FF-3387-4DB0-966E-85EF451FAD67}">
      <dsp:nvSpPr>
        <dsp:cNvPr id="0" name=""/>
        <dsp:cNvSpPr/>
      </dsp:nvSpPr>
      <dsp:spPr>
        <a:xfrm>
          <a:off x="6970548" y="1037291"/>
          <a:ext cx="1439284" cy="7196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Robotics</a:t>
          </a:r>
        </a:p>
      </dsp:txBody>
      <dsp:txXfrm>
        <a:off x="6970548" y="1037291"/>
        <a:ext cx="1439284" cy="719642"/>
      </dsp:txXfrm>
    </dsp:sp>
    <dsp:sp modelId="{E724117F-D3CE-4844-8880-C5E038147824}">
      <dsp:nvSpPr>
        <dsp:cNvPr id="0" name=""/>
        <dsp:cNvSpPr/>
      </dsp:nvSpPr>
      <dsp:spPr>
        <a:xfrm>
          <a:off x="7330369" y="2059183"/>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 </a:t>
          </a:r>
        </a:p>
      </dsp:txBody>
      <dsp:txXfrm>
        <a:off x="7330369" y="2059183"/>
        <a:ext cx="1439284" cy="719642"/>
      </dsp:txXfrm>
    </dsp:sp>
    <dsp:sp modelId="{A0ECCDC3-E4EF-4E84-892D-374308F7D8BD}">
      <dsp:nvSpPr>
        <dsp:cNvPr id="0" name=""/>
        <dsp:cNvSpPr/>
      </dsp:nvSpPr>
      <dsp:spPr>
        <a:xfrm>
          <a:off x="8712082" y="1037291"/>
          <a:ext cx="1439284" cy="719642"/>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Vision</a:t>
          </a:r>
        </a:p>
      </dsp:txBody>
      <dsp:txXfrm>
        <a:off x="8712082" y="1037291"/>
        <a:ext cx="1439284" cy="719642"/>
      </dsp:txXfrm>
    </dsp:sp>
    <dsp:sp modelId="{A08D622D-C1FA-4362-B220-2B8CED2BE6B4}">
      <dsp:nvSpPr>
        <dsp:cNvPr id="0" name=""/>
        <dsp:cNvSpPr/>
      </dsp:nvSpPr>
      <dsp:spPr>
        <a:xfrm>
          <a:off x="9071903" y="2059183"/>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Image recognition </a:t>
          </a:r>
        </a:p>
      </dsp:txBody>
      <dsp:txXfrm>
        <a:off x="9071903" y="2059183"/>
        <a:ext cx="1439284" cy="719642"/>
      </dsp:txXfrm>
    </dsp:sp>
    <dsp:sp modelId="{A18D2C35-2D93-4A05-9127-41B9170430B0}">
      <dsp:nvSpPr>
        <dsp:cNvPr id="0" name=""/>
        <dsp:cNvSpPr/>
      </dsp:nvSpPr>
      <dsp:spPr>
        <a:xfrm>
          <a:off x="9071903" y="3081075"/>
          <a:ext cx="1439284" cy="71964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b="1" kern="1200" dirty="0">
              <a:solidFill>
                <a:schemeClr val="tx1"/>
              </a:solidFill>
            </a:rPr>
            <a:t>Machine vision</a:t>
          </a:r>
        </a:p>
      </dsp:txBody>
      <dsp:txXfrm>
        <a:off x="9071903" y="3081075"/>
        <a:ext cx="1439284" cy="7196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EA22B4A-0C7F-4BE3-AA6C-BBA9C6441B2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8F3396-3673-4A1F-97E8-053E09C22C4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A21806-421B-48E6-8C7D-041A3C51ADCD}" type="datetimeFigureOut">
              <a:rPr lang="en-US" smtClean="0"/>
              <a:t>1/25/2021</a:t>
            </a:fld>
            <a:endParaRPr lang="en-US" dirty="0"/>
          </a:p>
        </p:txBody>
      </p:sp>
      <p:sp>
        <p:nvSpPr>
          <p:cNvPr id="4" name="Footer Placeholder 3">
            <a:extLst>
              <a:ext uri="{FF2B5EF4-FFF2-40B4-BE49-F238E27FC236}">
                <a16:creationId xmlns:a16="http://schemas.microsoft.com/office/drawing/2014/main" id="{1CEFDCCF-9251-4004-98E2-35E945090A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3082A66-3444-4904-9797-CBE7D9054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1B641C-7332-4E9E-9F89-87956386BC9B}" type="slidenum">
              <a:rPr lang="en-US" smtClean="0"/>
              <a:t>‹#›</a:t>
            </a:fld>
            <a:endParaRPr lang="en-US" dirty="0"/>
          </a:p>
        </p:txBody>
      </p:sp>
    </p:spTree>
    <p:extLst>
      <p:ext uri="{BB962C8B-B14F-4D97-AF65-F5344CB8AC3E}">
        <p14:creationId xmlns:p14="http://schemas.microsoft.com/office/powerpoint/2010/main" val="2653899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2E09DC-9859-4C0F-AF20-ADCA017C3817}" type="datetimeFigureOut">
              <a:rPr lang="en-US" smtClean="0"/>
              <a:t>1/25/2021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7F398-41C9-45CE-9D5B-1AC4CCB8B061}" type="slidenum">
              <a:rPr lang="en-US" smtClean="0"/>
              <a:t>‹#›</a:t>
            </a:fld>
            <a:endParaRPr lang="en-US" dirty="0"/>
          </a:p>
        </p:txBody>
      </p:sp>
    </p:spTree>
    <p:extLst>
      <p:ext uri="{BB962C8B-B14F-4D97-AF65-F5344CB8AC3E}">
        <p14:creationId xmlns:p14="http://schemas.microsoft.com/office/powerpoint/2010/main" val="4153948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en.wikipedia.org/wiki/Mental_mode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https://en.wikipedia.org/wiki/Turing_test </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2</a:t>
            </a:fld>
            <a:endParaRPr lang="en-US" dirty="0"/>
          </a:p>
        </p:txBody>
      </p:sp>
    </p:spTree>
    <p:extLst>
      <p:ext uri="{BB962C8B-B14F-4D97-AF65-F5344CB8AC3E}">
        <p14:creationId xmlns:p14="http://schemas.microsoft.com/office/powerpoint/2010/main" val="278758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a:t>
            </a:r>
            <a:r>
              <a:rPr lang="en-US" sz="1200" b="1" i="0" kern="1200" dirty="0">
                <a:solidFill>
                  <a:schemeClr val="tx1"/>
                </a:solidFill>
                <a:effectLst/>
                <a:latin typeface="+mn-lt"/>
                <a:ea typeface="+mn-ea"/>
                <a:cs typeface="+mn-cs"/>
              </a:rPr>
              <a:t>model-based agent can handle partially observable environments. Its current state is stored inside the agent maintaining some kind of structure which describes the part of the world which cannot</a:t>
            </a:r>
            <a:r>
              <a:rPr lang="en-US" sz="1200" b="0" i="0" kern="1200" dirty="0">
                <a:solidFill>
                  <a:schemeClr val="tx1"/>
                </a:solidFill>
                <a:effectLst/>
                <a:latin typeface="+mn-lt"/>
                <a:ea typeface="+mn-ea"/>
                <a:cs typeface="+mn-cs"/>
              </a:rPr>
              <a:t> be seen. This knowledge about "how the world works" is called a model of the world, hence the name "model-based agent".</a:t>
            </a:r>
          </a:p>
          <a:p>
            <a:r>
              <a:rPr lang="en-US" sz="1200" b="0" i="0" kern="1200" dirty="0">
                <a:solidFill>
                  <a:schemeClr val="tx1"/>
                </a:solidFill>
                <a:effectLst/>
                <a:latin typeface="+mn-lt"/>
                <a:ea typeface="+mn-ea"/>
                <a:cs typeface="+mn-cs"/>
              </a:rPr>
              <a:t>A model-based reflex agent should maintain some sort </a:t>
            </a:r>
            <a:r>
              <a:rPr lang="en-US" sz="1200" b="0" i="0" u="none" kern="1200" dirty="0">
                <a:solidFill>
                  <a:schemeClr val="tx1"/>
                </a:solidFill>
                <a:effectLst/>
                <a:latin typeface="+mn-lt"/>
                <a:ea typeface="+mn-ea"/>
                <a:cs typeface="+mn-cs"/>
              </a:rPr>
              <a:t>of </a:t>
            </a:r>
            <a:r>
              <a:rPr lang="en-US" sz="1200" b="0" i="0" u="none" strike="noStrike" kern="1200" dirty="0">
                <a:solidFill>
                  <a:schemeClr val="tx1"/>
                </a:solidFill>
                <a:effectLst/>
                <a:latin typeface="+mn-lt"/>
                <a:ea typeface="+mn-ea"/>
                <a:cs typeface="+mn-cs"/>
                <a:hlinkClick r:id="rId3" tooltip="Mental model">
                  <a:extLst>
                    <a:ext uri="{A12FA001-AC4F-418D-AE19-62706E023703}">
                      <ahyp:hlinkClr xmlns:ahyp="http://schemas.microsoft.com/office/drawing/2018/hyperlinkcolor" val="tx"/>
                    </a:ext>
                  </a:extLst>
                </a:hlinkClick>
              </a:rPr>
              <a:t>internal model</a:t>
            </a:r>
            <a:r>
              <a:rPr lang="en-US" sz="1200" b="0" i="0" u="none" kern="1200" dirty="0">
                <a:solidFill>
                  <a:schemeClr val="tx1"/>
                </a:solidFill>
                <a:effectLst/>
                <a:latin typeface="+mn-lt"/>
                <a:ea typeface="+mn-ea"/>
                <a:cs typeface="+mn-cs"/>
              </a:rPr>
              <a:t> that depends </a:t>
            </a:r>
            <a:r>
              <a:rPr lang="en-US" sz="1200" b="0" i="0" kern="1200" dirty="0">
                <a:solidFill>
                  <a:schemeClr val="tx1"/>
                </a:solidFill>
                <a:effectLst/>
                <a:latin typeface="+mn-lt"/>
                <a:ea typeface="+mn-ea"/>
                <a:cs typeface="+mn-cs"/>
              </a:rPr>
              <a:t>on the percept history and thereby reflects at least some of the unobserved aspects of the current state. Percept history and impact of action on the environment can be determined by using internal model. It then chooses an action in the same way as reflex agent.</a:t>
            </a:r>
          </a:p>
          <a:p>
            <a:r>
              <a:rPr lang="en-US" sz="1200" b="0" i="0" kern="1200" dirty="0">
                <a:solidFill>
                  <a:schemeClr val="tx1"/>
                </a:solidFill>
                <a:effectLst/>
                <a:latin typeface="+mn-lt"/>
                <a:ea typeface="+mn-ea"/>
                <a:cs typeface="+mn-cs"/>
              </a:rPr>
              <a:t>An agent may also use models to describe and predict the behaviors of other agents in the environment.</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21</a:t>
            </a:fld>
            <a:endParaRPr lang="en-US" dirty="0"/>
          </a:p>
        </p:txBody>
      </p:sp>
    </p:spTree>
    <p:extLst>
      <p:ext uri="{BB962C8B-B14F-4D97-AF65-F5344CB8AC3E}">
        <p14:creationId xmlns:p14="http://schemas.microsoft.com/office/powerpoint/2010/main" val="3126385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Goal-based agents further expand on the capabilities of the model-based agents, by using "goal" information. Goal information describes situations that are desirable. This allows the agent a way to choose among multiple possibilities, selecting the one which reaches a goal state. </a:t>
            </a:r>
            <a:r>
              <a:rPr lang="en-US" sz="1200" b="1" i="0" kern="1200" dirty="0">
                <a:solidFill>
                  <a:schemeClr val="tx1"/>
                </a:solidFill>
                <a:effectLst/>
                <a:latin typeface="+mn-lt"/>
                <a:ea typeface="+mn-ea"/>
                <a:cs typeface="+mn-cs"/>
              </a:rPr>
              <a:t>Search and planning </a:t>
            </a:r>
            <a:r>
              <a:rPr lang="en-US" sz="1200" b="0" i="0" kern="1200" dirty="0">
                <a:solidFill>
                  <a:schemeClr val="tx1"/>
                </a:solidFill>
                <a:effectLst/>
                <a:latin typeface="+mn-lt"/>
                <a:ea typeface="+mn-ea"/>
                <a:cs typeface="+mn-cs"/>
              </a:rPr>
              <a:t>are the subfields of artificial intelligence devoted to finding action sequences that achieve the agent's goals.</a:t>
            </a:r>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22</a:t>
            </a:fld>
            <a:endParaRPr lang="en-US" dirty="0"/>
          </a:p>
        </p:txBody>
      </p:sp>
    </p:spTree>
    <p:extLst>
      <p:ext uri="{BB962C8B-B14F-4D97-AF65-F5344CB8AC3E}">
        <p14:creationId xmlns:p14="http://schemas.microsoft.com/office/powerpoint/2010/main" val="705458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Goal-based agents only distinguish between goal states and non-goal states. It is possible to define a measure of how desirable a particular state is. This measure can be obtained through the use of a utility function which maps a state to a measure of the utility of the state. A more general performance measure should allow a comparison of different world states according to exactly how happy they would make the agent. The term utility can be used to describe how "happy" the agent is.</a:t>
            </a:r>
          </a:p>
          <a:p>
            <a:endParaRPr lang="en-US" dirty="0"/>
          </a:p>
          <a:p>
            <a:r>
              <a:rPr lang="en-US" dirty="0"/>
              <a:t>A rational utility-based agent chooses the action that maximizes the expected utility of the action outcomes - that is, what the agent expects to derive, on average, given the probabilities and utilities of each outcome. A utility-based agent has to model and keep track of its environment, tasks that have involved a great deal of research on perception, representation, reasoning, and learning.</a:t>
            </a:r>
          </a:p>
        </p:txBody>
      </p:sp>
      <p:sp>
        <p:nvSpPr>
          <p:cNvPr id="4" name="Slide Number Placeholder 3"/>
          <p:cNvSpPr>
            <a:spLocks noGrp="1"/>
          </p:cNvSpPr>
          <p:nvPr>
            <p:ph type="sldNum" sz="quarter" idx="5"/>
          </p:nvPr>
        </p:nvSpPr>
        <p:spPr/>
        <p:txBody>
          <a:bodyPr/>
          <a:lstStyle/>
          <a:p>
            <a:fld id="{9F47F398-41C9-45CE-9D5B-1AC4CCB8B061}" type="slidenum">
              <a:rPr lang="en-US" smtClean="0"/>
              <a:t>23</a:t>
            </a:fld>
            <a:endParaRPr lang="en-US" dirty="0"/>
          </a:p>
        </p:txBody>
      </p:sp>
    </p:spTree>
    <p:extLst>
      <p:ext uri="{BB962C8B-B14F-4D97-AF65-F5344CB8AC3E}">
        <p14:creationId xmlns:p14="http://schemas.microsoft.com/office/powerpoint/2010/main" val="4001139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Learning has the advantage that it allows the agents to initially operate in unknown environments and to become more competent than its initial knowledge alone might allow. The most important distinction is between the "learning element", which is responsible for making improvements, and the "performance element", which is responsible for selecting external actions.</a:t>
            </a:r>
          </a:p>
          <a:p>
            <a:r>
              <a:rPr lang="en-US" sz="1200" b="0" i="0" kern="1200" dirty="0">
                <a:solidFill>
                  <a:schemeClr val="tx1"/>
                </a:solidFill>
                <a:effectLst/>
                <a:latin typeface="+mn-lt"/>
                <a:ea typeface="+mn-ea"/>
                <a:cs typeface="+mn-cs"/>
              </a:rPr>
              <a:t>The learning element uses feedback from the "critic" on how the agent is doing and determines how the performance element should be modified to do better in the future. The performance element is what we have previously considered to be the entire agent: it takes in percepts and decides on actions.</a:t>
            </a:r>
          </a:p>
          <a:p>
            <a:r>
              <a:rPr lang="en-US" sz="1200" b="0" i="0" kern="1200" dirty="0">
                <a:solidFill>
                  <a:schemeClr val="tx1"/>
                </a:solidFill>
                <a:effectLst/>
                <a:latin typeface="+mn-lt"/>
                <a:ea typeface="+mn-ea"/>
                <a:cs typeface="+mn-cs"/>
              </a:rPr>
              <a:t>The last component of the learning agent is the "problem generator". It is responsible for suggesting actions that will lead to new and informative experiences. …(explore vs. exploit trade-off)</a:t>
            </a:r>
          </a:p>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24</a:t>
            </a:fld>
            <a:endParaRPr lang="en-US" dirty="0"/>
          </a:p>
        </p:txBody>
      </p:sp>
    </p:spTree>
    <p:extLst>
      <p:ext uri="{BB962C8B-B14F-4D97-AF65-F5344CB8AC3E}">
        <p14:creationId xmlns:p14="http://schemas.microsoft.com/office/powerpoint/2010/main" val="24696693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Areas of AI</a:t>
            </a:r>
          </a:p>
        </p:txBody>
      </p:sp>
      <p:sp>
        <p:nvSpPr>
          <p:cNvPr id="4" name="Slide Number Placeholder 3"/>
          <p:cNvSpPr>
            <a:spLocks noGrp="1"/>
          </p:cNvSpPr>
          <p:nvPr>
            <p:ph type="sldNum" sz="quarter" idx="5"/>
          </p:nvPr>
        </p:nvSpPr>
        <p:spPr/>
        <p:txBody>
          <a:bodyPr/>
          <a:lstStyle/>
          <a:p>
            <a:fld id="{9F47F398-41C9-45CE-9D5B-1AC4CCB8B061}" type="slidenum">
              <a:rPr lang="en-US" smtClean="0"/>
              <a:t>25</a:t>
            </a:fld>
            <a:endParaRPr lang="en-US" dirty="0"/>
          </a:p>
        </p:txBody>
      </p:sp>
    </p:spTree>
    <p:extLst>
      <p:ext uri="{BB962C8B-B14F-4D97-AF65-F5344CB8AC3E}">
        <p14:creationId xmlns:p14="http://schemas.microsoft.com/office/powerpoint/2010/main" val="3572078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Percept </a:t>
            </a:r>
            <a:r>
              <a:rPr lang="en-US" dirty="0"/>
              <a:t>is the input an agent perceives at any given moment.</a:t>
            </a:r>
          </a:p>
          <a:p>
            <a:endParaRPr lang="en-US" dirty="0"/>
          </a:p>
        </p:txBody>
      </p:sp>
      <p:sp>
        <p:nvSpPr>
          <p:cNvPr id="4" name="Slide Number Placeholder 3"/>
          <p:cNvSpPr>
            <a:spLocks noGrp="1"/>
          </p:cNvSpPr>
          <p:nvPr>
            <p:ph type="sldNum" sz="quarter" idx="5"/>
          </p:nvPr>
        </p:nvSpPr>
        <p:spPr/>
        <p:txBody>
          <a:bodyPr/>
          <a:lstStyle/>
          <a:p>
            <a:pPr>
              <a:defRPr/>
            </a:pPr>
            <a:fld id="{951F94F5-58D1-42ED-AB38-DD97D2E49478}" type="slidenum">
              <a:rPr lang="en-US" smtClean="0"/>
              <a:pPr>
                <a:defRPr/>
              </a:pPr>
              <a:t>4</a:t>
            </a:fld>
            <a:endParaRPr lang="en-US" dirty="0"/>
          </a:p>
        </p:txBody>
      </p:sp>
    </p:spTree>
    <p:extLst>
      <p:ext uri="{BB962C8B-B14F-4D97-AF65-F5344CB8AC3E}">
        <p14:creationId xmlns:p14="http://schemas.microsoft.com/office/powerpoint/2010/main" val="22163360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5</a:t>
            </a:fld>
            <a:endParaRPr lang="en-US" dirty="0"/>
          </a:p>
        </p:txBody>
      </p:sp>
    </p:spTree>
    <p:extLst>
      <p:ext uri="{BB962C8B-B14F-4D97-AF65-F5344CB8AC3E}">
        <p14:creationId xmlns:p14="http://schemas.microsoft.com/office/powerpoint/2010/main" val="3448306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world is partially observable, stochastic, dynamic, continuous, and multi-agent</a:t>
            </a:r>
          </a:p>
        </p:txBody>
      </p:sp>
      <p:sp>
        <p:nvSpPr>
          <p:cNvPr id="4" name="Slide Number Placeholder 3"/>
          <p:cNvSpPr>
            <a:spLocks noGrp="1"/>
          </p:cNvSpPr>
          <p:nvPr>
            <p:ph type="sldNum" sz="quarter" idx="5"/>
          </p:nvPr>
        </p:nvSpPr>
        <p:spPr/>
        <p:txBody>
          <a:bodyPr/>
          <a:lstStyle/>
          <a:p>
            <a:fld id="{9F47F398-41C9-45CE-9D5B-1AC4CCB8B061}" type="slidenum">
              <a:rPr lang="en-US" smtClean="0"/>
              <a:t>14</a:t>
            </a:fld>
            <a:endParaRPr lang="en-US" dirty="0"/>
          </a:p>
        </p:txBody>
      </p:sp>
    </p:spTree>
    <p:extLst>
      <p:ext uri="{BB962C8B-B14F-4D97-AF65-F5344CB8AC3E}">
        <p14:creationId xmlns:p14="http://schemas.microsoft.com/office/powerpoint/2010/main" val="28245842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world is partially observable, stochastic, dynamic, continuous, and multi-agent</a:t>
            </a:r>
          </a:p>
        </p:txBody>
      </p:sp>
      <p:sp>
        <p:nvSpPr>
          <p:cNvPr id="4" name="Slide Number Placeholder 3"/>
          <p:cNvSpPr>
            <a:spLocks noGrp="1"/>
          </p:cNvSpPr>
          <p:nvPr>
            <p:ph type="sldNum" sz="quarter" idx="5"/>
          </p:nvPr>
        </p:nvSpPr>
        <p:spPr/>
        <p:txBody>
          <a:bodyPr/>
          <a:lstStyle/>
          <a:p>
            <a:fld id="{9F47F398-41C9-45CE-9D5B-1AC4CCB8B061}" type="slidenum">
              <a:rPr lang="en-US" smtClean="0"/>
              <a:t>15</a:t>
            </a:fld>
            <a:endParaRPr lang="en-US" dirty="0"/>
          </a:p>
        </p:txBody>
      </p:sp>
    </p:spTree>
    <p:extLst>
      <p:ext uri="{BB962C8B-B14F-4D97-AF65-F5344CB8AC3E}">
        <p14:creationId xmlns:p14="http://schemas.microsoft.com/office/powerpoint/2010/main" val="3622530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world is partially observable, stochastic, dynamic, continuous, and multi-agent</a:t>
            </a:r>
          </a:p>
        </p:txBody>
      </p:sp>
      <p:sp>
        <p:nvSpPr>
          <p:cNvPr id="4" name="Slide Number Placeholder 3"/>
          <p:cNvSpPr>
            <a:spLocks noGrp="1"/>
          </p:cNvSpPr>
          <p:nvPr>
            <p:ph type="sldNum" sz="quarter" idx="5"/>
          </p:nvPr>
        </p:nvSpPr>
        <p:spPr/>
        <p:txBody>
          <a:bodyPr/>
          <a:lstStyle/>
          <a:p>
            <a:fld id="{9F47F398-41C9-45CE-9D5B-1AC4CCB8B061}" type="slidenum">
              <a:rPr lang="en-US" smtClean="0"/>
              <a:t>16</a:t>
            </a:fld>
            <a:endParaRPr lang="en-US" dirty="0"/>
          </a:p>
        </p:txBody>
      </p:sp>
    </p:spTree>
    <p:extLst>
      <p:ext uri="{BB962C8B-B14F-4D97-AF65-F5344CB8AC3E}">
        <p14:creationId xmlns:p14="http://schemas.microsoft.com/office/powerpoint/2010/main" val="2928444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world is partially observable, stochastic, dynamic, continuous, and multi-agent</a:t>
            </a:r>
          </a:p>
        </p:txBody>
      </p:sp>
      <p:sp>
        <p:nvSpPr>
          <p:cNvPr id="4" name="Slide Number Placeholder 3"/>
          <p:cNvSpPr>
            <a:spLocks noGrp="1"/>
          </p:cNvSpPr>
          <p:nvPr>
            <p:ph type="sldNum" sz="quarter" idx="5"/>
          </p:nvPr>
        </p:nvSpPr>
        <p:spPr/>
        <p:txBody>
          <a:bodyPr/>
          <a:lstStyle/>
          <a:p>
            <a:fld id="{9F47F398-41C9-45CE-9D5B-1AC4CCB8B061}" type="slidenum">
              <a:rPr lang="en-US" smtClean="0"/>
              <a:t>17</a:t>
            </a:fld>
            <a:endParaRPr lang="en-US" dirty="0"/>
          </a:p>
        </p:txBody>
      </p:sp>
    </p:spTree>
    <p:extLst>
      <p:ext uri="{BB962C8B-B14F-4D97-AF65-F5344CB8AC3E}">
        <p14:creationId xmlns:p14="http://schemas.microsoft.com/office/powerpoint/2010/main" val="2712479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real world is partially observable, stochastic, dynamic, continuous, and </a:t>
            </a:r>
            <a:r>
              <a:rPr lang="en-US"/>
              <a:t>(sometimes) multi-agent</a:t>
            </a:r>
            <a:endParaRPr lang="en-US" dirty="0"/>
          </a:p>
        </p:txBody>
      </p:sp>
      <p:sp>
        <p:nvSpPr>
          <p:cNvPr id="4" name="Slide Number Placeholder 3"/>
          <p:cNvSpPr>
            <a:spLocks noGrp="1"/>
          </p:cNvSpPr>
          <p:nvPr>
            <p:ph type="sldNum" sz="quarter" idx="5"/>
          </p:nvPr>
        </p:nvSpPr>
        <p:spPr/>
        <p:txBody>
          <a:bodyPr/>
          <a:lstStyle/>
          <a:p>
            <a:fld id="{9F47F398-41C9-45CE-9D5B-1AC4CCB8B061}" type="slidenum">
              <a:rPr lang="en-US" smtClean="0"/>
              <a:t>18</a:t>
            </a:fld>
            <a:endParaRPr lang="en-US" dirty="0"/>
          </a:p>
        </p:txBody>
      </p:sp>
    </p:spTree>
    <p:extLst>
      <p:ext uri="{BB962C8B-B14F-4D97-AF65-F5344CB8AC3E}">
        <p14:creationId xmlns:p14="http://schemas.microsoft.com/office/powerpoint/2010/main" val="3486426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Simple reflex agents act only on the basis of the current percept, ignoring the rest of the percept history. The agent function is based on the </a:t>
            </a:r>
            <a:r>
              <a:rPr lang="en-US" sz="1200" b="0" i="1" kern="1200" dirty="0">
                <a:solidFill>
                  <a:schemeClr val="tx1"/>
                </a:solidFill>
                <a:effectLst/>
                <a:latin typeface="+mn-lt"/>
                <a:ea typeface="+mn-ea"/>
                <a:cs typeface="+mn-cs"/>
              </a:rPr>
              <a:t>condition-action rule</a:t>
            </a:r>
            <a:r>
              <a:rPr lang="en-US" sz="1200" b="0" i="0" kern="1200" dirty="0">
                <a:solidFill>
                  <a:schemeClr val="tx1"/>
                </a:solidFill>
                <a:effectLst/>
                <a:latin typeface="+mn-lt"/>
                <a:ea typeface="+mn-ea"/>
                <a:cs typeface="+mn-cs"/>
              </a:rPr>
              <a:t>: if condition then action.</a:t>
            </a:r>
          </a:p>
          <a:p>
            <a:r>
              <a:rPr lang="en-US" sz="1200" b="0" i="0" kern="1200" dirty="0">
                <a:solidFill>
                  <a:schemeClr val="tx1"/>
                </a:solidFill>
                <a:effectLst/>
                <a:latin typeface="+mn-lt"/>
                <a:ea typeface="+mn-ea"/>
                <a:cs typeface="+mn-cs"/>
              </a:rPr>
              <a:t>This agent function only succeeds when the environment is fully observable. Some reflex agents can also contain information on their current state which allows them to disregard conditions whose actuators are already triggered.</a:t>
            </a:r>
          </a:p>
          <a:p>
            <a:r>
              <a:rPr lang="en-US" sz="1200" b="0" i="0" kern="1200" dirty="0">
                <a:solidFill>
                  <a:schemeClr val="tx1"/>
                </a:solidFill>
                <a:effectLst/>
                <a:latin typeface="+mn-lt"/>
                <a:ea typeface="+mn-ea"/>
                <a:cs typeface="+mn-cs"/>
              </a:rPr>
              <a:t>Infinite loops are often unavoidable for simple reflex agents operating in partially observable environments. Note: If the agent can randomize its actions, it may be possible to escape from infinite loops.</a:t>
            </a:r>
          </a:p>
        </p:txBody>
      </p:sp>
      <p:sp>
        <p:nvSpPr>
          <p:cNvPr id="4" name="Slide Number Placeholder 3"/>
          <p:cNvSpPr>
            <a:spLocks noGrp="1"/>
          </p:cNvSpPr>
          <p:nvPr>
            <p:ph type="sldNum" sz="quarter" idx="5"/>
          </p:nvPr>
        </p:nvSpPr>
        <p:spPr/>
        <p:txBody>
          <a:bodyPr/>
          <a:lstStyle/>
          <a:p>
            <a:fld id="{9F47F398-41C9-45CE-9D5B-1AC4CCB8B061}" type="slidenum">
              <a:rPr lang="en-US" smtClean="0"/>
              <a:t>20</a:t>
            </a:fld>
            <a:endParaRPr lang="en-US" dirty="0"/>
          </a:p>
        </p:txBody>
      </p:sp>
    </p:spTree>
    <p:extLst>
      <p:ext uri="{BB962C8B-B14F-4D97-AF65-F5344CB8AC3E}">
        <p14:creationId xmlns:p14="http://schemas.microsoft.com/office/powerpoint/2010/main" val="41675132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8E69E3-BECA-477B-9AC0-235ABCB0D3ED}"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dirty="0"/>
          </a:p>
        </p:txBody>
      </p:sp>
      <p:sp>
        <p:nvSpPr>
          <p:cNvPr id="9" name="Rectangle 8">
            <a:extLst>
              <a:ext uri="{FF2B5EF4-FFF2-40B4-BE49-F238E27FC236}">
                <a16:creationId xmlns:a16="http://schemas.microsoft.com/office/drawing/2014/main" id="{27BA7F7F-D5BA-4CE6-8E40-32ABC8AF94C3}"/>
              </a:ext>
            </a:extLst>
          </p:cNvPr>
          <p:cNvSpPr/>
          <p:nvPr userDrawn="1"/>
        </p:nvSpPr>
        <p:spPr>
          <a:xfrm>
            <a:off x="73980" y="6536618"/>
            <a:ext cx="1348114" cy="307777"/>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bg1">
                    <a:lumMod val="65000"/>
                  </a:schemeClr>
                </a:solidFill>
                <a:latin typeface="Times New Roman" panose="02020603050405020304" pitchFamily="18" charset="0"/>
                <a:cs typeface="Times New Roman" panose="02020603050405020304" pitchFamily="18" charset="0"/>
              </a:rPr>
              <a:t>Ali M Adeli</a:t>
            </a:r>
          </a:p>
        </p:txBody>
      </p:sp>
    </p:spTree>
    <p:extLst>
      <p:ext uri="{BB962C8B-B14F-4D97-AF65-F5344CB8AC3E}">
        <p14:creationId xmlns:p14="http://schemas.microsoft.com/office/powerpoint/2010/main" val="4130626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A7B3BF-035C-4AF8-8B50-D5BA8D11AC00}"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4079490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9B6F6F-70DA-47C3-91EE-B3E51BE93AF7}"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363969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CFE9FA-DBB8-4F1A-AC51-8E050F985DF0}"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dirty="0"/>
          </a:p>
        </p:txBody>
      </p:sp>
      <p:sp>
        <p:nvSpPr>
          <p:cNvPr id="7" name="Rectangle 6">
            <a:extLst>
              <a:ext uri="{FF2B5EF4-FFF2-40B4-BE49-F238E27FC236}">
                <a16:creationId xmlns:a16="http://schemas.microsoft.com/office/drawing/2014/main" id="{1973C3B5-332B-4730-B242-AA1C92AB9E8E}"/>
              </a:ext>
            </a:extLst>
          </p:cNvPr>
          <p:cNvSpPr/>
          <p:nvPr userDrawn="1"/>
        </p:nvSpPr>
        <p:spPr>
          <a:xfrm>
            <a:off x="73980" y="6536618"/>
            <a:ext cx="1348114" cy="307777"/>
          </a:xfrm>
          <a:prstGeom prst="rect">
            <a:avLst/>
          </a:prstGeom>
          <a:noFill/>
        </p:spPr>
        <p:txBody>
          <a:bodyPr wrap="square" lIns="91440" tIns="45720" rIns="91440" bIns="4572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dirty="0">
                <a:solidFill>
                  <a:schemeClr val="bg1">
                    <a:lumMod val="65000"/>
                  </a:schemeClr>
                </a:solidFill>
                <a:latin typeface="Times New Roman" panose="02020603050405020304" pitchFamily="18" charset="0"/>
                <a:cs typeface="Times New Roman" panose="02020603050405020304" pitchFamily="18" charset="0"/>
              </a:rPr>
              <a:t>Ali M Adeli</a:t>
            </a:r>
          </a:p>
        </p:txBody>
      </p:sp>
    </p:spTree>
    <p:extLst>
      <p:ext uri="{BB962C8B-B14F-4D97-AF65-F5344CB8AC3E}">
        <p14:creationId xmlns:p14="http://schemas.microsoft.com/office/powerpoint/2010/main" val="405890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8A38EBA-CF58-4A94-AAD7-BC72566D9D95}" type="datetime1">
              <a:rPr lang="en-US" smtClean="0"/>
              <a:t>1/25/2021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3581885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9A8996-7D52-4E80-897D-2526B997BE06}"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860197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D60C58-B678-4B18-A046-9A1E970BC41C}" type="datetime1">
              <a:rPr lang="en-US" smtClean="0"/>
              <a:t>1/25/2021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49547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311442-9245-466B-929A-EDE53917767A}" type="datetime1">
              <a:rPr lang="en-US" smtClean="0"/>
              <a:t>1/25/2021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429201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ED611-DDB5-4AA4-A7F1-8E1F1C38972F}" type="datetime1">
              <a:rPr lang="en-US" smtClean="0"/>
              <a:t>1/25/2021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10719909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65528EF-32D6-429B-B362-9FAF8477836B}"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58798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0D6EA7-048E-41AC-B8D2-5AB2C8D4E4AD}" type="datetime1">
              <a:rPr lang="en-US" smtClean="0"/>
              <a:t>1/25/2021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DF51862-5BCB-44C2-88CB-3038997B126A}" type="slidenum">
              <a:rPr lang="en-US" smtClean="0"/>
              <a:t>‹#›</a:t>
            </a:fld>
            <a:endParaRPr lang="en-US" dirty="0"/>
          </a:p>
        </p:txBody>
      </p:sp>
    </p:spTree>
    <p:extLst>
      <p:ext uri="{BB962C8B-B14F-4D97-AF65-F5344CB8AC3E}">
        <p14:creationId xmlns:p14="http://schemas.microsoft.com/office/powerpoint/2010/main" val="1452582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E3B6C-5916-4DFA-A7C4-CB761B2DD7FA}" type="datetime1">
              <a:rPr lang="en-US" smtClean="0"/>
              <a:t>1/25/2021</a:t>
            </a:fld>
            <a:endParaRPr lang="en-US" dirty="0"/>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F51862-5BCB-44C2-88CB-3038997B126A}" type="slidenum">
              <a:rPr lang="en-US" smtClean="0"/>
              <a:t>‹#›</a:t>
            </a:fld>
            <a:endParaRPr lang="en-US" dirty="0"/>
          </a:p>
        </p:txBody>
      </p:sp>
    </p:spTree>
    <p:extLst>
      <p:ext uri="{BB962C8B-B14F-4D97-AF65-F5344CB8AC3E}">
        <p14:creationId xmlns:p14="http://schemas.microsoft.com/office/powerpoint/2010/main" val="649271028"/>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9056E6-2157-409D-AC08-448665155B4F}"/>
              </a:ext>
            </a:extLst>
          </p:cNvPr>
          <p:cNvSpPr>
            <a:spLocks noGrp="1"/>
          </p:cNvSpPr>
          <p:nvPr>
            <p:ph type="ctrTitle"/>
          </p:nvPr>
        </p:nvSpPr>
        <p:spPr/>
        <p:txBody>
          <a:bodyPr>
            <a:normAutofit/>
          </a:bodyPr>
          <a:lstStyle/>
          <a:p>
            <a:r>
              <a:rPr lang="en-US" dirty="0"/>
              <a:t>MIS 7720 </a:t>
            </a:r>
            <a:br>
              <a:rPr lang="en-US" dirty="0"/>
            </a:br>
            <a:r>
              <a:rPr lang="en-US" dirty="0"/>
              <a:t>#2 Intelligent Agents</a:t>
            </a:r>
          </a:p>
        </p:txBody>
      </p:sp>
      <p:sp>
        <p:nvSpPr>
          <p:cNvPr id="5" name="Subtitle 4">
            <a:extLst>
              <a:ext uri="{FF2B5EF4-FFF2-40B4-BE49-F238E27FC236}">
                <a16:creationId xmlns:a16="http://schemas.microsoft.com/office/drawing/2014/main" id="{24AC44FC-7814-4759-9DA6-D6274C4F148D}"/>
              </a:ext>
            </a:extLst>
          </p:cNvPr>
          <p:cNvSpPr>
            <a:spLocks noGrp="1"/>
          </p:cNvSpPr>
          <p:nvPr>
            <p:ph type="subTitle" idx="1"/>
          </p:nvPr>
        </p:nvSpPr>
        <p:spPr/>
        <p:txBody>
          <a:bodyPr/>
          <a:lstStyle/>
          <a:p>
            <a:endParaRPr lang="en-US" dirty="0"/>
          </a:p>
        </p:txBody>
      </p:sp>
      <p:sp>
        <p:nvSpPr>
          <p:cNvPr id="2" name="Slide Number Placeholder 1">
            <a:extLst>
              <a:ext uri="{FF2B5EF4-FFF2-40B4-BE49-F238E27FC236}">
                <a16:creationId xmlns:a16="http://schemas.microsoft.com/office/drawing/2014/main" id="{3C5CC511-EA4C-4189-9381-BC2E771C8D0A}"/>
              </a:ext>
            </a:extLst>
          </p:cNvPr>
          <p:cNvSpPr>
            <a:spLocks noGrp="1"/>
          </p:cNvSpPr>
          <p:nvPr>
            <p:ph type="sldNum" sz="quarter" idx="12"/>
          </p:nvPr>
        </p:nvSpPr>
        <p:spPr/>
        <p:txBody>
          <a:bodyPr/>
          <a:lstStyle/>
          <a:p>
            <a:fld id="{ADF51862-5BCB-44C2-88CB-3038997B126A}" type="slidenum">
              <a:rPr lang="en-US" smtClean="0"/>
              <a:t>1</a:t>
            </a:fld>
            <a:endParaRPr lang="en-US" dirty="0"/>
          </a:p>
        </p:txBody>
      </p:sp>
    </p:spTree>
    <p:extLst>
      <p:ext uri="{BB962C8B-B14F-4D97-AF65-F5344CB8AC3E}">
        <p14:creationId xmlns:p14="http://schemas.microsoft.com/office/powerpoint/2010/main" val="63005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E4000-C3A1-49F7-A2D0-C69F774F1CA0}"/>
              </a:ext>
            </a:extLst>
          </p:cNvPr>
          <p:cNvSpPr>
            <a:spLocks noGrp="1"/>
          </p:cNvSpPr>
          <p:nvPr>
            <p:ph type="title"/>
          </p:nvPr>
        </p:nvSpPr>
        <p:spPr/>
        <p:txBody>
          <a:bodyPr/>
          <a:lstStyle/>
          <a:p>
            <a:r>
              <a:rPr lang="en-US" dirty="0"/>
              <a:t>Deterministic vs. stochastic </a:t>
            </a:r>
          </a:p>
        </p:txBody>
      </p:sp>
      <p:sp>
        <p:nvSpPr>
          <p:cNvPr id="3" name="Content Placeholder 2">
            <a:extLst>
              <a:ext uri="{FF2B5EF4-FFF2-40B4-BE49-F238E27FC236}">
                <a16:creationId xmlns:a16="http://schemas.microsoft.com/office/drawing/2014/main" id="{9680FFC8-2B90-4AB4-B201-987E0AD9214E}"/>
              </a:ext>
            </a:extLst>
          </p:cNvPr>
          <p:cNvSpPr>
            <a:spLocks noGrp="1"/>
          </p:cNvSpPr>
          <p:nvPr>
            <p:ph idx="1"/>
          </p:nvPr>
        </p:nvSpPr>
        <p:spPr>
          <a:xfrm>
            <a:off x="601130" y="1490133"/>
            <a:ext cx="11229626" cy="4244623"/>
          </a:xfrm>
        </p:spPr>
        <p:txBody>
          <a:bodyPr>
            <a:normAutofit/>
          </a:bodyPr>
          <a:lstStyle/>
          <a:p>
            <a:r>
              <a:rPr lang="en-US" dirty="0"/>
              <a:t>Deterministic</a:t>
            </a:r>
          </a:p>
          <a:p>
            <a:pPr lvl="1"/>
            <a:r>
              <a:rPr lang="en-US" dirty="0"/>
              <a:t>The next state of the environment is completely determined by the current state and the action executed by the agent. </a:t>
            </a:r>
          </a:p>
          <a:p>
            <a:pPr lvl="1"/>
            <a:r>
              <a:rPr lang="en-US" dirty="0"/>
              <a:t>If the environment is deterministic except for the actions of other agents, then the environment is strategic. </a:t>
            </a:r>
          </a:p>
          <a:p>
            <a:pPr lvl="1"/>
            <a:r>
              <a:rPr lang="en-US" b="1" dirty="0"/>
              <a:t>Examples</a:t>
            </a:r>
            <a:r>
              <a:rPr lang="en-US" dirty="0"/>
              <a:t>: 8-puzzle</a:t>
            </a:r>
          </a:p>
          <a:p>
            <a:r>
              <a:rPr lang="en-US" dirty="0"/>
              <a:t>Stochastic</a:t>
            </a:r>
          </a:p>
          <a:p>
            <a:pPr lvl="1"/>
            <a:r>
              <a:rPr lang="en-US" dirty="0"/>
              <a:t>The environment is random in nature and cannot be completely determined</a:t>
            </a:r>
          </a:p>
          <a:p>
            <a:pPr lvl="1"/>
            <a:r>
              <a:rPr lang="en-US" dirty="0"/>
              <a:t>Agents’ actions do not uniquely determine the outcome </a:t>
            </a:r>
          </a:p>
          <a:p>
            <a:pPr lvl="1"/>
            <a:r>
              <a:rPr lang="en-US" b="1" dirty="0"/>
              <a:t>Examples</a:t>
            </a:r>
            <a:r>
              <a:rPr lang="en-US" dirty="0"/>
              <a:t>: driverless cars, most real-world environments </a:t>
            </a:r>
          </a:p>
          <a:p>
            <a:pPr lvl="1"/>
            <a:endParaRPr lang="en-US" dirty="0"/>
          </a:p>
        </p:txBody>
      </p:sp>
      <p:pic>
        <p:nvPicPr>
          <p:cNvPr id="2050" name="Picture 2" descr="Image result for 8-puzzle">
            <a:extLst>
              <a:ext uri="{FF2B5EF4-FFF2-40B4-BE49-F238E27FC236}">
                <a16:creationId xmlns:a16="http://schemas.microsoft.com/office/drawing/2014/main" id="{99169B74-61EA-49F4-95E7-D4F1A756D0C1}"/>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8048977" y="3086659"/>
            <a:ext cx="2479145" cy="10619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driverless car environment">
            <a:extLst>
              <a:ext uri="{FF2B5EF4-FFF2-40B4-BE49-F238E27FC236}">
                <a16:creationId xmlns:a16="http://schemas.microsoft.com/office/drawing/2014/main" id="{C4C55614-5E29-4A60-A940-CEBCD676F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5687" y="4748449"/>
            <a:ext cx="3409245" cy="174442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031F0A8E-5A82-4450-8A60-C88001780281}"/>
              </a:ext>
            </a:extLst>
          </p:cNvPr>
          <p:cNvSpPr>
            <a:spLocks noGrp="1"/>
          </p:cNvSpPr>
          <p:nvPr>
            <p:ph type="sldNum" sz="quarter" idx="12"/>
          </p:nvPr>
        </p:nvSpPr>
        <p:spPr/>
        <p:txBody>
          <a:bodyPr/>
          <a:lstStyle/>
          <a:p>
            <a:fld id="{ADF51862-5BCB-44C2-88CB-3038997B126A}" type="slidenum">
              <a:rPr lang="en-US" smtClean="0"/>
              <a:t>10</a:t>
            </a:fld>
            <a:endParaRPr lang="en-US" dirty="0"/>
          </a:p>
        </p:txBody>
      </p:sp>
    </p:spTree>
    <p:extLst>
      <p:ext uri="{BB962C8B-B14F-4D97-AF65-F5344CB8AC3E}">
        <p14:creationId xmlns:p14="http://schemas.microsoft.com/office/powerpoint/2010/main" val="2167865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921A-E28E-4821-BB2B-53322F7EE6E5}"/>
              </a:ext>
            </a:extLst>
          </p:cNvPr>
          <p:cNvSpPr>
            <a:spLocks noGrp="1"/>
          </p:cNvSpPr>
          <p:nvPr>
            <p:ph type="title"/>
          </p:nvPr>
        </p:nvSpPr>
        <p:spPr/>
        <p:txBody>
          <a:bodyPr/>
          <a:lstStyle/>
          <a:p>
            <a:r>
              <a:rPr lang="en-US" dirty="0"/>
              <a:t>Discrete vs. continuous </a:t>
            </a:r>
          </a:p>
        </p:txBody>
      </p:sp>
      <p:sp>
        <p:nvSpPr>
          <p:cNvPr id="3" name="Content Placeholder 2">
            <a:extLst>
              <a:ext uri="{FF2B5EF4-FFF2-40B4-BE49-F238E27FC236}">
                <a16:creationId xmlns:a16="http://schemas.microsoft.com/office/drawing/2014/main" id="{42D07453-D33A-43C9-BB6F-78A2CD75B522}"/>
              </a:ext>
            </a:extLst>
          </p:cNvPr>
          <p:cNvSpPr>
            <a:spLocks noGrp="1"/>
          </p:cNvSpPr>
          <p:nvPr>
            <p:ph idx="1"/>
          </p:nvPr>
        </p:nvSpPr>
        <p:spPr>
          <a:xfrm>
            <a:off x="736601" y="1591733"/>
            <a:ext cx="9694333" cy="4585231"/>
          </a:xfrm>
        </p:spPr>
        <p:txBody>
          <a:bodyPr/>
          <a:lstStyle/>
          <a:p>
            <a:r>
              <a:rPr lang="en-US" dirty="0"/>
              <a:t>Discrete </a:t>
            </a:r>
          </a:p>
          <a:p>
            <a:pPr lvl="1"/>
            <a:r>
              <a:rPr lang="en-US" dirty="0"/>
              <a:t>Limited number of distinct, clearly deﬁned perceptions and actions, </a:t>
            </a:r>
          </a:p>
          <a:p>
            <a:pPr lvl="1"/>
            <a:r>
              <a:rPr lang="en-US" b="1" dirty="0"/>
              <a:t>Example</a:t>
            </a:r>
            <a:r>
              <a:rPr lang="en-US" dirty="0"/>
              <a:t>: checkers, chess </a:t>
            </a:r>
          </a:p>
          <a:p>
            <a:pPr lvl="1"/>
            <a:endParaRPr lang="en-US" dirty="0"/>
          </a:p>
          <a:p>
            <a:r>
              <a:rPr lang="en-US" dirty="0"/>
              <a:t>Continuous </a:t>
            </a:r>
          </a:p>
          <a:p>
            <a:pPr lvl="1"/>
            <a:r>
              <a:rPr lang="en-US" dirty="0"/>
              <a:t>Many actions and percepts (not a limited set)</a:t>
            </a:r>
          </a:p>
          <a:p>
            <a:pPr lvl="1"/>
            <a:r>
              <a:rPr lang="en-US" b="1" dirty="0"/>
              <a:t>Example</a:t>
            </a:r>
            <a:r>
              <a:rPr lang="en-US" dirty="0"/>
              <a:t>: patient’s temperature and blood pressure</a:t>
            </a:r>
          </a:p>
        </p:txBody>
      </p:sp>
      <p:pic>
        <p:nvPicPr>
          <p:cNvPr id="4" name="Picture 3">
            <a:extLst>
              <a:ext uri="{FF2B5EF4-FFF2-40B4-BE49-F238E27FC236}">
                <a16:creationId xmlns:a16="http://schemas.microsoft.com/office/drawing/2014/main" id="{F4BB53D0-20EC-4237-92F2-BE540E3C6D88}"/>
              </a:ext>
            </a:extLst>
          </p:cNvPr>
          <p:cNvPicPr>
            <a:picLocks noChangeAspect="1"/>
          </p:cNvPicPr>
          <p:nvPr/>
        </p:nvPicPr>
        <p:blipFill>
          <a:blip r:embed="rId2"/>
          <a:stretch>
            <a:fillRect/>
          </a:stretch>
        </p:blipFill>
        <p:spPr>
          <a:xfrm>
            <a:off x="6671734" y="4707834"/>
            <a:ext cx="2938639" cy="1842875"/>
          </a:xfrm>
          <a:prstGeom prst="rect">
            <a:avLst/>
          </a:prstGeom>
        </p:spPr>
      </p:pic>
      <p:pic>
        <p:nvPicPr>
          <p:cNvPr id="3076" name="Picture 4" descr="Image result for checkers game">
            <a:extLst>
              <a:ext uri="{FF2B5EF4-FFF2-40B4-BE49-F238E27FC236}">
                <a16:creationId xmlns:a16="http://schemas.microsoft.com/office/drawing/2014/main" id="{2061DC8E-B17E-478A-809F-50A764847C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1980" y="2595320"/>
            <a:ext cx="2959563" cy="166735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a:extLst>
              <a:ext uri="{FF2B5EF4-FFF2-40B4-BE49-F238E27FC236}">
                <a16:creationId xmlns:a16="http://schemas.microsoft.com/office/drawing/2014/main" id="{6204DCE4-4AF4-4948-9911-F3CDE107E71B}"/>
              </a:ext>
            </a:extLst>
          </p:cNvPr>
          <p:cNvSpPr>
            <a:spLocks noGrp="1"/>
          </p:cNvSpPr>
          <p:nvPr>
            <p:ph type="sldNum" sz="quarter" idx="12"/>
          </p:nvPr>
        </p:nvSpPr>
        <p:spPr/>
        <p:txBody>
          <a:bodyPr/>
          <a:lstStyle/>
          <a:p>
            <a:fld id="{ADF51862-5BCB-44C2-88CB-3038997B126A}" type="slidenum">
              <a:rPr lang="en-US" smtClean="0"/>
              <a:t>11</a:t>
            </a:fld>
            <a:endParaRPr lang="en-US" dirty="0"/>
          </a:p>
        </p:txBody>
      </p:sp>
    </p:spTree>
    <p:extLst>
      <p:ext uri="{BB962C8B-B14F-4D97-AF65-F5344CB8AC3E}">
        <p14:creationId xmlns:p14="http://schemas.microsoft.com/office/powerpoint/2010/main" val="380667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5BCAF-120C-4294-AB83-E24C2EEBBE28}"/>
              </a:ext>
            </a:extLst>
          </p:cNvPr>
          <p:cNvSpPr>
            <a:spLocks noGrp="1"/>
          </p:cNvSpPr>
          <p:nvPr>
            <p:ph type="title"/>
          </p:nvPr>
        </p:nvSpPr>
        <p:spPr/>
        <p:txBody>
          <a:bodyPr/>
          <a:lstStyle/>
          <a:p>
            <a:r>
              <a:rPr lang="en-US" dirty="0"/>
              <a:t>Static vs. Dynamic environment 	</a:t>
            </a:r>
          </a:p>
        </p:txBody>
      </p:sp>
      <p:sp>
        <p:nvSpPr>
          <p:cNvPr id="3" name="Content Placeholder 2">
            <a:extLst>
              <a:ext uri="{FF2B5EF4-FFF2-40B4-BE49-F238E27FC236}">
                <a16:creationId xmlns:a16="http://schemas.microsoft.com/office/drawing/2014/main" id="{B89ED3AD-0088-4195-911A-74B85B6A05C9}"/>
              </a:ext>
            </a:extLst>
          </p:cNvPr>
          <p:cNvSpPr>
            <a:spLocks noGrp="1"/>
          </p:cNvSpPr>
          <p:nvPr>
            <p:ph idx="1"/>
          </p:nvPr>
        </p:nvSpPr>
        <p:spPr>
          <a:xfrm>
            <a:off x="838200" y="1690690"/>
            <a:ext cx="9604022" cy="4486273"/>
          </a:xfrm>
        </p:spPr>
        <p:txBody>
          <a:bodyPr/>
          <a:lstStyle/>
          <a:p>
            <a:r>
              <a:rPr lang="en-US" dirty="0"/>
              <a:t>Static </a:t>
            </a:r>
          </a:p>
          <a:p>
            <a:pPr lvl="1"/>
            <a:r>
              <a:rPr lang="en-US" dirty="0"/>
              <a:t>The environment is unchanged while an agent is deliberating. </a:t>
            </a:r>
          </a:p>
          <a:p>
            <a:pPr lvl="1"/>
            <a:r>
              <a:rPr lang="en-US" b="1" dirty="0"/>
              <a:t>Example</a:t>
            </a:r>
            <a:r>
              <a:rPr lang="en-US" dirty="0"/>
              <a:t>: Backgammon</a:t>
            </a:r>
          </a:p>
          <a:p>
            <a:pPr lvl="1"/>
            <a:endParaRPr lang="en-US" dirty="0"/>
          </a:p>
          <a:p>
            <a:pPr lvl="1"/>
            <a:endParaRPr lang="en-US" dirty="0"/>
          </a:p>
          <a:p>
            <a:r>
              <a:rPr lang="en-US" dirty="0"/>
              <a:t>Dynamic</a:t>
            </a:r>
          </a:p>
          <a:p>
            <a:pPr lvl="1"/>
            <a:r>
              <a:rPr lang="en-US" dirty="0"/>
              <a:t>The environment changes. </a:t>
            </a:r>
          </a:p>
          <a:p>
            <a:pPr lvl="1"/>
            <a:r>
              <a:rPr lang="en-US" b="1" dirty="0"/>
              <a:t>Example</a:t>
            </a:r>
            <a:r>
              <a:rPr lang="en-US" dirty="0"/>
              <a:t>: Roomba</a:t>
            </a:r>
          </a:p>
        </p:txBody>
      </p:sp>
      <p:pic>
        <p:nvPicPr>
          <p:cNvPr id="4" name="Picture 3">
            <a:extLst>
              <a:ext uri="{FF2B5EF4-FFF2-40B4-BE49-F238E27FC236}">
                <a16:creationId xmlns:a16="http://schemas.microsoft.com/office/drawing/2014/main" id="{368F7998-AC4C-470A-939D-D8C387F50A59}"/>
              </a:ext>
            </a:extLst>
          </p:cNvPr>
          <p:cNvPicPr>
            <a:picLocks noChangeAspect="1"/>
          </p:cNvPicPr>
          <p:nvPr/>
        </p:nvPicPr>
        <p:blipFill>
          <a:blip r:embed="rId2"/>
          <a:stretch>
            <a:fillRect/>
          </a:stretch>
        </p:blipFill>
        <p:spPr>
          <a:xfrm>
            <a:off x="5125155" y="4284789"/>
            <a:ext cx="3156130" cy="2411284"/>
          </a:xfrm>
          <a:prstGeom prst="rect">
            <a:avLst/>
          </a:prstGeom>
        </p:spPr>
      </p:pic>
      <p:pic>
        <p:nvPicPr>
          <p:cNvPr id="5" name="Picture 4">
            <a:extLst>
              <a:ext uri="{FF2B5EF4-FFF2-40B4-BE49-F238E27FC236}">
                <a16:creationId xmlns:a16="http://schemas.microsoft.com/office/drawing/2014/main" id="{46A0B895-2E09-46A0-8E30-D8B69F10AFC1}"/>
              </a:ext>
            </a:extLst>
          </p:cNvPr>
          <p:cNvPicPr>
            <a:picLocks noChangeAspect="1"/>
          </p:cNvPicPr>
          <p:nvPr/>
        </p:nvPicPr>
        <p:blipFill>
          <a:blip r:embed="rId3"/>
          <a:stretch>
            <a:fillRect/>
          </a:stretch>
        </p:blipFill>
        <p:spPr>
          <a:xfrm>
            <a:off x="8866361" y="2591151"/>
            <a:ext cx="3156130" cy="2118067"/>
          </a:xfrm>
          <a:prstGeom prst="rect">
            <a:avLst/>
          </a:prstGeom>
        </p:spPr>
      </p:pic>
      <p:sp>
        <p:nvSpPr>
          <p:cNvPr id="6" name="Slide Number Placeholder 5">
            <a:extLst>
              <a:ext uri="{FF2B5EF4-FFF2-40B4-BE49-F238E27FC236}">
                <a16:creationId xmlns:a16="http://schemas.microsoft.com/office/drawing/2014/main" id="{06FD45FB-4348-499C-AF70-7189B74F3488}"/>
              </a:ext>
            </a:extLst>
          </p:cNvPr>
          <p:cNvSpPr>
            <a:spLocks noGrp="1"/>
          </p:cNvSpPr>
          <p:nvPr>
            <p:ph type="sldNum" sz="quarter" idx="12"/>
          </p:nvPr>
        </p:nvSpPr>
        <p:spPr/>
        <p:txBody>
          <a:bodyPr/>
          <a:lstStyle/>
          <a:p>
            <a:fld id="{ADF51862-5BCB-44C2-88CB-3038997B126A}" type="slidenum">
              <a:rPr lang="en-US" smtClean="0"/>
              <a:t>12</a:t>
            </a:fld>
            <a:endParaRPr lang="en-US" dirty="0"/>
          </a:p>
        </p:txBody>
      </p:sp>
    </p:spTree>
    <p:extLst>
      <p:ext uri="{BB962C8B-B14F-4D97-AF65-F5344CB8AC3E}">
        <p14:creationId xmlns:p14="http://schemas.microsoft.com/office/powerpoint/2010/main" val="27852049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98CA0-00B8-41F5-9192-5B18D09CD52E}"/>
              </a:ext>
            </a:extLst>
          </p:cNvPr>
          <p:cNvSpPr>
            <a:spLocks noGrp="1"/>
          </p:cNvSpPr>
          <p:nvPr>
            <p:ph type="title"/>
          </p:nvPr>
        </p:nvSpPr>
        <p:spPr/>
        <p:txBody>
          <a:bodyPr/>
          <a:lstStyle/>
          <a:p>
            <a:r>
              <a:rPr lang="en-US" dirty="0"/>
              <a:t>Benign vs. adversarial </a:t>
            </a:r>
          </a:p>
        </p:txBody>
      </p:sp>
      <p:sp>
        <p:nvSpPr>
          <p:cNvPr id="3" name="Content Placeholder 2">
            <a:extLst>
              <a:ext uri="{FF2B5EF4-FFF2-40B4-BE49-F238E27FC236}">
                <a16:creationId xmlns:a16="http://schemas.microsoft.com/office/drawing/2014/main" id="{A7C6C34C-735F-44C8-81B0-24413FE6931A}"/>
              </a:ext>
            </a:extLst>
          </p:cNvPr>
          <p:cNvSpPr>
            <a:spLocks noGrp="1"/>
          </p:cNvSpPr>
          <p:nvPr>
            <p:ph idx="1"/>
          </p:nvPr>
        </p:nvSpPr>
        <p:spPr/>
        <p:txBody>
          <a:bodyPr/>
          <a:lstStyle/>
          <a:p>
            <a:r>
              <a:rPr lang="en-US" dirty="0"/>
              <a:t>Benign</a:t>
            </a:r>
          </a:p>
          <a:p>
            <a:pPr lvl="1"/>
            <a:r>
              <a:rPr lang="en-US" dirty="0"/>
              <a:t>The environment has by itself no objective that would contradict agent’s own objectives (e.g. goals).</a:t>
            </a:r>
          </a:p>
          <a:p>
            <a:pPr lvl="1"/>
            <a:r>
              <a:rPr lang="en-US" b="1" dirty="0"/>
              <a:t>Example</a:t>
            </a:r>
            <a:r>
              <a:rPr lang="en-US" dirty="0"/>
              <a:t>: it rains and ruins your plans to play outside but it doesn't rain just because it doesn't want you to play!</a:t>
            </a:r>
          </a:p>
          <a:p>
            <a:r>
              <a:rPr lang="en-US" dirty="0"/>
              <a:t>Adversarial</a:t>
            </a:r>
          </a:p>
          <a:p>
            <a:pPr lvl="1"/>
            <a:r>
              <a:rPr lang="en-US" dirty="0"/>
              <a:t>The environment (via other agents’ actions) has objectives that contradict yours.</a:t>
            </a:r>
          </a:p>
          <a:p>
            <a:pPr lvl="1"/>
            <a:r>
              <a:rPr lang="en-US" b="1" dirty="0"/>
              <a:t>Example</a:t>
            </a:r>
            <a:r>
              <a:rPr lang="en-US" dirty="0"/>
              <a:t>: chess, multiplayer video games</a:t>
            </a:r>
          </a:p>
        </p:txBody>
      </p:sp>
      <p:sp>
        <p:nvSpPr>
          <p:cNvPr id="4" name="Slide Number Placeholder 3">
            <a:extLst>
              <a:ext uri="{FF2B5EF4-FFF2-40B4-BE49-F238E27FC236}">
                <a16:creationId xmlns:a16="http://schemas.microsoft.com/office/drawing/2014/main" id="{1D116978-D7ED-4124-98FD-B4CC53A307F0}"/>
              </a:ext>
            </a:extLst>
          </p:cNvPr>
          <p:cNvSpPr>
            <a:spLocks noGrp="1"/>
          </p:cNvSpPr>
          <p:nvPr>
            <p:ph type="sldNum" sz="quarter" idx="12"/>
          </p:nvPr>
        </p:nvSpPr>
        <p:spPr/>
        <p:txBody>
          <a:bodyPr/>
          <a:lstStyle/>
          <a:p>
            <a:fld id="{ADF51862-5BCB-44C2-88CB-3038997B126A}" type="slidenum">
              <a:rPr lang="en-US" smtClean="0"/>
              <a:t>13</a:t>
            </a:fld>
            <a:endParaRPr lang="en-US" dirty="0"/>
          </a:p>
        </p:txBody>
      </p:sp>
    </p:spTree>
    <p:extLst>
      <p:ext uri="{BB962C8B-B14F-4D97-AF65-F5344CB8AC3E}">
        <p14:creationId xmlns:p14="http://schemas.microsoft.com/office/powerpoint/2010/main" val="2409643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3088-0ADE-4283-9E0E-10C2E4DB2398}"/>
              </a:ext>
            </a:extLst>
          </p:cNvPr>
          <p:cNvSpPr>
            <a:spLocks noGrp="1"/>
          </p:cNvSpPr>
          <p:nvPr>
            <p:ph type="title"/>
          </p:nvPr>
        </p:nvSpPr>
        <p:spPr/>
        <p:txBody>
          <a:bodyPr/>
          <a:lstStyle/>
          <a:p>
            <a:r>
              <a:rPr lang="en-US" dirty="0"/>
              <a:t>Environment Types - Examples</a:t>
            </a:r>
          </a:p>
        </p:txBody>
      </p:sp>
      <p:graphicFrame>
        <p:nvGraphicFramePr>
          <p:cNvPr id="5" name="Table 5">
            <a:extLst>
              <a:ext uri="{FF2B5EF4-FFF2-40B4-BE49-F238E27FC236}">
                <a16:creationId xmlns:a16="http://schemas.microsoft.com/office/drawing/2014/main" id="{B0B5EB50-3C6B-4D3A-B822-6802957C2047}"/>
              </a:ext>
            </a:extLst>
          </p:cNvPr>
          <p:cNvGraphicFramePr>
            <a:graphicFrameLocks noGrp="1"/>
          </p:cNvGraphicFramePr>
          <p:nvPr>
            <p:ph idx="1"/>
            <p:extLst>
              <p:ext uri="{D42A27DB-BD31-4B8C-83A1-F6EECF244321}">
                <p14:modId xmlns:p14="http://schemas.microsoft.com/office/powerpoint/2010/main" val="1865288603"/>
              </p:ext>
            </p:extLst>
          </p:nvPr>
        </p:nvGraphicFramePr>
        <p:xfrm>
          <a:off x="838199" y="1689041"/>
          <a:ext cx="10099432" cy="4668960"/>
        </p:xfrm>
        <a:graphic>
          <a:graphicData uri="http://schemas.openxmlformats.org/drawingml/2006/table">
            <a:tbl>
              <a:tblPr firstRow="1" bandRow="1">
                <a:tableStyleId>{5C22544A-7EE6-4342-B048-85BDC9FD1C3A}</a:tableStyleId>
              </a:tblPr>
              <a:tblGrid>
                <a:gridCol w="3843037">
                  <a:extLst>
                    <a:ext uri="{9D8B030D-6E8A-4147-A177-3AD203B41FA5}">
                      <a16:colId xmlns:a16="http://schemas.microsoft.com/office/drawing/2014/main" val="2595269207"/>
                    </a:ext>
                  </a:extLst>
                </a:gridCol>
                <a:gridCol w="1639536">
                  <a:extLst>
                    <a:ext uri="{9D8B030D-6E8A-4147-A177-3AD203B41FA5}">
                      <a16:colId xmlns:a16="http://schemas.microsoft.com/office/drawing/2014/main" val="1681337889"/>
                    </a:ext>
                  </a:extLst>
                </a:gridCol>
                <a:gridCol w="1435494">
                  <a:extLst>
                    <a:ext uri="{9D8B030D-6E8A-4147-A177-3AD203B41FA5}">
                      <a16:colId xmlns:a16="http://schemas.microsoft.com/office/drawing/2014/main" val="2686888923"/>
                    </a:ext>
                  </a:extLst>
                </a:gridCol>
                <a:gridCol w="1823466">
                  <a:extLst>
                    <a:ext uri="{9D8B030D-6E8A-4147-A177-3AD203B41FA5}">
                      <a16:colId xmlns:a16="http://schemas.microsoft.com/office/drawing/2014/main" val="2058606240"/>
                    </a:ext>
                  </a:extLst>
                </a:gridCol>
                <a:gridCol w="1357899">
                  <a:extLst>
                    <a:ext uri="{9D8B030D-6E8A-4147-A177-3AD203B41FA5}">
                      <a16:colId xmlns:a16="http://schemas.microsoft.com/office/drawing/2014/main" val="315284869"/>
                    </a:ext>
                  </a:extLst>
                </a:gridCol>
              </a:tblGrid>
              <a:tr h="607028">
                <a:tc>
                  <a:txBody>
                    <a:bodyPr/>
                    <a:lstStyle/>
                    <a:p>
                      <a:endParaRPr lang="en-US" sz="2000" dirty="0"/>
                    </a:p>
                  </a:txBody>
                  <a:tcPr anchor="ctr"/>
                </a:tc>
                <a:tc>
                  <a:txBody>
                    <a:bodyPr/>
                    <a:lstStyle/>
                    <a:p>
                      <a:r>
                        <a:rPr lang="en-US" sz="2000" dirty="0"/>
                        <a:t>Internet Shopping</a:t>
                      </a:r>
                    </a:p>
                  </a:txBody>
                  <a:tcPr anchor="ctr"/>
                </a:tc>
                <a:tc>
                  <a:txBody>
                    <a:bodyPr/>
                    <a:lstStyle/>
                    <a:p>
                      <a:r>
                        <a:rPr lang="en-US" sz="2000" dirty="0"/>
                        <a:t>Driverless Car </a:t>
                      </a:r>
                    </a:p>
                  </a:txBody>
                  <a:tcPr anchor="ctr"/>
                </a:tc>
                <a:tc>
                  <a:txBody>
                    <a:bodyPr/>
                    <a:lstStyle/>
                    <a:p>
                      <a:r>
                        <a:rPr lang="en-US" sz="2000" dirty="0"/>
                        <a:t>Backgammon</a:t>
                      </a:r>
                    </a:p>
                  </a:txBody>
                  <a:tcPr anchor="ctr"/>
                </a:tc>
                <a:tc>
                  <a:txBody>
                    <a:bodyPr/>
                    <a:lstStyle/>
                    <a:p>
                      <a:r>
                        <a:rPr lang="en-US" sz="2000" dirty="0"/>
                        <a:t>Poker</a:t>
                      </a:r>
                    </a:p>
                  </a:txBody>
                  <a:tcPr anchor="ctr"/>
                </a:tc>
                <a:extLst>
                  <a:ext uri="{0D108BD9-81ED-4DB2-BD59-A6C34878D82A}">
                    <a16:rowId xmlns:a16="http://schemas.microsoft.com/office/drawing/2014/main" val="3851466609"/>
                  </a:ext>
                </a:extLst>
              </a:tr>
              <a:tr h="767520">
                <a:tc>
                  <a:txBody>
                    <a:bodyPr/>
                    <a:lstStyle/>
                    <a:p>
                      <a:r>
                        <a:rPr lang="en-US" sz="2000" b="1" dirty="0"/>
                        <a:t>Fully observable? </a:t>
                      </a:r>
                    </a:p>
                    <a:p>
                      <a:r>
                        <a:rPr lang="en-US" sz="1600" dirty="0"/>
                        <a:t>(vs. Imperfect info)</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3247046407"/>
                  </a:ext>
                </a:extLst>
              </a:tr>
              <a:tr h="621323">
                <a:tc>
                  <a:txBody>
                    <a:bodyPr/>
                    <a:lstStyle/>
                    <a:p>
                      <a:r>
                        <a:rPr lang="en-US" sz="2000" b="1" dirty="0"/>
                        <a:t>Deterministic? </a:t>
                      </a:r>
                    </a:p>
                    <a:p>
                      <a:r>
                        <a:rPr lang="en-US" sz="1600" b="0" dirty="0"/>
                        <a:t>(vs. Stochastic)</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1782122387"/>
                  </a:ext>
                </a:extLst>
              </a:tr>
              <a:tr h="637735">
                <a:tc>
                  <a:txBody>
                    <a:bodyPr/>
                    <a:lstStyle/>
                    <a:p>
                      <a:r>
                        <a:rPr lang="en-US" sz="2000" b="1" dirty="0"/>
                        <a:t>Discrete?</a:t>
                      </a:r>
                    </a:p>
                    <a:p>
                      <a:r>
                        <a:rPr lang="en-US" sz="1600" dirty="0"/>
                        <a:t>(vs. Continuous)</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3181498382"/>
                  </a:ext>
                </a:extLst>
              </a:tr>
              <a:tr h="607255">
                <a:tc>
                  <a:txBody>
                    <a:bodyPr/>
                    <a:lstStyle/>
                    <a:p>
                      <a:r>
                        <a:rPr lang="en-US" sz="2000" b="1" dirty="0"/>
                        <a:t>Static?  </a:t>
                      </a:r>
                    </a:p>
                    <a:p>
                      <a:r>
                        <a:rPr lang="en-US" sz="1600" dirty="0"/>
                        <a:t>(vs. Dynamic)</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421184456"/>
                  </a:ext>
                </a:extLst>
              </a:tr>
              <a:tr h="611944">
                <a:tc>
                  <a:txBody>
                    <a:bodyPr/>
                    <a:lstStyle/>
                    <a:p>
                      <a:r>
                        <a:rPr lang="en-US" sz="2000" b="1" dirty="0"/>
                        <a:t>Benign? </a:t>
                      </a:r>
                    </a:p>
                    <a:p>
                      <a:r>
                        <a:rPr lang="en-US" sz="1600" dirty="0"/>
                        <a:t>(vs. Adversarial) </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3035193246"/>
                  </a:ext>
                </a:extLst>
              </a:tr>
              <a:tr h="607028">
                <a:tc>
                  <a:txBody>
                    <a:bodyPr/>
                    <a:lstStyle/>
                    <a:p>
                      <a:r>
                        <a:rPr lang="en-US" sz="2000" b="1" dirty="0"/>
                        <a:t>Single agent? </a:t>
                      </a:r>
                    </a:p>
                    <a:p>
                      <a:r>
                        <a:rPr lang="en-US" sz="1600" dirty="0"/>
                        <a:t>(vs. multi-agent)</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3318961749"/>
                  </a:ext>
                </a:extLst>
              </a:tr>
            </a:tbl>
          </a:graphicData>
        </a:graphic>
      </p:graphicFrame>
      <p:sp>
        <p:nvSpPr>
          <p:cNvPr id="4" name="Slide Number Placeholder 3">
            <a:extLst>
              <a:ext uri="{FF2B5EF4-FFF2-40B4-BE49-F238E27FC236}">
                <a16:creationId xmlns:a16="http://schemas.microsoft.com/office/drawing/2014/main" id="{E7146F30-5855-49A1-952A-5BD2E526A155}"/>
              </a:ext>
            </a:extLst>
          </p:cNvPr>
          <p:cNvSpPr>
            <a:spLocks noGrp="1"/>
          </p:cNvSpPr>
          <p:nvPr>
            <p:ph type="sldNum" sz="quarter" idx="12"/>
          </p:nvPr>
        </p:nvSpPr>
        <p:spPr/>
        <p:txBody>
          <a:bodyPr/>
          <a:lstStyle/>
          <a:p>
            <a:fld id="{ADF51862-5BCB-44C2-88CB-3038997B126A}" type="slidenum">
              <a:rPr lang="en-US" smtClean="0"/>
              <a:t>14</a:t>
            </a:fld>
            <a:endParaRPr lang="en-US" dirty="0"/>
          </a:p>
        </p:txBody>
      </p:sp>
    </p:spTree>
    <p:extLst>
      <p:ext uri="{BB962C8B-B14F-4D97-AF65-F5344CB8AC3E}">
        <p14:creationId xmlns:p14="http://schemas.microsoft.com/office/powerpoint/2010/main" val="250129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3088-0ADE-4283-9E0E-10C2E4DB2398}"/>
              </a:ext>
            </a:extLst>
          </p:cNvPr>
          <p:cNvSpPr>
            <a:spLocks noGrp="1"/>
          </p:cNvSpPr>
          <p:nvPr>
            <p:ph type="title"/>
          </p:nvPr>
        </p:nvSpPr>
        <p:spPr/>
        <p:txBody>
          <a:bodyPr/>
          <a:lstStyle/>
          <a:p>
            <a:r>
              <a:rPr lang="en-US" dirty="0"/>
              <a:t>Environment Types - Examples</a:t>
            </a:r>
          </a:p>
        </p:txBody>
      </p:sp>
      <p:graphicFrame>
        <p:nvGraphicFramePr>
          <p:cNvPr id="5" name="Table 5">
            <a:extLst>
              <a:ext uri="{FF2B5EF4-FFF2-40B4-BE49-F238E27FC236}">
                <a16:creationId xmlns:a16="http://schemas.microsoft.com/office/drawing/2014/main" id="{B0B5EB50-3C6B-4D3A-B822-6802957C2047}"/>
              </a:ext>
            </a:extLst>
          </p:cNvPr>
          <p:cNvGraphicFramePr>
            <a:graphicFrameLocks noGrp="1"/>
          </p:cNvGraphicFramePr>
          <p:nvPr>
            <p:ph idx="1"/>
            <p:extLst>
              <p:ext uri="{D42A27DB-BD31-4B8C-83A1-F6EECF244321}">
                <p14:modId xmlns:p14="http://schemas.microsoft.com/office/powerpoint/2010/main" val="1401609257"/>
              </p:ext>
            </p:extLst>
          </p:nvPr>
        </p:nvGraphicFramePr>
        <p:xfrm>
          <a:off x="838199" y="1689041"/>
          <a:ext cx="10099432" cy="4729920"/>
        </p:xfrm>
        <a:graphic>
          <a:graphicData uri="http://schemas.openxmlformats.org/drawingml/2006/table">
            <a:tbl>
              <a:tblPr firstRow="1" bandRow="1">
                <a:tableStyleId>{5C22544A-7EE6-4342-B048-85BDC9FD1C3A}</a:tableStyleId>
              </a:tblPr>
              <a:tblGrid>
                <a:gridCol w="3843037">
                  <a:extLst>
                    <a:ext uri="{9D8B030D-6E8A-4147-A177-3AD203B41FA5}">
                      <a16:colId xmlns:a16="http://schemas.microsoft.com/office/drawing/2014/main" val="2595269207"/>
                    </a:ext>
                  </a:extLst>
                </a:gridCol>
                <a:gridCol w="1639536">
                  <a:extLst>
                    <a:ext uri="{9D8B030D-6E8A-4147-A177-3AD203B41FA5}">
                      <a16:colId xmlns:a16="http://schemas.microsoft.com/office/drawing/2014/main" val="1681337889"/>
                    </a:ext>
                  </a:extLst>
                </a:gridCol>
                <a:gridCol w="1435494">
                  <a:extLst>
                    <a:ext uri="{9D8B030D-6E8A-4147-A177-3AD203B41FA5}">
                      <a16:colId xmlns:a16="http://schemas.microsoft.com/office/drawing/2014/main" val="2686888923"/>
                    </a:ext>
                  </a:extLst>
                </a:gridCol>
                <a:gridCol w="1823466">
                  <a:extLst>
                    <a:ext uri="{9D8B030D-6E8A-4147-A177-3AD203B41FA5}">
                      <a16:colId xmlns:a16="http://schemas.microsoft.com/office/drawing/2014/main" val="2058606240"/>
                    </a:ext>
                  </a:extLst>
                </a:gridCol>
                <a:gridCol w="1357899">
                  <a:extLst>
                    <a:ext uri="{9D8B030D-6E8A-4147-A177-3AD203B41FA5}">
                      <a16:colId xmlns:a16="http://schemas.microsoft.com/office/drawing/2014/main" val="315284869"/>
                    </a:ext>
                  </a:extLst>
                </a:gridCol>
              </a:tblGrid>
              <a:tr h="607028">
                <a:tc>
                  <a:txBody>
                    <a:bodyPr/>
                    <a:lstStyle/>
                    <a:p>
                      <a:endParaRPr lang="en-US" sz="2000" dirty="0"/>
                    </a:p>
                  </a:txBody>
                  <a:tcPr anchor="ctr"/>
                </a:tc>
                <a:tc>
                  <a:txBody>
                    <a:bodyPr/>
                    <a:lstStyle/>
                    <a:p>
                      <a:r>
                        <a:rPr lang="en-US" sz="2000" dirty="0"/>
                        <a:t>Internet Shopping</a:t>
                      </a:r>
                    </a:p>
                  </a:txBody>
                  <a:tcPr anchor="ctr"/>
                </a:tc>
                <a:tc>
                  <a:txBody>
                    <a:bodyPr/>
                    <a:lstStyle/>
                    <a:p>
                      <a:r>
                        <a:rPr lang="en-US" sz="2000" dirty="0"/>
                        <a:t>Driverless Car </a:t>
                      </a:r>
                    </a:p>
                  </a:txBody>
                  <a:tcPr anchor="ctr"/>
                </a:tc>
                <a:tc>
                  <a:txBody>
                    <a:bodyPr/>
                    <a:lstStyle/>
                    <a:p>
                      <a:r>
                        <a:rPr lang="en-US" sz="2000" dirty="0"/>
                        <a:t>Backgammon</a:t>
                      </a:r>
                    </a:p>
                  </a:txBody>
                  <a:tcPr anchor="ctr"/>
                </a:tc>
                <a:tc>
                  <a:txBody>
                    <a:bodyPr/>
                    <a:lstStyle/>
                    <a:p>
                      <a:r>
                        <a:rPr lang="en-US" sz="2000" dirty="0"/>
                        <a:t>Poker</a:t>
                      </a:r>
                    </a:p>
                  </a:txBody>
                  <a:tcPr anchor="ctr"/>
                </a:tc>
                <a:extLst>
                  <a:ext uri="{0D108BD9-81ED-4DB2-BD59-A6C34878D82A}">
                    <a16:rowId xmlns:a16="http://schemas.microsoft.com/office/drawing/2014/main" val="3851466609"/>
                  </a:ext>
                </a:extLst>
              </a:tr>
              <a:tr h="767520">
                <a:tc>
                  <a:txBody>
                    <a:bodyPr/>
                    <a:lstStyle/>
                    <a:p>
                      <a:r>
                        <a:rPr lang="en-US" sz="2000" b="1" dirty="0"/>
                        <a:t>Fully observable? </a:t>
                      </a:r>
                    </a:p>
                    <a:p>
                      <a:r>
                        <a:rPr lang="en-US" sz="1600" dirty="0"/>
                        <a:t>(vs. Imperfect info)</a:t>
                      </a:r>
                    </a:p>
                  </a:txBody>
                  <a:tcPr anchor="ctr"/>
                </a:tc>
                <a:tc>
                  <a:txBody>
                    <a:bodyPr/>
                    <a:lstStyle/>
                    <a:p>
                      <a:pPr algn="ctr"/>
                      <a:r>
                        <a:rPr lang="en-US" sz="2000" dirty="0"/>
                        <a:t>No</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3247046407"/>
                  </a:ext>
                </a:extLst>
              </a:tr>
              <a:tr h="621323">
                <a:tc>
                  <a:txBody>
                    <a:bodyPr/>
                    <a:lstStyle/>
                    <a:p>
                      <a:r>
                        <a:rPr lang="en-US" sz="2000" b="1" dirty="0"/>
                        <a:t>Deterministic? </a:t>
                      </a:r>
                    </a:p>
                    <a:p>
                      <a:r>
                        <a:rPr lang="en-US" sz="1600" b="0" dirty="0"/>
                        <a:t>(vs. Stochastic)</a:t>
                      </a:r>
                    </a:p>
                  </a:txBody>
                  <a:tcPr anchor="ctr"/>
                </a:tc>
                <a:tc>
                  <a:txBody>
                    <a:bodyPr/>
                    <a:lstStyle/>
                    <a:p>
                      <a:pPr algn="ctr"/>
                      <a:r>
                        <a:rPr lang="en-US" sz="2000" dirty="0"/>
                        <a:t>Partly</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1782122387"/>
                  </a:ext>
                </a:extLst>
              </a:tr>
              <a:tr h="637735">
                <a:tc>
                  <a:txBody>
                    <a:bodyPr/>
                    <a:lstStyle/>
                    <a:p>
                      <a:r>
                        <a:rPr lang="en-US" sz="2000" b="1" dirty="0"/>
                        <a:t>Discrete?</a:t>
                      </a:r>
                    </a:p>
                    <a:p>
                      <a:r>
                        <a:rPr lang="en-US" sz="1600" dirty="0"/>
                        <a:t>(vs. Continuous)</a:t>
                      </a:r>
                    </a:p>
                  </a:txBody>
                  <a:tcPr anchor="ctr"/>
                </a:tc>
                <a:tc>
                  <a:txBody>
                    <a:bodyPr/>
                    <a:lstStyle/>
                    <a:p>
                      <a:pPr algn="ctr"/>
                      <a:r>
                        <a:rPr lang="en-US" sz="2000" dirty="0"/>
                        <a:t>Yes</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3181498382"/>
                  </a:ext>
                </a:extLst>
              </a:tr>
              <a:tr h="607255">
                <a:tc>
                  <a:txBody>
                    <a:bodyPr/>
                    <a:lstStyle/>
                    <a:p>
                      <a:r>
                        <a:rPr lang="en-US" sz="2000" b="1" dirty="0"/>
                        <a:t>Static?  </a:t>
                      </a:r>
                    </a:p>
                    <a:p>
                      <a:r>
                        <a:rPr lang="en-US" sz="1600" dirty="0"/>
                        <a:t>(vs. Dynamic)</a:t>
                      </a:r>
                    </a:p>
                  </a:txBody>
                  <a:tcPr anchor="ctr"/>
                </a:tc>
                <a:tc>
                  <a:txBody>
                    <a:bodyPr/>
                    <a:lstStyle/>
                    <a:p>
                      <a:pPr algn="ctr"/>
                      <a:r>
                        <a:rPr lang="en-US" sz="2000" dirty="0"/>
                        <a:t>Partly</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421184456"/>
                  </a:ext>
                </a:extLst>
              </a:tr>
              <a:tr h="611944">
                <a:tc>
                  <a:txBody>
                    <a:bodyPr/>
                    <a:lstStyle/>
                    <a:p>
                      <a:r>
                        <a:rPr lang="en-US" sz="2000" b="1" dirty="0"/>
                        <a:t>Benign? </a:t>
                      </a:r>
                    </a:p>
                    <a:p>
                      <a:r>
                        <a:rPr lang="en-US" sz="1600" dirty="0"/>
                        <a:t>(vs. Adversarial) </a:t>
                      </a:r>
                    </a:p>
                  </a:txBody>
                  <a:tcPr anchor="ctr"/>
                </a:tc>
                <a:tc>
                  <a:txBody>
                    <a:bodyPr/>
                    <a:lstStyle/>
                    <a:p>
                      <a:pPr algn="ctr"/>
                      <a:r>
                        <a:rPr lang="en-US" sz="2000" dirty="0"/>
                        <a:t>Yes</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3035193246"/>
                  </a:ext>
                </a:extLst>
              </a:tr>
              <a:tr h="607028">
                <a:tc>
                  <a:txBody>
                    <a:bodyPr/>
                    <a:lstStyle/>
                    <a:p>
                      <a:r>
                        <a:rPr lang="en-US" sz="2000" b="1" dirty="0"/>
                        <a:t>Single agent? </a:t>
                      </a:r>
                    </a:p>
                    <a:p>
                      <a:r>
                        <a:rPr lang="en-US" sz="1600" dirty="0"/>
                        <a:t>(vs. multi-agent)</a:t>
                      </a:r>
                    </a:p>
                  </a:txBody>
                  <a:tcPr anchor="ctr"/>
                </a:tc>
                <a:tc>
                  <a:txBody>
                    <a:bodyPr/>
                    <a:lstStyle/>
                    <a:p>
                      <a:pPr algn="ctr"/>
                      <a:r>
                        <a:rPr lang="en-US" sz="2000" dirty="0"/>
                        <a:t>Yes/No (auctions)</a:t>
                      </a:r>
                    </a:p>
                  </a:txBody>
                  <a:tcPr anchor="ctr"/>
                </a:tc>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3318961749"/>
                  </a:ext>
                </a:extLst>
              </a:tr>
            </a:tbl>
          </a:graphicData>
        </a:graphic>
      </p:graphicFrame>
      <p:sp>
        <p:nvSpPr>
          <p:cNvPr id="4" name="Slide Number Placeholder 3">
            <a:extLst>
              <a:ext uri="{FF2B5EF4-FFF2-40B4-BE49-F238E27FC236}">
                <a16:creationId xmlns:a16="http://schemas.microsoft.com/office/drawing/2014/main" id="{E7146F30-5855-49A1-952A-5BD2E526A155}"/>
              </a:ext>
            </a:extLst>
          </p:cNvPr>
          <p:cNvSpPr>
            <a:spLocks noGrp="1"/>
          </p:cNvSpPr>
          <p:nvPr>
            <p:ph type="sldNum" sz="quarter" idx="12"/>
          </p:nvPr>
        </p:nvSpPr>
        <p:spPr/>
        <p:txBody>
          <a:bodyPr/>
          <a:lstStyle/>
          <a:p>
            <a:fld id="{ADF51862-5BCB-44C2-88CB-3038997B126A}" type="slidenum">
              <a:rPr lang="en-US" smtClean="0"/>
              <a:t>15</a:t>
            </a:fld>
            <a:endParaRPr lang="en-US" dirty="0"/>
          </a:p>
        </p:txBody>
      </p:sp>
    </p:spTree>
    <p:extLst>
      <p:ext uri="{BB962C8B-B14F-4D97-AF65-F5344CB8AC3E}">
        <p14:creationId xmlns:p14="http://schemas.microsoft.com/office/powerpoint/2010/main" val="341217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3088-0ADE-4283-9E0E-10C2E4DB2398}"/>
              </a:ext>
            </a:extLst>
          </p:cNvPr>
          <p:cNvSpPr>
            <a:spLocks noGrp="1"/>
          </p:cNvSpPr>
          <p:nvPr>
            <p:ph type="title"/>
          </p:nvPr>
        </p:nvSpPr>
        <p:spPr/>
        <p:txBody>
          <a:bodyPr/>
          <a:lstStyle/>
          <a:p>
            <a:r>
              <a:rPr lang="en-US" dirty="0"/>
              <a:t>Environment Types - Examples</a:t>
            </a:r>
          </a:p>
        </p:txBody>
      </p:sp>
      <p:graphicFrame>
        <p:nvGraphicFramePr>
          <p:cNvPr id="5" name="Table 5">
            <a:extLst>
              <a:ext uri="{FF2B5EF4-FFF2-40B4-BE49-F238E27FC236}">
                <a16:creationId xmlns:a16="http://schemas.microsoft.com/office/drawing/2014/main" id="{B0B5EB50-3C6B-4D3A-B822-6802957C2047}"/>
              </a:ext>
            </a:extLst>
          </p:cNvPr>
          <p:cNvGraphicFramePr>
            <a:graphicFrameLocks noGrp="1"/>
          </p:cNvGraphicFramePr>
          <p:nvPr>
            <p:ph idx="1"/>
            <p:extLst>
              <p:ext uri="{D42A27DB-BD31-4B8C-83A1-F6EECF244321}">
                <p14:modId xmlns:p14="http://schemas.microsoft.com/office/powerpoint/2010/main" val="1298014015"/>
              </p:ext>
            </p:extLst>
          </p:nvPr>
        </p:nvGraphicFramePr>
        <p:xfrm>
          <a:off x="838199" y="1689041"/>
          <a:ext cx="10099432" cy="4729920"/>
        </p:xfrm>
        <a:graphic>
          <a:graphicData uri="http://schemas.openxmlformats.org/drawingml/2006/table">
            <a:tbl>
              <a:tblPr firstRow="1" bandRow="1">
                <a:tableStyleId>{5C22544A-7EE6-4342-B048-85BDC9FD1C3A}</a:tableStyleId>
              </a:tblPr>
              <a:tblGrid>
                <a:gridCol w="3843037">
                  <a:extLst>
                    <a:ext uri="{9D8B030D-6E8A-4147-A177-3AD203B41FA5}">
                      <a16:colId xmlns:a16="http://schemas.microsoft.com/office/drawing/2014/main" val="2595269207"/>
                    </a:ext>
                  </a:extLst>
                </a:gridCol>
                <a:gridCol w="1639536">
                  <a:extLst>
                    <a:ext uri="{9D8B030D-6E8A-4147-A177-3AD203B41FA5}">
                      <a16:colId xmlns:a16="http://schemas.microsoft.com/office/drawing/2014/main" val="1681337889"/>
                    </a:ext>
                  </a:extLst>
                </a:gridCol>
                <a:gridCol w="1435494">
                  <a:extLst>
                    <a:ext uri="{9D8B030D-6E8A-4147-A177-3AD203B41FA5}">
                      <a16:colId xmlns:a16="http://schemas.microsoft.com/office/drawing/2014/main" val="2686888923"/>
                    </a:ext>
                  </a:extLst>
                </a:gridCol>
                <a:gridCol w="1823466">
                  <a:extLst>
                    <a:ext uri="{9D8B030D-6E8A-4147-A177-3AD203B41FA5}">
                      <a16:colId xmlns:a16="http://schemas.microsoft.com/office/drawing/2014/main" val="2058606240"/>
                    </a:ext>
                  </a:extLst>
                </a:gridCol>
                <a:gridCol w="1357899">
                  <a:extLst>
                    <a:ext uri="{9D8B030D-6E8A-4147-A177-3AD203B41FA5}">
                      <a16:colId xmlns:a16="http://schemas.microsoft.com/office/drawing/2014/main" val="315284869"/>
                    </a:ext>
                  </a:extLst>
                </a:gridCol>
              </a:tblGrid>
              <a:tr h="607028">
                <a:tc>
                  <a:txBody>
                    <a:bodyPr/>
                    <a:lstStyle/>
                    <a:p>
                      <a:endParaRPr lang="en-US" sz="2000" dirty="0"/>
                    </a:p>
                  </a:txBody>
                  <a:tcPr anchor="ctr"/>
                </a:tc>
                <a:tc>
                  <a:txBody>
                    <a:bodyPr/>
                    <a:lstStyle/>
                    <a:p>
                      <a:r>
                        <a:rPr lang="en-US" sz="2000" dirty="0"/>
                        <a:t>Internet Shopping</a:t>
                      </a:r>
                    </a:p>
                  </a:txBody>
                  <a:tcPr anchor="ctr"/>
                </a:tc>
                <a:tc>
                  <a:txBody>
                    <a:bodyPr/>
                    <a:lstStyle/>
                    <a:p>
                      <a:r>
                        <a:rPr lang="en-US" sz="2000" dirty="0"/>
                        <a:t>Driverless Car </a:t>
                      </a:r>
                    </a:p>
                  </a:txBody>
                  <a:tcPr anchor="ctr"/>
                </a:tc>
                <a:tc>
                  <a:txBody>
                    <a:bodyPr/>
                    <a:lstStyle/>
                    <a:p>
                      <a:r>
                        <a:rPr lang="en-US" sz="2000" dirty="0"/>
                        <a:t>Backgammon</a:t>
                      </a:r>
                    </a:p>
                  </a:txBody>
                  <a:tcPr anchor="ctr"/>
                </a:tc>
                <a:tc>
                  <a:txBody>
                    <a:bodyPr/>
                    <a:lstStyle/>
                    <a:p>
                      <a:r>
                        <a:rPr lang="en-US" sz="2000" dirty="0"/>
                        <a:t>Poker</a:t>
                      </a:r>
                    </a:p>
                  </a:txBody>
                  <a:tcPr anchor="ctr"/>
                </a:tc>
                <a:extLst>
                  <a:ext uri="{0D108BD9-81ED-4DB2-BD59-A6C34878D82A}">
                    <a16:rowId xmlns:a16="http://schemas.microsoft.com/office/drawing/2014/main" val="3851466609"/>
                  </a:ext>
                </a:extLst>
              </a:tr>
              <a:tr h="767520">
                <a:tc>
                  <a:txBody>
                    <a:bodyPr/>
                    <a:lstStyle/>
                    <a:p>
                      <a:r>
                        <a:rPr lang="en-US" sz="2000" b="1" dirty="0"/>
                        <a:t>Fully observable? </a:t>
                      </a:r>
                    </a:p>
                    <a:p>
                      <a:r>
                        <a:rPr lang="en-US" sz="1600" dirty="0"/>
                        <a:t>(vs. Imperfect info)</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3247046407"/>
                  </a:ext>
                </a:extLst>
              </a:tr>
              <a:tr h="621323">
                <a:tc>
                  <a:txBody>
                    <a:bodyPr/>
                    <a:lstStyle/>
                    <a:p>
                      <a:r>
                        <a:rPr lang="en-US" sz="2000" b="1" dirty="0"/>
                        <a:t>Deterministic? </a:t>
                      </a:r>
                    </a:p>
                    <a:p>
                      <a:r>
                        <a:rPr lang="en-US" sz="1600" b="0" dirty="0"/>
                        <a:t>(vs. Stochastic)</a:t>
                      </a:r>
                    </a:p>
                  </a:txBody>
                  <a:tcPr anchor="ctr"/>
                </a:tc>
                <a:tc>
                  <a:txBody>
                    <a:bodyPr/>
                    <a:lstStyle/>
                    <a:p>
                      <a:pPr algn="ctr"/>
                      <a:r>
                        <a:rPr lang="en-US" sz="2000" dirty="0"/>
                        <a:t>Partly</a:t>
                      </a:r>
                    </a:p>
                  </a:txBody>
                  <a:tcPr anchor="ctr"/>
                </a:tc>
                <a:tc>
                  <a:txBody>
                    <a:bodyPr/>
                    <a:lstStyle/>
                    <a:p>
                      <a:pPr algn="ctr"/>
                      <a:r>
                        <a:rPr lang="en-US" sz="2000" dirty="0"/>
                        <a:t>No</a:t>
                      </a:r>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1782122387"/>
                  </a:ext>
                </a:extLst>
              </a:tr>
              <a:tr h="637735">
                <a:tc>
                  <a:txBody>
                    <a:bodyPr/>
                    <a:lstStyle/>
                    <a:p>
                      <a:r>
                        <a:rPr lang="en-US" sz="2000" b="1" dirty="0"/>
                        <a:t>Discrete?</a:t>
                      </a:r>
                    </a:p>
                    <a:p>
                      <a:r>
                        <a:rPr lang="en-US" sz="1600" dirty="0"/>
                        <a:t>(vs. Continuous)</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3181498382"/>
                  </a:ext>
                </a:extLst>
              </a:tr>
              <a:tr h="607255">
                <a:tc>
                  <a:txBody>
                    <a:bodyPr/>
                    <a:lstStyle/>
                    <a:p>
                      <a:r>
                        <a:rPr lang="en-US" sz="2000" b="1" dirty="0"/>
                        <a:t>Static?  </a:t>
                      </a:r>
                    </a:p>
                    <a:p>
                      <a:r>
                        <a:rPr lang="en-US" sz="1600" dirty="0"/>
                        <a:t>(vs. Dynamic)</a:t>
                      </a:r>
                    </a:p>
                  </a:txBody>
                  <a:tcPr anchor="ctr"/>
                </a:tc>
                <a:tc>
                  <a:txBody>
                    <a:bodyPr/>
                    <a:lstStyle/>
                    <a:p>
                      <a:pPr algn="ctr"/>
                      <a:r>
                        <a:rPr lang="en-US" sz="2000" dirty="0"/>
                        <a:t>Partly</a:t>
                      </a:r>
                    </a:p>
                  </a:txBody>
                  <a:tcPr anchor="ctr"/>
                </a:tc>
                <a:tc>
                  <a:txBody>
                    <a:bodyPr/>
                    <a:lstStyle/>
                    <a:p>
                      <a:pPr algn="ctr"/>
                      <a:r>
                        <a:rPr lang="en-US" sz="2000" dirty="0"/>
                        <a:t>No</a:t>
                      </a:r>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421184456"/>
                  </a:ext>
                </a:extLst>
              </a:tr>
              <a:tr h="611944">
                <a:tc>
                  <a:txBody>
                    <a:bodyPr/>
                    <a:lstStyle/>
                    <a:p>
                      <a:r>
                        <a:rPr lang="en-US" sz="2000" b="1" dirty="0"/>
                        <a:t>Benign? </a:t>
                      </a:r>
                    </a:p>
                    <a:p>
                      <a:r>
                        <a:rPr lang="en-US" sz="1600" dirty="0"/>
                        <a:t>(vs. Adversarial) </a:t>
                      </a:r>
                    </a:p>
                  </a:txBody>
                  <a:tcPr anchor="ctr"/>
                </a:tc>
                <a:tc>
                  <a:txBody>
                    <a:bodyPr/>
                    <a:lstStyle/>
                    <a:p>
                      <a:pPr algn="ctr"/>
                      <a:r>
                        <a:rPr lang="en-US" sz="2000" dirty="0"/>
                        <a:t>Yes</a:t>
                      </a:r>
                    </a:p>
                  </a:txBody>
                  <a:tcPr anchor="ctr"/>
                </a:tc>
                <a:tc>
                  <a:txBody>
                    <a:bodyPr/>
                    <a:lstStyle/>
                    <a:p>
                      <a:pPr algn="ctr"/>
                      <a:r>
                        <a:rPr lang="en-US" sz="2000" dirty="0"/>
                        <a:t>Yes</a:t>
                      </a:r>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3035193246"/>
                  </a:ext>
                </a:extLst>
              </a:tr>
              <a:tr h="607028">
                <a:tc>
                  <a:txBody>
                    <a:bodyPr/>
                    <a:lstStyle/>
                    <a:p>
                      <a:r>
                        <a:rPr lang="en-US" sz="2000" b="1" dirty="0"/>
                        <a:t>Single agent? </a:t>
                      </a:r>
                    </a:p>
                    <a:p>
                      <a:r>
                        <a:rPr lang="en-US" sz="1600" dirty="0"/>
                        <a:t>(vs. multi-agent)</a:t>
                      </a:r>
                    </a:p>
                  </a:txBody>
                  <a:tcPr anchor="ctr"/>
                </a:tc>
                <a:tc>
                  <a:txBody>
                    <a:bodyPr/>
                    <a:lstStyle/>
                    <a:p>
                      <a:pPr algn="ctr"/>
                      <a:r>
                        <a:rPr lang="en-US" sz="2000" dirty="0"/>
                        <a:t>Yes/No (auctions)</a:t>
                      </a:r>
                    </a:p>
                  </a:txBody>
                  <a:tcPr anchor="ctr"/>
                </a:tc>
                <a:tc>
                  <a:txBody>
                    <a:bodyPr/>
                    <a:lstStyle/>
                    <a:p>
                      <a:pPr algn="ctr"/>
                      <a:r>
                        <a:rPr lang="en-US" sz="2000" dirty="0"/>
                        <a:t>No</a:t>
                      </a:r>
                    </a:p>
                  </a:txBody>
                  <a:tcPr anchor="ctr"/>
                </a:tc>
                <a:tc>
                  <a:txBody>
                    <a:bodyPr/>
                    <a:lstStyle/>
                    <a:p>
                      <a:pPr algn="ctr"/>
                      <a:endParaRPr lang="en-US" sz="2000" dirty="0"/>
                    </a:p>
                  </a:txBody>
                  <a:tcPr anchor="ctr"/>
                </a:tc>
                <a:tc>
                  <a:txBody>
                    <a:bodyPr/>
                    <a:lstStyle/>
                    <a:p>
                      <a:pPr algn="ctr"/>
                      <a:endParaRPr lang="en-US" sz="2000" dirty="0"/>
                    </a:p>
                  </a:txBody>
                  <a:tcPr anchor="ctr"/>
                </a:tc>
                <a:extLst>
                  <a:ext uri="{0D108BD9-81ED-4DB2-BD59-A6C34878D82A}">
                    <a16:rowId xmlns:a16="http://schemas.microsoft.com/office/drawing/2014/main" val="3318961749"/>
                  </a:ext>
                </a:extLst>
              </a:tr>
            </a:tbl>
          </a:graphicData>
        </a:graphic>
      </p:graphicFrame>
      <p:sp>
        <p:nvSpPr>
          <p:cNvPr id="4" name="Slide Number Placeholder 3">
            <a:extLst>
              <a:ext uri="{FF2B5EF4-FFF2-40B4-BE49-F238E27FC236}">
                <a16:creationId xmlns:a16="http://schemas.microsoft.com/office/drawing/2014/main" id="{E7146F30-5855-49A1-952A-5BD2E526A155}"/>
              </a:ext>
            </a:extLst>
          </p:cNvPr>
          <p:cNvSpPr>
            <a:spLocks noGrp="1"/>
          </p:cNvSpPr>
          <p:nvPr>
            <p:ph type="sldNum" sz="quarter" idx="12"/>
          </p:nvPr>
        </p:nvSpPr>
        <p:spPr/>
        <p:txBody>
          <a:bodyPr/>
          <a:lstStyle/>
          <a:p>
            <a:fld id="{ADF51862-5BCB-44C2-88CB-3038997B126A}" type="slidenum">
              <a:rPr lang="en-US" smtClean="0"/>
              <a:t>16</a:t>
            </a:fld>
            <a:endParaRPr lang="en-US" dirty="0"/>
          </a:p>
        </p:txBody>
      </p:sp>
    </p:spTree>
    <p:extLst>
      <p:ext uri="{BB962C8B-B14F-4D97-AF65-F5344CB8AC3E}">
        <p14:creationId xmlns:p14="http://schemas.microsoft.com/office/powerpoint/2010/main" val="27896157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3088-0ADE-4283-9E0E-10C2E4DB2398}"/>
              </a:ext>
            </a:extLst>
          </p:cNvPr>
          <p:cNvSpPr>
            <a:spLocks noGrp="1"/>
          </p:cNvSpPr>
          <p:nvPr>
            <p:ph type="title"/>
          </p:nvPr>
        </p:nvSpPr>
        <p:spPr/>
        <p:txBody>
          <a:bodyPr/>
          <a:lstStyle/>
          <a:p>
            <a:r>
              <a:rPr lang="en-US" dirty="0"/>
              <a:t>Environment Types - Examples</a:t>
            </a:r>
          </a:p>
        </p:txBody>
      </p:sp>
      <p:graphicFrame>
        <p:nvGraphicFramePr>
          <p:cNvPr id="5" name="Table 5">
            <a:extLst>
              <a:ext uri="{FF2B5EF4-FFF2-40B4-BE49-F238E27FC236}">
                <a16:creationId xmlns:a16="http://schemas.microsoft.com/office/drawing/2014/main" id="{B0B5EB50-3C6B-4D3A-B822-6802957C2047}"/>
              </a:ext>
            </a:extLst>
          </p:cNvPr>
          <p:cNvGraphicFramePr>
            <a:graphicFrameLocks noGrp="1"/>
          </p:cNvGraphicFramePr>
          <p:nvPr>
            <p:ph idx="1"/>
            <p:extLst>
              <p:ext uri="{D42A27DB-BD31-4B8C-83A1-F6EECF244321}">
                <p14:modId xmlns:p14="http://schemas.microsoft.com/office/powerpoint/2010/main" val="2186070997"/>
              </p:ext>
            </p:extLst>
          </p:nvPr>
        </p:nvGraphicFramePr>
        <p:xfrm>
          <a:off x="838199" y="1689041"/>
          <a:ext cx="10099432" cy="4729920"/>
        </p:xfrm>
        <a:graphic>
          <a:graphicData uri="http://schemas.openxmlformats.org/drawingml/2006/table">
            <a:tbl>
              <a:tblPr firstRow="1" bandRow="1">
                <a:tableStyleId>{5C22544A-7EE6-4342-B048-85BDC9FD1C3A}</a:tableStyleId>
              </a:tblPr>
              <a:tblGrid>
                <a:gridCol w="3843037">
                  <a:extLst>
                    <a:ext uri="{9D8B030D-6E8A-4147-A177-3AD203B41FA5}">
                      <a16:colId xmlns:a16="http://schemas.microsoft.com/office/drawing/2014/main" val="2595269207"/>
                    </a:ext>
                  </a:extLst>
                </a:gridCol>
                <a:gridCol w="1639536">
                  <a:extLst>
                    <a:ext uri="{9D8B030D-6E8A-4147-A177-3AD203B41FA5}">
                      <a16:colId xmlns:a16="http://schemas.microsoft.com/office/drawing/2014/main" val="1681337889"/>
                    </a:ext>
                  </a:extLst>
                </a:gridCol>
                <a:gridCol w="1435494">
                  <a:extLst>
                    <a:ext uri="{9D8B030D-6E8A-4147-A177-3AD203B41FA5}">
                      <a16:colId xmlns:a16="http://schemas.microsoft.com/office/drawing/2014/main" val="2686888923"/>
                    </a:ext>
                  </a:extLst>
                </a:gridCol>
                <a:gridCol w="1823466">
                  <a:extLst>
                    <a:ext uri="{9D8B030D-6E8A-4147-A177-3AD203B41FA5}">
                      <a16:colId xmlns:a16="http://schemas.microsoft.com/office/drawing/2014/main" val="2058606240"/>
                    </a:ext>
                  </a:extLst>
                </a:gridCol>
                <a:gridCol w="1357899">
                  <a:extLst>
                    <a:ext uri="{9D8B030D-6E8A-4147-A177-3AD203B41FA5}">
                      <a16:colId xmlns:a16="http://schemas.microsoft.com/office/drawing/2014/main" val="315284869"/>
                    </a:ext>
                  </a:extLst>
                </a:gridCol>
              </a:tblGrid>
              <a:tr h="607028">
                <a:tc>
                  <a:txBody>
                    <a:bodyPr/>
                    <a:lstStyle/>
                    <a:p>
                      <a:endParaRPr lang="en-US" sz="2000" dirty="0"/>
                    </a:p>
                  </a:txBody>
                  <a:tcPr anchor="ctr"/>
                </a:tc>
                <a:tc>
                  <a:txBody>
                    <a:bodyPr/>
                    <a:lstStyle/>
                    <a:p>
                      <a:r>
                        <a:rPr lang="en-US" sz="2000" dirty="0"/>
                        <a:t>Internet Shopping</a:t>
                      </a:r>
                    </a:p>
                  </a:txBody>
                  <a:tcPr anchor="ctr"/>
                </a:tc>
                <a:tc>
                  <a:txBody>
                    <a:bodyPr/>
                    <a:lstStyle/>
                    <a:p>
                      <a:r>
                        <a:rPr lang="en-US" sz="2000" dirty="0"/>
                        <a:t>Driverless Car </a:t>
                      </a:r>
                    </a:p>
                  </a:txBody>
                  <a:tcPr anchor="ctr"/>
                </a:tc>
                <a:tc>
                  <a:txBody>
                    <a:bodyPr/>
                    <a:lstStyle/>
                    <a:p>
                      <a:r>
                        <a:rPr lang="en-US" sz="2000" dirty="0"/>
                        <a:t>Backgammon</a:t>
                      </a:r>
                    </a:p>
                  </a:txBody>
                  <a:tcPr anchor="ctr"/>
                </a:tc>
                <a:tc>
                  <a:txBody>
                    <a:bodyPr/>
                    <a:lstStyle/>
                    <a:p>
                      <a:r>
                        <a:rPr lang="en-US" sz="2000" dirty="0"/>
                        <a:t>Poker</a:t>
                      </a:r>
                    </a:p>
                  </a:txBody>
                  <a:tcPr anchor="ctr"/>
                </a:tc>
                <a:extLst>
                  <a:ext uri="{0D108BD9-81ED-4DB2-BD59-A6C34878D82A}">
                    <a16:rowId xmlns:a16="http://schemas.microsoft.com/office/drawing/2014/main" val="3851466609"/>
                  </a:ext>
                </a:extLst>
              </a:tr>
              <a:tr h="767520">
                <a:tc>
                  <a:txBody>
                    <a:bodyPr/>
                    <a:lstStyle/>
                    <a:p>
                      <a:r>
                        <a:rPr lang="en-US" sz="2000" b="1" dirty="0"/>
                        <a:t>Fully observable? </a:t>
                      </a:r>
                    </a:p>
                    <a:p>
                      <a:r>
                        <a:rPr lang="en-US" sz="1600" dirty="0"/>
                        <a:t>(vs. Imperfect info)</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Yes</a:t>
                      </a:r>
                    </a:p>
                  </a:txBody>
                  <a:tcPr anchor="ctr"/>
                </a:tc>
                <a:tc>
                  <a:txBody>
                    <a:bodyPr/>
                    <a:lstStyle/>
                    <a:p>
                      <a:pPr algn="ctr"/>
                      <a:endParaRPr lang="en-US" sz="2000" dirty="0"/>
                    </a:p>
                  </a:txBody>
                  <a:tcPr anchor="ctr"/>
                </a:tc>
                <a:extLst>
                  <a:ext uri="{0D108BD9-81ED-4DB2-BD59-A6C34878D82A}">
                    <a16:rowId xmlns:a16="http://schemas.microsoft.com/office/drawing/2014/main" val="3247046407"/>
                  </a:ext>
                </a:extLst>
              </a:tr>
              <a:tr h="621323">
                <a:tc>
                  <a:txBody>
                    <a:bodyPr/>
                    <a:lstStyle/>
                    <a:p>
                      <a:r>
                        <a:rPr lang="en-US" sz="2000" b="1" dirty="0"/>
                        <a:t>Deterministic? </a:t>
                      </a:r>
                    </a:p>
                    <a:p>
                      <a:r>
                        <a:rPr lang="en-US" sz="1600" b="0" dirty="0"/>
                        <a:t>(vs. Stochastic)</a:t>
                      </a:r>
                    </a:p>
                  </a:txBody>
                  <a:tcPr anchor="ctr"/>
                </a:tc>
                <a:tc>
                  <a:txBody>
                    <a:bodyPr/>
                    <a:lstStyle/>
                    <a:p>
                      <a:pPr algn="ctr"/>
                      <a:r>
                        <a:rPr lang="en-US" sz="2000" dirty="0"/>
                        <a:t>Partly</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endParaRPr lang="en-US" sz="2000" dirty="0"/>
                    </a:p>
                  </a:txBody>
                  <a:tcPr anchor="ctr"/>
                </a:tc>
                <a:extLst>
                  <a:ext uri="{0D108BD9-81ED-4DB2-BD59-A6C34878D82A}">
                    <a16:rowId xmlns:a16="http://schemas.microsoft.com/office/drawing/2014/main" val="1782122387"/>
                  </a:ext>
                </a:extLst>
              </a:tr>
              <a:tr h="637735">
                <a:tc>
                  <a:txBody>
                    <a:bodyPr/>
                    <a:lstStyle/>
                    <a:p>
                      <a:r>
                        <a:rPr lang="en-US" sz="2000" b="1" dirty="0"/>
                        <a:t>Discrete?</a:t>
                      </a:r>
                    </a:p>
                    <a:p>
                      <a:r>
                        <a:rPr lang="en-US" sz="1600" dirty="0"/>
                        <a:t>(vs. Continuous)</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Yes</a:t>
                      </a:r>
                    </a:p>
                  </a:txBody>
                  <a:tcPr anchor="ctr"/>
                </a:tc>
                <a:tc>
                  <a:txBody>
                    <a:bodyPr/>
                    <a:lstStyle/>
                    <a:p>
                      <a:pPr algn="ctr"/>
                      <a:endParaRPr lang="en-US" sz="2000" dirty="0"/>
                    </a:p>
                  </a:txBody>
                  <a:tcPr anchor="ctr"/>
                </a:tc>
                <a:extLst>
                  <a:ext uri="{0D108BD9-81ED-4DB2-BD59-A6C34878D82A}">
                    <a16:rowId xmlns:a16="http://schemas.microsoft.com/office/drawing/2014/main" val="3181498382"/>
                  </a:ext>
                </a:extLst>
              </a:tr>
              <a:tr h="607255">
                <a:tc>
                  <a:txBody>
                    <a:bodyPr/>
                    <a:lstStyle/>
                    <a:p>
                      <a:r>
                        <a:rPr lang="en-US" sz="2000" b="1" dirty="0"/>
                        <a:t>Static?  </a:t>
                      </a:r>
                    </a:p>
                    <a:p>
                      <a:r>
                        <a:rPr lang="en-US" sz="1600" dirty="0"/>
                        <a:t>(vs. Dynamic)</a:t>
                      </a:r>
                    </a:p>
                  </a:txBody>
                  <a:tcPr anchor="ctr"/>
                </a:tc>
                <a:tc>
                  <a:txBody>
                    <a:bodyPr/>
                    <a:lstStyle/>
                    <a:p>
                      <a:pPr algn="ctr"/>
                      <a:r>
                        <a:rPr lang="en-US" sz="2000" dirty="0"/>
                        <a:t>Partly</a:t>
                      </a:r>
                    </a:p>
                  </a:txBody>
                  <a:tcPr anchor="ctr"/>
                </a:tc>
                <a:tc>
                  <a:txBody>
                    <a:bodyPr/>
                    <a:lstStyle/>
                    <a:p>
                      <a:pPr algn="ctr"/>
                      <a:r>
                        <a:rPr lang="en-US" sz="2000" dirty="0"/>
                        <a:t>No</a:t>
                      </a:r>
                    </a:p>
                  </a:txBody>
                  <a:tcPr anchor="ctr"/>
                </a:tc>
                <a:tc>
                  <a:txBody>
                    <a:bodyPr/>
                    <a:lstStyle/>
                    <a:p>
                      <a:pPr algn="ctr"/>
                      <a:r>
                        <a:rPr lang="en-US" sz="2000" dirty="0"/>
                        <a:t>Yes</a:t>
                      </a:r>
                    </a:p>
                  </a:txBody>
                  <a:tcPr anchor="ctr"/>
                </a:tc>
                <a:tc>
                  <a:txBody>
                    <a:bodyPr/>
                    <a:lstStyle/>
                    <a:p>
                      <a:pPr algn="ctr"/>
                      <a:endParaRPr lang="en-US" sz="2000" dirty="0"/>
                    </a:p>
                  </a:txBody>
                  <a:tcPr anchor="ctr"/>
                </a:tc>
                <a:extLst>
                  <a:ext uri="{0D108BD9-81ED-4DB2-BD59-A6C34878D82A}">
                    <a16:rowId xmlns:a16="http://schemas.microsoft.com/office/drawing/2014/main" val="421184456"/>
                  </a:ext>
                </a:extLst>
              </a:tr>
              <a:tr h="611944">
                <a:tc>
                  <a:txBody>
                    <a:bodyPr/>
                    <a:lstStyle/>
                    <a:p>
                      <a:r>
                        <a:rPr lang="en-US" sz="2000" b="1" dirty="0"/>
                        <a:t>Benign? </a:t>
                      </a:r>
                    </a:p>
                    <a:p>
                      <a:r>
                        <a:rPr lang="en-US" sz="1600" dirty="0"/>
                        <a:t>(vs. Adversarial) </a:t>
                      </a:r>
                    </a:p>
                  </a:txBody>
                  <a:tcPr anchor="ctr"/>
                </a:tc>
                <a:tc>
                  <a:txBody>
                    <a:bodyPr/>
                    <a:lstStyle/>
                    <a:p>
                      <a:pPr algn="ctr"/>
                      <a:r>
                        <a:rPr lang="en-US" sz="2000" dirty="0"/>
                        <a:t>Yes</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endParaRPr lang="en-US" sz="2000" dirty="0"/>
                    </a:p>
                  </a:txBody>
                  <a:tcPr anchor="ctr"/>
                </a:tc>
                <a:extLst>
                  <a:ext uri="{0D108BD9-81ED-4DB2-BD59-A6C34878D82A}">
                    <a16:rowId xmlns:a16="http://schemas.microsoft.com/office/drawing/2014/main" val="3035193246"/>
                  </a:ext>
                </a:extLst>
              </a:tr>
              <a:tr h="607028">
                <a:tc>
                  <a:txBody>
                    <a:bodyPr/>
                    <a:lstStyle/>
                    <a:p>
                      <a:r>
                        <a:rPr lang="en-US" sz="2000" b="1" dirty="0"/>
                        <a:t>Single agent? </a:t>
                      </a:r>
                    </a:p>
                    <a:p>
                      <a:r>
                        <a:rPr lang="en-US" sz="1600" dirty="0"/>
                        <a:t>(vs. multi-agent)</a:t>
                      </a:r>
                    </a:p>
                  </a:txBody>
                  <a:tcPr anchor="ctr"/>
                </a:tc>
                <a:tc>
                  <a:txBody>
                    <a:bodyPr/>
                    <a:lstStyle/>
                    <a:p>
                      <a:pPr algn="ctr"/>
                      <a:r>
                        <a:rPr lang="en-US" sz="2000" dirty="0"/>
                        <a:t>Yes/No (auctions)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endParaRPr lang="en-US" sz="2000" dirty="0"/>
                    </a:p>
                  </a:txBody>
                  <a:tcPr anchor="ctr"/>
                </a:tc>
                <a:extLst>
                  <a:ext uri="{0D108BD9-81ED-4DB2-BD59-A6C34878D82A}">
                    <a16:rowId xmlns:a16="http://schemas.microsoft.com/office/drawing/2014/main" val="3318961749"/>
                  </a:ext>
                </a:extLst>
              </a:tr>
            </a:tbl>
          </a:graphicData>
        </a:graphic>
      </p:graphicFrame>
      <p:sp>
        <p:nvSpPr>
          <p:cNvPr id="4" name="Slide Number Placeholder 3">
            <a:extLst>
              <a:ext uri="{FF2B5EF4-FFF2-40B4-BE49-F238E27FC236}">
                <a16:creationId xmlns:a16="http://schemas.microsoft.com/office/drawing/2014/main" id="{E7146F30-5855-49A1-952A-5BD2E526A155}"/>
              </a:ext>
            </a:extLst>
          </p:cNvPr>
          <p:cNvSpPr>
            <a:spLocks noGrp="1"/>
          </p:cNvSpPr>
          <p:nvPr>
            <p:ph type="sldNum" sz="quarter" idx="12"/>
          </p:nvPr>
        </p:nvSpPr>
        <p:spPr/>
        <p:txBody>
          <a:bodyPr/>
          <a:lstStyle/>
          <a:p>
            <a:fld id="{ADF51862-5BCB-44C2-88CB-3038997B126A}" type="slidenum">
              <a:rPr lang="en-US" smtClean="0"/>
              <a:t>17</a:t>
            </a:fld>
            <a:endParaRPr lang="en-US" dirty="0"/>
          </a:p>
        </p:txBody>
      </p:sp>
    </p:spTree>
    <p:extLst>
      <p:ext uri="{BB962C8B-B14F-4D97-AF65-F5344CB8AC3E}">
        <p14:creationId xmlns:p14="http://schemas.microsoft.com/office/powerpoint/2010/main" val="456530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83088-0ADE-4283-9E0E-10C2E4DB2398}"/>
              </a:ext>
            </a:extLst>
          </p:cNvPr>
          <p:cNvSpPr>
            <a:spLocks noGrp="1"/>
          </p:cNvSpPr>
          <p:nvPr>
            <p:ph type="title"/>
          </p:nvPr>
        </p:nvSpPr>
        <p:spPr/>
        <p:txBody>
          <a:bodyPr/>
          <a:lstStyle/>
          <a:p>
            <a:r>
              <a:rPr lang="en-US" dirty="0"/>
              <a:t>Environment Types - Examples</a:t>
            </a:r>
          </a:p>
        </p:txBody>
      </p:sp>
      <p:graphicFrame>
        <p:nvGraphicFramePr>
          <p:cNvPr id="5" name="Table 5">
            <a:extLst>
              <a:ext uri="{FF2B5EF4-FFF2-40B4-BE49-F238E27FC236}">
                <a16:creationId xmlns:a16="http://schemas.microsoft.com/office/drawing/2014/main" id="{B0B5EB50-3C6B-4D3A-B822-6802957C2047}"/>
              </a:ext>
            </a:extLst>
          </p:cNvPr>
          <p:cNvGraphicFramePr>
            <a:graphicFrameLocks noGrp="1"/>
          </p:cNvGraphicFramePr>
          <p:nvPr>
            <p:ph idx="1"/>
            <p:extLst>
              <p:ext uri="{D42A27DB-BD31-4B8C-83A1-F6EECF244321}">
                <p14:modId xmlns:p14="http://schemas.microsoft.com/office/powerpoint/2010/main" val="390926852"/>
              </p:ext>
            </p:extLst>
          </p:nvPr>
        </p:nvGraphicFramePr>
        <p:xfrm>
          <a:off x="838199" y="1689041"/>
          <a:ext cx="10099432" cy="4729920"/>
        </p:xfrm>
        <a:graphic>
          <a:graphicData uri="http://schemas.openxmlformats.org/drawingml/2006/table">
            <a:tbl>
              <a:tblPr firstRow="1" bandRow="1">
                <a:tableStyleId>{5C22544A-7EE6-4342-B048-85BDC9FD1C3A}</a:tableStyleId>
              </a:tblPr>
              <a:tblGrid>
                <a:gridCol w="3843037">
                  <a:extLst>
                    <a:ext uri="{9D8B030D-6E8A-4147-A177-3AD203B41FA5}">
                      <a16:colId xmlns:a16="http://schemas.microsoft.com/office/drawing/2014/main" val="2595269207"/>
                    </a:ext>
                  </a:extLst>
                </a:gridCol>
                <a:gridCol w="1639536">
                  <a:extLst>
                    <a:ext uri="{9D8B030D-6E8A-4147-A177-3AD203B41FA5}">
                      <a16:colId xmlns:a16="http://schemas.microsoft.com/office/drawing/2014/main" val="1681337889"/>
                    </a:ext>
                  </a:extLst>
                </a:gridCol>
                <a:gridCol w="1435494">
                  <a:extLst>
                    <a:ext uri="{9D8B030D-6E8A-4147-A177-3AD203B41FA5}">
                      <a16:colId xmlns:a16="http://schemas.microsoft.com/office/drawing/2014/main" val="2686888923"/>
                    </a:ext>
                  </a:extLst>
                </a:gridCol>
                <a:gridCol w="1823466">
                  <a:extLst>
                    <a:ext uri="{9D8B030D-6E8A-4147-A177-3AD203B41FA5}">
                      <a16:colId xmlns:a16="http://schemas.microsoft.com/office/drawing/2014/main" val="2058606240"/>
                    </a:ext>
                  </a:extLst>
                </a:gridCol>
                <a:gridCol w="1357899">
                  <a:extLst>
                    <a:ext uri="{9D8B030D-6E8A-4147-A177-3AD203B41FA5}">
                      <a16:colId xmlns:a16="http://schemas.microsoft.com/office/drawing/2014/main" val="315284869"/>
                    </a:ext>
                  </a:extLst>
                </a:gridCol>
              </a:tblGrid>
              <a:tr h="607028">
                <a:tc>
                  <a:txBody>
                    <a:bodyPr/>
                    <a:lstStyle/>
                    <a:p>
                      <a:endParaRPr lang="en-US" sz="2000" dirty="0"/>
                    </a:p>
                  </a:txBody>
                  <a:tcPr anchor="ctr"/>
                </a:tc>
                <a:tc>
                  <a:txBody>
                    <a:bodyPr/>
                    <a:lstStyle/>
                    <a:p>
                      <a:r>
                        <a:rPr lang="en-US" sz="2000" dirty="0"/>
                        <a:t>Internet Shopping</a:t>
                      </a:r>
                    </a:p>
                  </a:txBody>
                  <a:tcPr anchor="ctr"/>
                </a:tc>
                <a:tc>
                  <a:txBody>
                    <a:bodyPr/>
                    <a:lstStyle/>
                    <a:p>
                      <a:r>
                        <a:rPr lang="en-US" sz="2000" dirty="0"/>
                        <a:t>Driverless Car </a:t>
                      </a:r>
                    </a:p>
                  </a:txBody>
                  <a:tcPr anchor="ctr"/>
                </a:tc>
                <a:tc>
                  <a:txBody>
                    <a:bodyPr/>
                    <a:lstStyle/>
                    <a:p>
                      <a:r>
                        <a:rPr lang="en-US" sz="2000" dirty="0"/>
                        <a:t>Backgammon</a:t>
                      </a:r>
                    </a:p>
                  </a:txBody>
                  <a:tcPr anchor="ctr"/>
                </a:tc>
                <a:tc>
                  <a:txBody>
                    <a:bodyPr/>
                    <a:lstStyle/>
                    <a:p>
                      <a:r>
                        <a:rPr lang="en-US" sz="2000" dirty="0"/>
                        <a:t>Poker</a:t>
                      </a:r>
                    </a:p>
                  </a:txBody>
                  <a:tcPr anchor="ctr"/>
                </a:tc>
                <a:extLst>
                  <a:ext uri="{0D108BD9-81ED-4DB2-BD59-A6C34878D82A}">
                    <a16:rowId xmlns:a16="http://schemas.microsoft.com/office/drawing/2014/main" val="3851466609"/>
                  </a:ext>
                </a:extLst>
              </a:tr>
              <a:tr h="767520">
                <a:tc>
                  <a:txBody>
                    <a:bodyPr/>
                    <a:lstStyle/>
                    <a:p>
                      <a:r>
                        <a:rPr lang="en-US" sz="2000" b="1" dirty="0"/>
                        <a:t>Fully observable? </a:t>
                      </a:r>
                    </a:p>
                    <a:p>
                      <a:r>
                        <a:rPr lang="en-US" sz="1600" dirty="0"/>
                        <a:t>(vs. Imperfect info)</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Yes</a:t>
                      </a:r>
                    </a:p>
                  </a:txBody>
                  <a:tcPr anchor="ctr"/>
                </a:tc>
                <a:tc>
                  <a:txBody>
                    <a:bodyPr/>
                    <a:lstStyle/>
                    <a:p>
                      <a:pPr algn="ctr"/>
                      <a:r>
                        <a:rPr lang="en-US" sz="2000" dirty="0"/>
                        <a:t>No</a:t>
                      </a:r>
                    </a:p>
                  </a:txBody>
                  <a:tcPr anchor="ctr"/>
                </a:tc>
                <a:extLst>
                  <a:ext uri="{0D108BD9-81ED-4DB2-BD59-A6C34878D82A}">
                    <a16:rowId xmlns:a16="http://schemas.microsoft.com/office/drawing/2014/main" val="3247046407"/>
                  </a:ext>
                </a:extLst>
              </a:tr>
              <a:tr h="621323">
                <a:tc>
                  <a:txBody>
                    <a:bodyPr/>
                    <a:lstStyle/>
                    <a:p>
                      <a:r>
                        <a:rPr lang="en-US" sz="2000" b="1" dirty="0"/>
                        <a:t>Deterministic? </a:t>
                      </a:r>
                    </a:p>
                    <a:p>
                      <a:r>
                        <a:rPr lang="en-US" sz="1600" b="0" dirty="0"/>
                        <a:t>(vs. Stochastic)</a:t>
                      </a:r>
                    </a:p>
                  </a:txBody>
                  <a:tcPr anchor="ctr"/>
                </a:tc>
                <a:tc>
                  <a:txBody>
                    <a:bodyPr/>
                    <a:lstStyle/>
                    <a:p>
                      <a:pPr algn="ctr"/>
                      <a:r>
                        <a:rPr lang="en-US" sz="2000" dirty="0"/>
                        <a:t>Partly</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extLst>
                  <a:ext uri="{0D108BD9-81ED-4DB2-BD59-A6C34878D82A}">
                    <a16:rowId xmlns:a16="http://schemas.microsoft.com/office/drawing/2014/main" val="1782122387"/>
                  </a:ext>
                </a:extLst>
              </a:tr>
              <a:tr h="637735">
                <a:tc>
                  <a:txBody>
                    <a:bodyPr/>
                    <a:lstStyle/>
                    <a:p>
                      <a:r>
                        <a:rPr lang="en-US" sz="2000" b="1" dirty="0"/>
                        <a:t>Discrete?</a:t>
                      </a:r>
                    </a:p>
                    <a:p>
                      <a:r>
                        <a:rPr lang="en-US" sz="1600" dirty="0"/>
                        <a:t>(vs. Continuous)</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Yes</a:t>
                      </a:r>
                    </a:p>
                  </a:txBody>
                  <a:tcPr anchor="ctr"/>
                </a:tc>
                <a:tc>
                  <a:txBody>
                    <a:bodyPr/>
                    <a:lstStyle/>
                    <a:p>
                      <a:pPr algn="ctr"/>
                      <a:r>
                        <a:rPr lang="en-US" sz="2000" dirty="0"/>
                        <a:t>Yes</a:t>
                      </a:r>
                    </a:p>
                  </a:txBody>
                  <a:tcPr anchor="ctr"/>
                </a:tc>
                <a:extLst>
                  <a:ext uri="{0D108BD9-81ED-4DB2-BD59-A6C34878D82A}">
                    <a16:rowId xmlns:a16="http://schemas.microsoft.com/office/drawing/2014/main" val="3181498382"/>
                  </a:ext>
                </a:extLst>
              </a:tr>
              <a:tr h="607255">
                <a:tc>
                  <a:txBody>
                    <a:bodyPr/>
                    <a:lstStyle/>
                    <a:p>
                      <a:r>
                        <a:rPr lang="en-US" sz="2000" b="1" dirty="0"/>
                        <a:t>Static?  </a:t>
                      </a:r>
                    </a:p>
                    <a:p>
                      <a:r>
                        <a:rPr lang="en-US" sz="1600" dirty="0"/>
                        <a:t>(vs. Dynamic)</a:t>
                      </a:r>
                    </a:p>
                  </a:txBody>
                  <a:tcPr anchor="ctr"/>
                </a:tc>
                <a:tc>
                  <a:txBody>
                    <a:bodyPr/>
                    <a:lstStyle/>
                    <a:p>
                      <a:pPr algn="ctr"/>
                      <a:r>
                        <a:rPr lang="en-US" sz="2000" dirty="0"/>
                        <a:t>Partly</a:t>
                      </a:r>
                    </a:p>
                  </a:txBody>
                  <a:tcPr anchor="ctr"/>
                </a:tc>
                <a:tc>
                  <a:txBody>
                    <a:bodyPr/>
                    <a:lstStyle/>
                    <a:p>
                      <a:pPr algn="ctr"/>
                      <a:r>
                        <a:rPr lang="en-US" sz="2000" dirty="0"/>
                        <a:t>No</a:t>
                      </a:r>
                    </a:p>
                  </a:txBody>
                  <a:tcPr anchor="ctr"/>
                </a:tc>
                <a:tc>
                  <a:txBody>
                    <a:bodyPr/>
                    <a:lstStyle/>
                    <a:p>
                      <a:pPr algn="ctr"/>
                      <a:r>
                        <a:rPr lang="en-US" sz="2000" dirty="0"/>
                        <a:t>Yes</a:t>
                      </a:r>
                    </a:p>
                  </a:txBody>
                  <a:tcPr anchor="ctr"/>
                </a:tc>
                <a:tc>
                  <a:txBody>
                    <a:bodyPr/>
                    <a:lstStyle/>
                    <a:p>
                      <a:pPr algn="ctr"/>
                      <a:r>
                        <a:rPr lang="en-US" sz="2000" dirty="0"/>
                        <a:t>Partly</a:t>
                      </a:r>
                    </a:p>
                  </a:txBody>
                  <a:tcPr anchor="ctr"/>
                </a:tc>
                <a:extLst>
                  <a:ext uri="{0D108BD9-81ED-4DB2-BD59-A6C34878D82A}">
                    <a16:rowId xmlns:a16="http://schemas.microsoft.com/office/drawing/2014/main" val="421184456"/>
                  </a:ext>
                </a:extLst>
              </a:tr>
              <a:tr h="611944">
                <a:tc>
                  <a:txBody>
                    <a:bodyPr/>
                    <a:lstStyle/>
                    <a:p>
                      <a:r>
                        <a:rPr lang="en-US" sz="2000" b="1" dirty="0"/>
                        <a:t>Benign? </a:t>
                      </a:r>
                    </a:p>
                    <a:p>
                      <a:r>
                        <a:rPr lang="en-US" sz="1600" dirty="0"/>
                        <a:t>(vs. Adversarial) </a:t>
                      </a:r>
                    </a:p>
                  </a:txBody>
                  <a:tcPr anchor="ctr"/>
                </a:tc>
                <a:tc>
                  <a:txBody>
                    <a:bodyPr/>
                    <a:lstStyle/>
                    <a:p>
                      <a:pPr algn="ctr"/>
                      <a:r>
                        <a:rPr lang="en-US" sz="2000" dirty="0"/>
                        <a:t>Yes</a:t>
                      </a:r>
                    </a:p>
                  </a:txBody>
                  <a:tcPr anchor="ctr"/>
                </a:tc>
                <a:tc>
                  <a:txBody>
                    <a:bodyPr/>
                    <a:lstStyle/>
                    <a:p>
                      <a:pPr algn="ctr"/>
                      <a:r>
                        <a:rPr lang="en-US" sz="2000" dirty="0"/>
                        <a:t>Yes</a:t>
                      </a:r>
                    </a:p>
                  </a:txBody>
                  <a:tcPr anchor="ctr"/>
                </a:tc>
                <a:tc>
                  <a:txBody>
                    <a:bodyPr/>
                    <a:lstStyle/>
                    <a:p>
                      <a:pPr algn="ctr"/>
                      <a:r>
                        <a:rPr lang="en-US" sz="2000" dirty="0"/>
                        <a:t>No</a:t>
                      </a:r>
                    </a:p>
                  </a:txBody>
                  <a:tcPr anchor="ctr"/>
                </a:tc>
                <a:tc>
                  <a:txBody>
                    <a:bodyPr/>
                    <a:lstStyle/>
                    <a:p>
                      <a:pPr algn="ctr"/>
                      <a:r>
                        <a:rPr lang="en-US" sz="2000" dirty="0"/>
                        <a:t>No</a:t>
                      </a:r>
                    </a:p>
                  </a:txBody>
                  <a:tcPr anchor="ctr"/>
                </a:tc>
                <a:extLst>
                  <a:ext uri="{0D108BD9-81ED-4DB2-BD59-A6C34878D82A}">
                    <a16:rowId xmlns:a16="http://schemas.microsoft.com/office/drawing/2014/main" val="3035193246"/>
                  </a:ext>
                </a:extLst>
              </a:tr>
              <a:tr h="607028">
                <a:tc>
                  <a:txBody>
                    <a:bodyPr/>
                    <a:lstStyle/>
                    <a:p>
                      <a:r>
                        <a:rPr lang="en-US" sz="2000" b="1" dirty="0"/>
                        <a:t>Single agent? </a:t>
                      </a:r>
                    </a:p>
                    <a:p>
                      <a:r>
                        <a:rPr lang="en-US" sz="1600" dirty="0"/>
                        <a:t>(vs. multi-agent)</a:t>
                      </a:r>
                    </a:p>
                  </a:txBody>
                  <a:tcPr anchor="ctr"/>
                </a:tc>
                <a:tc>
                  <a:txBody>
                    <a:bodyPr/>
                    <a:lstStyle/>
                    <a:p>
                      <a:pPr algn="ctr"/>
                      <a:r>
                        <a:rPr lang="en-US" sz="2000" dirty="0"/>
                        <a:t>Yes/No (auctions)</a:t>
                      </a:r>
                    </a:p>
                  </a:txBody>
                  <a:tcPr anchor="ctr"/>
                </a:tc>
                <a:tc>
                  <a:txBody>
                    <a:bodyPr/>
                    <a:lstStyle/>
                    <a:p>
                      <a:pPr algn="ctr"/>
                      <a:r>
                        <a:rPr lang="en-US" sz="2000" dirty="0"/>
                        <a:t>No</a:t>
                      </a:r>
                    </a:p>
                  </a:txBody>
                  <a:tcPr anchor="ctr"/>
                </a:tc>
                <a:tc>
                  <a:txBody>
                    <a:bodyPr/>
                    <a:lstStyle/>
                    <a:p>
                      <a:pPr algn="ctr"/>
                      <a:r>
                        <a:rPr lang="en-US" sz="2000" dirty="0"/>
                        <a:t>No</a:t>
                      </a:r>
                    </a:p>
                  </a:txBody>
                  <a:tcPr anchor="ctr"/>
                </a:tc>
                <a:tc>
                  <a:txBody>
                    <a:bodyPr/>
                    <a:lstStyle/>
                    <a:p>
                      <a:pPr algn="ctr"/>
                      <a:r>
                        <a:rPr lang="en-US" sz="2000" dirty="0"/>
                        <a:t>No</a:t>
                      </a:r>
                    </a:p>
                  </a:txBody>
                  <a:tcPr anchor="ctr"/>
                </a:tc>
                <a:extLst>
                  <a:ext uri="{0D108BD9-81ED-4DB2-BD59-A6C34878D82A}">
                    <a16:rowId xmlns:a16="http://schemas.microsoft.com/office/drawing/2014/main" val="3318961749"/>
                  </a:ext>
                </a:extLst>
              </a:tr>
            </a:tbl>
          </a:graphicData>
        </a:graphic>
      </p:graphicFrame>
      <p:sp>
        <p:nvSpPr>
          <p:cNvPr id="4" name="Slide Number Placeholder 3">
            <a:extLst>
              <a:ext uri="{FF2B5EF4-FFF2-40B4-BE49-F238E27FC236}">
                <a16:creationId xmlns:a16="http://schemas.microsoft.com/office/drawing/2014/main" id="{E7146F30-5855-49A1-952A-5BD2E526A155}"/>
              </a:ext>
            </a:extLst>
          </p:cNvPr>
          <p:cNvSpPr>
            <a:spLocks noGrp="1"/>
          </p:cNvSpPr>
          <p:nvPr>
            <p:ph type="sldNum" sz="quarter" idx="12"/>
          </p:nvPr>
        </p:nvSpPr>
        <p:spPr/>
        <p:txBody>
          <a:bodyPr/>
          <a:lstStyle/>
          <a:p>
            <a:fld id="{ADF51862-5BCB-44C2-88CB-3038997B126A}" type="slidenum">
              <a:rPr lang="en-US" smtClean="0"/>
              <a:t>18</a:t>
            </a:fld>
            <a:endParaRPr lang="en-US" dirty="0"/>
          </a:p>
        </p:txBody>
      </p:sp>
    </p:spTree>
    <p:extLst>
      <p:ext uri="{BB962C8B-B14F-4D97-AF65-F5344CB8AC3E}">
        <p14:creationId xmlns:p14="http://schemas.microsoft.com/office/powerpoint/2010/main" val="1025983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5B6E0-84B9-42C9-B131-E01A01D36A01}"/>
              </a:ext>
            </a:extLst>
          </p:cNvPr>
          <p:cNvSpPr>
            <a:spLocks noGrp="1"/>
          </p:cNvSpPr>
          <p:nvPr>
            <p:ph type="title"/>
          </p:nvPr>
        </p:nvSpPr>
        <p:spPr/>
        <p:txBody>
          <a:bodyPr/>
          <a:lstStyle/>
          <a:p>
            <a:r>
              <a:rPr lang="en-US" dirty="0"/>
              <a:t>Agent types/architectures </a:t>
            </a:r>
          </a:p>
        </p:txBody>
      </p:sp>
      <p:sp>
        <p:nvSpPr>
          <p:cNvPr id="3" name="Content Placeholder 2">
            <a:extLst>
              <a:ext uri="{FF2B5EF4-FFF2-40B4-BE49-F238E27FC236}">
                <a16:creationId xmlns:a16="http://schemas.microsoft.com/office/drawing/2014/main" id="{77C38CF1-C11A-4A31-9E28-2A2C767957ED}"/>
              </a:ext>
            </a:extLst>
          </p:cNvPr>
          <p:cNvSpPr>
            <a:spLocks noGrp="1"/>
          </p:cNvSpPr>
          <p:nvPr>
            <p:ph idx="1"/>
          </p:nvPr>
        </p:nvSpPr>
        <p:spPr>
          <a:xfrm>
            <a:off x="838200" y="1690690"/>
            <a:ext cx="10515600" cy="4486273"/>
          </a:xfrm>
        </p:spPr>
        <p:txBody>
          <a:bodyPr>
            <a:normAutofit/>
          </a:bodyPr>
          <a:lstStyle/>
          <a:p>
            <a:pPr marL="0" indent="0">
              <a:buNone/>
            </a:pPr>
            <a:r>
              <a:rPr lang="en-US" sz="3200" dirty="0"/>
              <a:t>Four basic types:</a:t>
            </a:r>
          </a:p>
          <a:p>
            <a:r>
              <a:rPr lang="en-US" sz="3200" dirty="0"/>
              <a:t>Simple reflex agents</a:t>
            </a:r>
          </a:p>
          <a:p>
            <a:r>
              <a:rPr lang="en-US" sz="3200" dirty="0"/>
              <a:t>Reflex agents with state</a:t>
            </a:r>
          </a:p>
          <a:p>
            <a:r>
              <a:rPr lang="en-US" sz="3200" dirty="0"/>
              <a:t>Goal-based agents</a:t>
            </a:r>
          </a:p>
          <a:p>
            <a:r>
              <a:rPr lang="en-US" sz="3200" dirty="0"/>
              <a:t>Utility-based agents</a:t>
            </a:r>
          </a:p>
          <a:p>
            <a:pPr marL="0" indent="0">
              <a:buNone/>
            </a:pPr>
            <a:r>
              <a:rPr lang="en-US" sz="3200" dirty="0"/>
              <a:t>All these can be turned into learning agents</a:t>
            </a:r>
          </a:p>
        </p:txBody>
      </p:sp>
      <p:sp>
        <p:nvSpPr>
          <p:cNvPr id="4" name="Slide Number Placeholder 3">
            <a:extLst>
              <a:ext uri="{FF2B5EF4-FFF2-40B4-BE49-F238E27FC236}">
                <a16:creationId xmlns:a16="http://schemas.microsoft.com/office/drawing/2014/main" id="{F4528C32-F269-4A33-8685-BD2A362424CF}"/>
              </a:ext>
            </a:extLst>
          </p:cNvPr>
          <p:cNvSpPr>
            <a:spLocks noGrp="1"/>
          </p:cNvSpPr>
          <p:nvPr>
            <p:ph type="sldNum" sz="quarter" idx="12"/>
          </p:nvPr>
        </p:nvSpPr>
        <p:spPr/>
        <p:txBody>
          <a:bodyPr/>
          <a:lstStyle/>
          <a:p>
            <a:fld id="{ADF51862-5BCB-44C2-88CB-3038997B126A}" type="slidenum">
              <a:rPr lang="en-US" smtClean="0"/>
              <a:t>19</a:t>
            </a:fld>
            <a:endParaRPr lang="en-US" dirty="0"/>
          </a:p>
        </p:txBody>
      </p:sp>
    </p:spTree>
    <p:extLst>
      <p:ext uri="{BB962C8B-B14F-4D97-AF65-F5344CB8AC3E}">
        <p14:creationId xmlns:p14="http://schemas.microsoft.com/office/powerpoint/2010/main" val="2326587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E5313-F846-4D04-8122-2B3F0956310A}"/>
              </a:ext>
            </a:extLst>
          </p:cNvPr>
          <p:cNvSpPr>
            <a:spLocks noGrp="1"/>
          </p:cNvSpPr>
          <p:nvPr>
            <p:ph type="title"/>
          </p:nvPr>
        </p:nvSpPr>
        <p:spPr>
          <a:xfrm>
            <a:off x="838200" y="365127"/>
            <a:ext cx="10515600" cy="990707"/>
          </a:xfrm>
        </p:spPr>
        <p:txBody>
          <a:bodyPr/>
          <a:lstStyle/>
          <a:p>
            <a:r>
              <a:rPr lang="en-US" dirty="0"/>
              <a:t>Artificial Intelligence</a:t>
            </a:r>
          </a:p>
        </p:txBody>
      </p:sp>
      <p:sp>
        <p:nvSpPr>
          <p:cNvPr id="3" name="Content Placeholder 2">
            <a:extLst>
              <a:ext uri="{FF2B5EF4-FFF2-40B4-BE49-F238E27FC236}">
                <a16:creationId xmlns:a16="http://schemas.microsoft.com/office/drawing/2014/main" id="{F8EA7E4B-F6FF-43B0-83D4-65ADCB26EEBA}"/>
              </a:ext>
            </a:extLst>
          </p:cNvPr>
          <p:cNvSpPr>
            <a:spLocks noGrp="1"/>
          </p:cNvSpPr>
          <p:nvPr>
            <p:ph idx="1"/>
          </p:nvPr>
        </p:nvSpPr>
        <p:spPr>
          <a:xfrm>
            <a:off x="838200" y="1387368"/>
            <a:ext cx="10515600" cy="5042445"/>
          </a:xfrm>
        </p:spPr>
        <p:txBody>
          <a:bodyPr>
            <a:normAutofit/>
          </a:bodyPr>
          <a:lstStyle/>
          <a:p>
            <a:pPr marL="0" indent="0">
              <a:buNone/>
            </a:pPr>
            <a:r>
              <a:rPr lang="en-US" sz="3600" dirty="0"/>
              <a:t>The science of making machines/systems that…</a:t>
            </a:r>
          </a:p>
          <a:p>
            <a:pPr>
              <a:lnSpc>
                <a:spcPct val="100000"/>
              </a:lnSpc>
            </a:pPr>
            <a:r>
              <a:rPr lang="en-US" sz="3600" dirty="0"/>
              <a:t>Think like humans </a:t>
            </a:r>
          </a:p>
          <a:p>
            <a:pPr>
              <a:lnSpc>
                <a:spcPct val="100000"/>
              </a:lnSpc>
            </a:pPr>
            <a:r>
              <a:rPr lang="en-US" sz="3600" dirty="0"/>
              <a:t>Act like humans </a:t>
            </a:r>
          </a:p>
          <a:p>
            <a:pPr>
              <a:lnSpc>
                <a:spcPct val="100000"/>
              </a:lnSpc>
            </a:pPr>
            <a:r>
              <a:rPr lang="en-US" sz="3600" dirty="0"/>
              <a:t>Think rationally </a:t>
            </a:r>
          </a:p>
          <a:p>
            <a:pPr>
              <a:lnSpc>
                <a:spcPct val="100000"/>
              </a:lnSpc>
            </a:pPr>
            <a:r>
              <a:rPr lang="en-US" sz="3600" b="1" dirty="0"/>
              <a:t>Act rationally </a:t>
            </a:r>
          </a:p>
          <a:p>
            <a:pPr lvl="1"/>
            <a:endParaRPr lang="en-US" sz="3200" dirty="0"/>
          </a:p>
        </p:txBody>
      </p:sp>
      <p:sp>
        <p:nvSpPr>
          <p:cNvPr id="4" name="Slide Number Placeholder 3">
            <a:extLst>
              <a:ext uri="{FF2B5EF4-FFF2-40B4-BE49-F238E27FC236}">
                <a16:creationId xmlns:a16="http://schemas.microsoft.com/office/drawing/2014/main" id="{C74FF68F-1018-4AE7-B45C-D2AD0A7C89EA}"/>
              </a:ext>
            </a:extLst>
          </p:cNvPr>
          <p:cNvSpPr>
            <a:spLocks noGrp="1"/>
          </p:cNvSpPr>
          <p:nvPr>
            <p:ph type="sldNum" sz="quarter" idx="12"/>
          </p:nvPr>
        </p:nvSpPr>
        <p:spPr/>
        <p:txBody>
          <a:bodyPr/>
          <a:lstStyle/>
          <a:p>
            <a:fld id="{ADF51862-5BCB-44C2-88CB-3038997B126A}" type="slidenum">
              <a:rPr lang="en-US" smtClean="0"/>
              <a:t>2</a:t>
            </a:fld>
            <a:endParaRPr lang="en-US" dirty="0"/>
          </a:p>
        </p:txBody>
      </p:sp>
    </p:spTree>
    <p:extLst>
      <p:ext uri="{BB962C8B-B14F-4D97-AF65-F5344CB8AC3E}">
        <p14:creationId xmlns:p14="http://schemas.microsoft.com/office/powerpoint/2010/main" val="1025969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6A55-4126-44B4-B2FC-1F76446E8F33}"/>
              </a:ext>
            </a:extLst>
          </p:cNvPr>
          <p:cNvSpPr>
            <a:spLocks noGrp="1"/>
          </p:cNvSpPr>
          <p:nvPr>
            <p:ph type="title"/>
          </p:nvPr>
        </p:nvSpPr>
        <p:spPr/>
        <p:txBody>
          <a:bodyPr/>
          <a:lstStyle/>
          <a:p>
            <a:r>
              <a:rPr lang="en-US" dirty="0"/>
              <a:t>Simple reflex agents</a:t>
            </a:r>
          </a:p>
        </p:txBody>
      </p:sp>
      <p:pic>
        <p:nvPicPr>
          <p:cNvPr id="4" name="Content Placeholder 3">
            <a:extLst>
              <a:ext uri="{FF2B5EF4-FFF2-40B4-BE49-F238E27FC236}">
                <a16:creationId xmlns:a16="http://schemas.microsoft.com/office/drawing/2014/main" id="{C36E5C5F-A5DF-4FEE-ABE3-560E42410399}"/>
              </a:ext>
            </a:extLst>
          </p:cNvPr>
          <p:cNvPicPr>
            <a:picLocks noGrp="1" noChangeAspect="1"/>
          </p:cNvPicPr>
          <p:nvPr>
            <p:ph idx="1"/>
          </p:nvPr>
        </p:nvPicPr>
        <p:blipFill>
          <a:blip r:embed="rId3"/>
          <a:stretch>
            <a:fillRect/>
          </a:stretch>
        </p:blipFill>
        <p:spPr>
          <a:xfrm>
            <a:off x="838200" y="1690690"/>
            <a:ext cx="6400800" cy="4106458"/>
          </a:xfrm>
          <a:prstGeom prst="rect">
            <a:avLst/>
          </a:prstGeom>
        </p:spPr>
      </p:pic>
      <p:sp>
        <p:nvSpPr>
          <p:cNvPr id="3" name="Slide Number Placeholder 2">
            <a:extLst>
              <a:ext uri="{FF2B5EF4-FFF2-40B4-BE49-F238E27FC236}">
                <a16:creationId xmlns:a16="http://schemas.microsoft.com/office/drawing/2014/main" id="{EED779B1-33A9-4446-932F-E9A5B3350703}"/>
              </a:ext>
            </a:extLst>
          </p:cNvPr>
          <p:cNvSpPr>
            <a:spLocks noGrp="1"/>
          </p:cNvSpPr>
          <p:nvPr>
            <p:ph type="sldNum" sz="quarter" idx="12"/>
          </p:nvPr>
        </p:nvSpPr>
        <p:spPr/>
        <p:txBody>
          <a:bodyPr/>
          <a:lstStyle/>
          <a:p>
            <a:fld id="{ADF51862-5BCB-44C2-88CB-3038997B126A}" type="slidenum">
              <a:rPr lang="en-US" smtClean="0"/>
              <a:t>20</a:t>
            </a:fld>
            <a:endParaRPr lang="en-US" dirty="0"/>
          </a:p>
        </p:txBody>
      </p:sp>
      <p:sp>
        <p:nvSpPr>
          <p:cNvPr id="5" name="TextBox 4">
            <a:extLst>
              <a:ext uri="{FF2B5EF4-FFF2-40B4-BE49-F238E27FC236}">
                <a16:creationId xmlns:a16="http://schemas.microsoft.com/office/drawing/2014/main" id="{0EAB935A-C4C8-46DF-BCD6-21E6982642D3}"/>
              </a:ext>
            </a:extLst>
          </p:cNvPr>
          <p:cNvSpPr txBox="1"/>
          <p:nvPr/>
        </p:nvSpPr>
        <p:spPr>
          <a:xfrm>
            <a:off x="8417169" y="1805354"/>
            <a:ext cx="2971801"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Act on How the world is</a:t>
            </a:r>
          </a:p>
        </p:txBody>
      </p:sp>
    </p:spTree>
    <p:extLst>
      <p:ext uri="{BB962C8B-B14F-4D97-AF65-F5344CB8AC3E}">
        <p14:creationId xmlns:p14="http://schemas.microsoft.com/office/powerpoint/2010/main" val="1355334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A6C06-973C-40B8-B354-8A57479437F4}"/>
              </a:ext>
            </a:extLst>
          </p:cNvPr>
          <p:cNvSpPr>
            <a:spLocks noGrp="1"/>
          </p:cNvSpPr>
          <p:nvPr>
            <p:ph type="title"/>
          </p:nvPr>
        </p:nvSpPr>
        <p:spPr/>
        <p:txBody>
          <a:bodyPr/>
          <a:lstStyle/>
          <a:p>
            <a:r>
              <a:rPr lang="en-US" dirty="0"/>
              <a:t>Reflex agents with state </a:t>
            </a:r>
            <a:r>
              <a:rPr lang="en-US" sz="3200" dirty="0"/>
              <a:t>(Model-based reflex agents)</a:t>
            </a:r>
            <a:endParaRPr lang="en-US" dirty="0"/>
          </a:p>
        </p:txBody>
      </p:sp>
      <p:pic>
        <p:nvPicPr>
          <p:cNvPr id="4" name="Content Placeholder 3">
            <a:extLst>
              <a:ext uri="{FF2B5EF4-FFF2-40B4-BE49-F238E27FC236}">
                <a16:creationId xmlns:a16="http://schemas.microsoft.com/office/drawing/2014/main" id="{D5DFE6B7-9FE0-44C0-B6E3-58870EBAF4FB}"/>
              </a:ext>
            </a:extLst>
          </p:cNvPr>
          <p:cNvPicPr>
            <a:picLocks noGrp="1" noChangeAspect="1"/>
          </p:cNvPicPr>
          <p:nvPr>
            <p:ph idx="1"/>
          </p:nvPr>
        </p:nvPicPr>
        <p:blipFill>
          <a:blip r:embed="rId3"/>
          <a:stretch>
            <a:fillRect/>
          </a:stretch>
        </p:blipFill>
        <p:spPr>
          <a:xfrm>
            <a:off x="838200" y="1538291"/>
            <a:ext cx="6400800" cy="4053373"/>
          </a:xfrm>
          <a:prstGeom prst="rect">
            <a:avLst/>
          </a:prstGeom>
        </p:spPr>
      </p:pic>
      <p:sp>
        <p:nvSpPr>
          <p:cNvPr id="3" name="Slide Number Placeholder 2">
            <a:extLst>
              <a:ext uri="{FF2B5EF4-FFF2-40B4-BE49-F238E27FC236}">
                <a16:creationId xmlns:a16="http://schemas.microsoft.com/office/drawing/2014/main" id="{0692D794-D056-4D51-A24A-FE9E827994C0}"/>
              </a:ext>
            </a:extLst>
          </p:cNvPr>
          <p:cNvSpPr>
            <a:spLocks noGrp="1"/>
          </p:cNvSpPr>
          <p:nvPr>
            <p:ph type="sldNum" sz="quarter" idx="12"/>
          </p:nvPr>
        </p:nvSpPr>
        <p:spPr/>
        <p:txBody>
          <a:bodyPr/>
          <a:lstStyle/>
          <a:p>
            <a:fld id="{ADF51862-5BCB-44C2-88CB-3038997B126A}" type="slidenum">
              <a:rPr lang="en-US" smtClean="0"/>
              <a:t>21</a:t>
            </a:fld>
            <a:endParaRPr lang="en-US" dirty="0"/>
          </a:p>
        </p:txBody>
      </p:sp>
      <p:sp>
        <p:nvSpPr>
          <p:cNvPr id="7" name="TextBox 6">
            <a:extLst>
              <a:ext uri="{FF2B5EF4-FFF2-40B4-BE49-F238E27FC236}">
                <a16:creationId xmlns:a16="http://schemas.microsoft.com/office/drawing/2014/main" id="{7058A867-32C2-4998-8D8C-1CFB430EC9BD}"/>
              </a:ext>
            </a:extLst>
          </p:cNvPr>
          <p:cNvSpPr txBox="1"/>
          <p:nvPr/>
        </p:nvSpPr>
        <p:spPr>
          <a:xfrm>
            <a:off x="8417169" y="1805354"/>
            <a:ext cx="2971801" cy="1477328"/>
          </a:xfrm>
          <a:prstGeom prst="rect">
            <a:avLst/>
          </a:prstGeom>
          <a:noFill/>
        </p:spPr>
        <p:txBody>
          <a:bodyPr wrap="square" rtlCol="0">
            <a:spAutoFit/>
          </a:bodyPr>
          <a:lstStyle/>
          <a:p>
            <a:pPr marL="285750" indent="-285750">
              <a:buFont typeface="Arial" panose="020B0604020202020204" pitchFamily="34" charset="0"/>
              <a:buChar char="•"/>
            </a:pPr>
            <a:r>
              <a:rPr lang="en-US" dirty="0"/>
              <a:t>Maintain a model of their environment</a:t>
            </a:r>
          </a:p>
          <a:p>
            <a:pPr marL="285750" indent="-285750">
              <a:buFont typeface="Arial" panose="020B0604020202020204" pitchFamily="34" charset="0"/>
              <a:buChar char="•"/>
            </a:pPr>
            <a:r>
              <a:rPr lang="en-US" b="1" dirty="0"/>
              <a:t>Act on how the world is and their model of the world</a:t>
            </a:r>
          </a:p>
        </p:txBody>
      </p:sp>
    </p:spTree>
    <p:extLst>
      <p:ext uri="{BB962C8B-B14F-4D97-AF65-F5344CB8AC3E}">
        <p14:creationId xmlns:p14="http://schemas.microsoft.com/office/powerpoint/2010/main" val="2029558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6432-1575-427D-B4CF-046FD107AFCB}"/>
              </a:ext>
            </a:extLst>
          </p:cNvPr>
          <p:cNvSpPr>
            <a:spLocks noGrp="1"/>
          </p:cNvSpPr>
          <p:nvPr>
            <p:ph type="title"/>
          </p:nvPr>
        </p:nvSpPr>
        <p:spPr/>
        <p:txBody>
          <a:bodyPr/>
          <a:lstStyle/>
          <a:p>
            <a:r>
              <a:rPr lang="en-US" dirty="0"/>
              <a:t>Goal-based agents</a:t>
            </a:r>
          </a:p>
        </p:txBody>
      </p:sp>
      <p:pic>
        <p:nvPicPr>
          <p:cNvPr id="4" name="Content Placeholder 3">
            <a:extLst>
              <a:ext uri="{FF2B5EF4-FFF2-40B4-BE49-F238E27FC236}">
                <a16:creationId xmlns:a16="http://schemas.microsoft.com/office/drawing/2014/main" id="{25764F12-AF8F-4925-B853-038376C8156C}"/>
              </a:ext>
            </a:extLst>
          </p:cNvPr>
          <p:cNvPicPr>
            <a:picLocks noGrp="1" noChangeAspect="1"/>
          </p:cNvPicPr>
          <p:nvPr>
            <p:ph idx="1"/>
          </p:nvPr>
        </p:nvPicPr>
        <p:blipFill>
          <a:blip r:embed="rId3"/>
          <a:stretch>
            <a:fillRect/>
          </a:stretch>
        </p:blipFill>
        <p:spPr>
          <a:xfrm>
            <a:off x="838200" y="1690690"/>
            <a:ext cx="6400800" cy="4105302"/>
          </a:xfrm>
          <a:prstGeom prst="rect">
            <a:avLst/>
          </a:prstGeom>
        </p:spPr>
      </p:pic>
      <p:sp>
        <p:nvSpPr>
          <p:cNvPr id="3" name="Slide Number Placeholder 2">
            <a:extLst>
              <a:ext uri="{FF2B5EF4-FFF2-40B4-BE49-F238E27FC236}">
                <a16:creationId xmlns:a16="http://schemas.microsoft.com/office/drawing/2014/main" id="{3C3E70D1-91A5-477B-87FD-59363822A00C}"/>
              </a:ext>
            </a:extLst>
          </p:cNvPr>
          <p:cNvSpPr>
            <a:spLocks noGrp="1"/>
          </p:cNvSpPr>
          <p:nvPr>
            <p:ph type="sldNum" sz="quarter" idx="12"/>
          </p:nvPr>
        </p:nvSpPr>
        <p:spPr/>
        <p:txBody>
          <a:bodyPr/>
          <a:lstStyle/>
          <a:p>
            <a:fld id="{ADF51862-5BCB-44C2-88CB-3038997B126A}" type="slidenum">
              <a:rPr lang="en-US" smtClean="0"/>
              <a:t>22</a:t>
            </a:fld>
            <a:endParaRPr lang="en-US" dirty="0"/>
          </a:p>
        </p:txBody>
      </p:sp>
      <p:sp>
        <p:nvSpPr>
          <p:cNvPr id="5" name="TextBox 4">
            <a:extLst>
              <a:ext uri="{FF2B5EF4-FFF2-40B4-BE49-F238E27FC236}">
                <a16:creationId xmlns:a16="http://schemas.microsoft.com/office/drawing/2014/main" id="{71535F77-9FA2-4628-9C3A-E3FE2E557C80}"/>
              </a:ext>
            </a:extLst>
          </p:cNvPr>
          <p:cNvSpPr txBox="1"/>
          <p:nvPr/>
        </p:nvSpPr>
        <p:spPr>
          <a:xfrm>
            <a:off x="8382001" y="1805354"/>
            <a:ext cx="300697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Consider “what if”</a:t>
            </a:r>
          </a:p>
          <a:p>
            <a:pPr marL="285750" indent="-285750">
              <a:buFont typeface="Arial" panose="020B0604020202020204" pitchFamily="34" charset="0"/>
              <a:buChar char="•"/>
            </a:pPr>
            <a:r>
              <a:rPr lang="en-US" dirty="0"/>
              <a:t>Must have a model of how the environment evolves in response to actions</a:t>
            </a:r>
          </a:p>
          <a:p>
            <a:pPr marL="285750" indent="-285750">
              <a:buFont typeface="Arial" panose="020B0604020202020204" pitchFamily="34" charset="0"/>
              <a:buChar char="•"/>
            </a:pPr>
            <a:r>
              <a:rPr lang="en-US" b="1" dirty="0"/>
              <a:t>Act on How the world would be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564594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2F72F-5F4B-47FE-80D5-272EBF6205DF}"/>
              </a:ext>
            </a:extLst>
          </p:cNvPr>
          <p:cNvSpPr>
            <a:spLocks noGrp="1"/>
          </p:cNvSpPr>
          <p:nvPr>
            <p:ph type="title"/>
          </p:nvPr>
        </p:nvSpPr>
        <p:spPr/>
        <p:txBody>
          <a:bodyPr/>
          <a:lstStyle/>
          <a:p>
            <a:r>
              <a:rPr lang="en-US" dirty="0"/>
              <a:t>Utility-based agents</a:t>
            </a:r>
          </a:p>
        </p:txBody>
      </p:sp>
      <p:pic>
        <p:nvPicPr>
          <p:cNvPr id="4" name="Content Placeholder 3">
            <a:extLst>
              <a:ext uri="{FF2B5EF4-FFF2-40B4-BE49-F238E27FC236}">
                <a16:creationId xmlns:a16="http://schemas.microsoft.com/office/drawing/2014/main" id="{8A8527DB-6E7B-40CF-B08D-AC8BD19EB918}"/>
              </a:ext>
            </a:extLst>
          </p:cNvPr>
          <p:cNvPicPr>
            <a:picLocks noGrp="1" noChangeAspect="1"/>
          </p:cNvPicPr>
          <p:nvPr>
            <p:ph idx="1"/>
          </p:nvPr>
        </p:nvPicPr>
        <p:blipFill>
          <a:blip r:embed="rId3"/>
          <a:stretch>
            <a:fillRect/>
          </a:stretch>
        </p:blipFill>
        <p:spPr>
          <a:xfrm>
            <a:off x="838200" y="1690690"/>
            <a:ext cx="6400800" cy="4108683"/>
          </a:xfrm>
          <a:prstGeom prst="rect">
            <a:avLst/>
          </a:prstGeom>
        </p:spPr>
      </p:pic>
      <p:sp>
        <p:nvSpPr>
          <p:cNvPr id="3" name="Slide Number Placeholder 2">
            <a:extLst>
              <a:ext uri="{FF2B5EF4-FFF2-40B4-BE49-F238E27FC236}">
                <a16:creationId xmlns:a16="http://schemas.microsoft.com/office/drawing/2014/main" id="{30CA530D-7693-45E5-867A-C23184C24280}"/>
              </a:ext>
            </a:extLst>
          </p:cNvPr>
          <p:cNvSpPr>
            <a:spLocks noGrp="1"/>
          </p:cNvSpPr>
          <p:nvPr>
            <p:ph type="sldNum" sz="quarter" idx="12"/>
          </p:nvPr>
        </p:nvSpPr>
        <p:spPr/>
        <p:txBody>
          <a:bodyPr/>
          <a:lstStyle/>
          <a:p>
            <a:fld id="{ADF51862-5BCB-44C2-88CB-3038997B126A}" type="slidenum">
              <a:rPr lang="en-US" smtClean="0"/>
              <a:t>23</a:t>
            </a:fld>
            <a:endParaRPr lang="en-US" dirty="0"/>
          </a:p>
        </p:txBody>
      </p:sp>
      <p:sp>
        <p:nvSpPr>
          <p:cNvPr id="5" name="TextBox 4">
            <a:extLst>
              <a:ext uri="{FF2B5EF4-FFF2-40B4-BE49-F238E27FC236}">
                <a16:creationId xmlns:a16="http://schemas.microsoft.com/office/drawing/2014/main" id="{FCDD76C9-DC29-4854-B1F4-E6A2E04F9856}"/>
              </a:ext>
            </a:extLst>
          </p:cNvPr>
          <p:cNvSpPr txBox="1"/>
          <p:nvPr/>
        </p:nvSpPr>
        <p:spPr>
          <a:xfrm>
            <a:off x="8182709" y="1805354"/>
            <a:ext cx="3206262" cy="2031325"/>
          </a:xfrm>
          <a:prstGeom prst="rect">
            <a:avLst/>
          </a:prstGeom>
          <a:noFill/>
        </p:spPr>
        <p:txBody>
          <a:bodyPr wrap="square" rtlCol="0">
            <a:spAutoFit/>
          </a:bodyPr>
          <a:lstStyle/>
          <a:p>
            <a:r>
              <a:rPr lang="en-US" dirty="0"/>
              <a:t>Like Goal-based but</a:t>
            </a:r>
          </a:p>
          <a:p>
            <a:pPr marL="285750" indent="-285750">
              <a:buFont typeface="Arial" panose="020B0604020202020204" pitchFamily="34" charset="0"/>
              <a:buChar char="•"/>
            </a:pPr>
            <a:r>
              <a:rPr lang="en-US" dirty="0"/>
              <a:t>Trade off multiple goals</a:t>
            </a:r>
          </a:p>
          <a:p>
            <a:pPr marL="285750" indent="-285750">
              <a:buFont typeface="Arial" panose="020B0604020202020204" pitchFamily="34" charset="0"/>
              <a:buChar char="•"/>
            </a:pPr>
            <a:r>
              <a:rPr lang="en-US" dirty="0"/>
              <a:t>Reason about probabilities of outcomes (utility function)</a:t>
            </a:r>
          </a:p>
          <a:p>
            <a:pPr marL="285750" indent="-285750">
              <a:buFont typeface="Arial" panose="020B0604020202020204" pitchFamily="34" charset="0"/>
              <a:buChar char="•"/>
            </a:pPr>
            <a:r>
              <a:rPr lang="en-US" b="1" dirty="0"/>
              <a:t>Act on how the world will </a:t>
            </a:r>
            <a:r>
              <a:rPr lang="en-US" b="1" i="1" dirty="0"/>
              <a:t>likely</a:t>
            </a:r>
            <a:r>
              <a:rPr lang="en-US" b="1" dirty="0"/>
              <a:t> by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67170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34B96-7C95-4B84-8FCC-BDA37701622A}"/>
              </a:ext>
            </a:extLst>
          </p:cNvPr>
          <p:cNvSpPr>
            <a:spLocks noGrp="1"/>
          </p:cNvSpPr>
          <p:nvPr>
            <p:ph type="title"/>
          </p:nvPr>
        </p:nvSpPr>
        <p:spPr>
          <a:xfrm>
            <a:off x="838200" y="365127"/>
            <a:ext cx="10515600" cy="980197"/>
          </a:xfrm>
        </p:spPr>
        <p:txBody>
          <a:bodyPr/>
          <a:lstStyle/>
          <a:p>
            <a:r>
              <a:rPr lang="en-US" dirty="0"/>
              <a:t>General Learning Agent</a:t>
            </a:r>
          </a:p>
        </p:txBody>
      </p:sp>
      <p:pic>
        <p:nvPicPr>
          <p:cNvPr id="1026" name="Picture 2" descr="https://upload.wikimedia.org/wikipedia/commons/0/09/IntelligentAgent-Learning.png">
            <a:extLst>
              <a:ext uri="{FF2B5EF4-FFF2-40B4-BE49-F238E27FC236}">
                <a16:creationId xmlns:a16="http://schemas.microsoft.com/office/drawing/2014/main" id="{9247FF3C-E412-40D4-B492-0FB7FA7A7AD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57038" y="1594398"/>
            <a:ext cx="7430461" cy="4554154"/>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3DB640D1-92E0-4293-B59F-FBD8FD8E7AF8}"/>
              </a:ext>
            </a:extLst>
          </p:cNvPr>
          <p:cNvSpPr/>
          <p:nvPr/>
        </p:nvSpPr>
        <p:spPr>
          <a:xfrm>
            <a:off x="5892800" y="3725335"/>
            <a:ext cx="1478845" cy="8579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a:extLst>
              <a:ext uri="{FF2B5EF4-FFF2-40B4-BE49-F238E27FC236}">
                <a16:creationId xmlns:a16="http://schemas.microsoft.com/office/drawing/2014/main" id="{B0E78857-9B56-467A-A113-3D63D7A209CB}"/>
              </a:ext>
            </a:extLst>
          </p:cNvPr>
          <p:cNvSpPr>
            <a:spLocks noGrp="1"/>
          </p:cNvSpPr>
          <p:nvPr>
            <p:ph type="sldNum" sz="quarter" idx="12"/>
          </p:nvPr>
        </p:nvSpPr>
        <p:spPr/>
        <p:txBody>
          <a:bodyPr/>
          <a:lstStyle/>
          <a:p>
            <a:fld id="{ADF51862-5BCB-44C2-88CB-3038997B126A}" type="slidenum">
              <a:rPr lang="en-US" smtClean="0"/>
              <a:t>24</a:t>
            </a:fld>
            <a:endParaRPr lang="en-US" dirty="0"/>
          </a:p>
        </p:txBody>
      </p:sp>
    </p:spTree>
    <p:extLst>
      <p:ext uri="{BB962C8B-B14F-4D97-AF65-F5344CB8AC3E}">
        <p14:creationId xmlns:p14="http://schemas.microsoft.com/office/powerpoint/2010/main" val="279300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2ACCC-4404-4A9A-860C-4DCE65F155B3}"/>
              </a:ext>
            </a:extLst>
          </p:cNvPr>
          <p:cNvSpPr>
            <a:spLocks noGrp="1"/>
          </p:cNvSpPr>
          <p:nvPr>
            <p:ph type="title"/>
          </p:nvPr>
        </p:nvSpPr>
        <p:spPr>
          <a:xfrm>
            <a:off x="838200" y="317062"/>
            <a:ext cx="10515600" cy="727949"/>
          </a:xfrm>
        </p:spPr>
        <p:txBody>
          <a:bodyPr/>
          <a:lstStyle/>
          <a:p>
            <a:r>
              <a:rPr lang="en-US" dirty="0">
                <a:solidFill>
                  <a:schemeClr val="bg1"/>
                </a:solidFill>
              </a:rPr>
              <a:t>AI overview </a:t>
            </a:r>
          </a:p>
        </p:txBody>
      </p:sp>
      <p:graphicFrame>
        <p:nvGraphicFramePr>
          <p:cNvPr id="4" name="Content Placeholder 3">
            <a:extLst>
              <a:ext uri="{FF2B5EF4-FFF2-40B4-BE49-F238E27FC236}">
                <a16:creationId xmlns:a16="http://schemas.microsoft.com/office/drawing/2014/main" id="{E4DF9466-B5AF-4962-A7BE-9A8C03679361}"/>
              </a:ext>
            </a:extLst>
          </p:cNvPr>
          <p:cNvGraphicFramePr>
            <a:graphicFrameLocks noGrp="1"/>
          </p:cNvGraphicFramePr>
          <p:nvPr>
            <p:ph idx="1"/>
          </p:nvPr>
        </p:nvGraphicFramePr>
        <p:xfrm>
          <a:off x="838200" y="317062"/>
          <a:ext cx="10515600" cy="5859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DE53C735-11F5-4C62-A208-4DA8B3DD66C0}"/>
              </a:ext>
            </a:extLst>
          </p:cNvPr>
          <p:cNvSpPr>
            <a:spLocks noGrp="1"/>
          </p:cNvSpPr>
          <p:nvPr>
            <p:ph type="sldNum" sz="quarter" idx="12"/>
          </p:nvPr>
        </p:nvSpPr>
        <p:spPr/>
        <p:txBody>
          <a:bodyPr/>
          <a:lstStyle/>
          <a:p>
            <a:fld id="{ADF51862-5BCB-44C2-88CB-3038997B126A}" type="slidenum">
              <a:rPr lang="en-US" smtClean="0"/>
              <a:t>25</a:t>
            </a:fld>
            <a:endParaRPr lang="en-US" dirty="0"/>
          </a:p>
        </p:txBody>
      </p:sp>
    </p:spTree>
    <p:extLst>
      <p:ext uri="{BB962C8B-B14F-4D97-AF65-F5344CB8AC3E}">
        <p14:creationId xmlns:p14="http://schemas.microsoft.com/office/powerpoint/2010/main" val="2778580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A3500-6C6F-4870-9A06-7D1AF46D43C0}"/>
              </a:ext>
            </a:extLst>
          </p:cNvPr>
          <p:cNvSpPr>
            <a:spLocks noGrp="1"/>
          </p:cNvSpPr>
          <p:nvPr>
            <p:ph type="title"/>
          </p:nvPr>
        </p:nvSpPr>
        <p:spPr/>
        <p:txBody>
          <a:bodyPr/>
          <a:lstStyle/>
          <a:p>
            <a:r>
              <a:rPr lang="en-US" dirty="0"/>
              <a:t>Integrating approaches</a:t>
            </a:r>
          </a:p>
        </p:txBody>
      </p:sp>
      <p:sp>
        <p:nvSpPr>
          <p:cNvPr id="3" name="Content Placeholder 2">
            <a:extLst>
              <a:ext uri="{FF2B5EF4-FFF2-40B4-BE49-F238E27FC236}">
                <a16:creationId xmlns:a16="http://schemas.microsoft.com/office/drawing/2014/main" id="{E8D3C288-B6D7-4897-A023-8EF10675E578}"/>
              </a:ext>
            </a:extLst>
          </p:cNvPr>
          <p:cNvSpPr>
            <a:spLocks noGrp="1"/>
          </p:cNvSpPr>
          <p:nvPr>
            <p:ph idx="1"/>
          </p:nvPr>
        </p:nvSpPr>
        <p:spPr>
          <a:xfrm>
            <a:off x="838200" y="1636445"/>
            <a:ext cx="10515600" cy="4351338"/>
          </a:xfrm>
        </p:spPr>
        <p:txBody>
          <a:bodyPr>
            <a:normAutofit/>
          </a:bodyPr>
          <a:lstStyle/>
          <a:p>
            <a:pPr marL="0" indent="0">
              <a:buNone/>
            </a:pPr>
            <a:r>
              <a:rPr lang="en-US" sz="3200" dirty="0"/>
              <a:t>Beyond a specific approach</a:t>
            </a:r>
          </a:p>
          <a:p>
            <a:r>
              <a:rPr lang="en-US" sz="3200" dirty="0"/>
              <a:t>Intelligent agents</a:t>
            </a:r>
          </a:p>
          <a:p>
            <a:pPr lvl="1"/>
            <a:r>
              <a:rPr lang="en-US" sz="2800" dirty="0"/>
              <a:t>An intelligent agent is a system that perceives its environment and takes actions which maximize its chances of success. </a:t>
            </a:r>
          </a:p>
          <a:p>
            <a:pPr lvl="1"/>
            <a:r>
              <a:rPr lang="en-US" sz="2800" dirty="0"/>
              <a:t>The simplest intelligent agents are programs that solve specific problems.</a:t>
            </a:r>
          </a:p>
          <a:p>
            <a:pPr lvl="1"/>
            <a:r>
              <a:rPr lang="en-US" sz="2800" dirty="0"/>
              <a:t>More complicated agents include human beings and organizations (such as firms).</a:t>
            </a:r>
          </a:p>
          <a:p>
            <a:pPr lvl="1"/>
            <a:endParaRPr lang="en-US" sz="2800" dirty="0"/>
          </a:p>
        </p:txBody>
      </p:sp>
      <p:sp>
        <p:nvSpPr>
          <p:cNvPr id="4" name="Slide Number Placeholder 3">
            <a:extLst>
              <a:ext uri="{FF2B5EF4-FFF2-40B4-BE49-F238E27FC236}">
                <a16:creationId xmlns:a16="http://schemas.microsoft.com/office/drawing/2014/main" id="{B84B56DF-93C3-4378-A20F-8BD8CB77D9BE}"/>
              </a:ext>
            </a:extLst>
          </p:cNvPr>
          <p:cNvSpPr>
            <a:spLocks noGrp="1"/>
          </p:cNvSpPr>
          <p:nvPr>
            <p:ph type="sldNum" sz="quarter" idx="12"/>
          </p:nvPr>
        </p:nvSpPr>
        <p:spPr/>
        <p:txBody>
          <a:bodyPr/>
          <a:lstStyle/>
          <a:p>
            <a:fld id="{ADF51862-5BCB-44C2-88CB-3038997B126A}" type="slidenum">
              <a:rPr lang="en-US" smtClean="0"/>
              <a:t>3</a:t>
            </a:fld>
            <a:endParaRPr lang="en-US" dirty="0"/>
          </a:p>
        </p:txBody>
      </p:sp>
    </p:spTree>
    <p:extLst>
      <p:ext uri="{BB962C8B-B14F-4D97-AF65-F5344CB8AC3E}">
        <p14:creationId xmlns:p14="http://schemas.microsoft.com/office/powerpoint/2010/main" val="2840305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a:xfrm>
            <a:off x="838200" y="365127"/>
            <a:ext cx="10515600" cy="987425"/>
          </a:xfrm>
        </p:spPr>
        <p:txBody>
          <a:bodyPr vert="horz" lIns="91440" tIns="45720" rIns="132077" bIns="45720" rtlCol="0" anchor="ctr">
            <a:normAutofit/>
          </a:bodyPr>
          <a:lstStyle/>
          <a:p>
            <a:r>
              <a:rPr lang="en-US" dirty="0"/>
              <a:t>Rational Agents</a:t>
            </a:r>
          </a:p>
        </p:txBody>
      </p:sp>
      <p:sp>
        <p:nvSpPr>
          <p:cNvPr id="27653" name="Rectangle 5"/>
          <p:cNvSpPr>
            <a:spLocks noGrp="1" noChangeArrowheads="1"/>
          </p:cNvSpPr>
          <p:nvPr>
            <p:ph type="body" idx="1"/>
          </p:nvPr>
        </p:nvSpPr>
        <p:spPr>
          <a:xfrm>
            <a:off x="457199" y="1471449"/>
            <a:ext cx="7814442" cy="5021424"/>
          </a:xfrm>
        </p:spPr>
        <p:txBody>
          <a:bodyPr vert="horz" lIns="91440" tIns="45720" rIns="132077" bIns="45720" rtlCol="0">
            <a:normAutofit/>
          </a:bodyPr>
          <a:lstStyle/>
          <a:p>
            <a:pPr marL="457178" indent="-457178">
              <a:spcBef>
                <a:spcPct val="0"/>
              </a:spcBef>
            </a:pPr>
            <a:r>
              <a:rPr lang="en-US" sz="2400" dirty="0"/>
              <a:t>An </a:t>
            </a:r>
            <a:r>
              <a:rPr lang="en-US" sz="2400" b="1" dirty="0"/>
              <a:t>agent</a:t>
            </a:r>
            <a:r>
              <a:rPr lang="en-US" sz="2400" dirty="0"/>
              <a:t> is an entity that </a:t>
            </a:r>
            <a:r>
              <a:rPr lang="en-US" sz="2400" i="1" dirty="0"/>
              <a:t>perceives</a:t>
            </a:r>
            <a:r>
              <a:rPr lang="en-US" sz="2400" dirty="0"/>
              <a:t> and </a:t>
            </a:r>
            <a:r>
              <a:rPr lang="en-US" sz="2400" i="1" dirty="0"/>
              <a:t>acts</a:t>
            </a:r>
            <a:r>
              <a:rPr lang="en-US" sz="2400" dirty="0"/>
              <a:t>.</a:t>
            </a:r>
          </a:p>
          <a:p>
            <a:pPr marL="914378" lvl="1" indent="-457178">
              <a:spcBef>
                <a:spcPct val="0"/>
              </a:spcBef>
            </a:pPr>
            <a:r>
              <a:rPr lang="en-US" sz="2000" dirty="0"/>
              <a:t>Agents include humans, robots, softbots, thermostat, etc.</a:t>
            </a:r>
          </a:p>
          <a:p>
            <a:pPr marL="457178" indent="-457178">
              <a:spcBef>
                <a:spcPts val="1500"/>
              </a:spcBef>
            </a:pPr>
            <a:r>
              <a:rPr lang="en-US" sz="2400" dirty="0"/>
              <a:t>A </a:t>
            </a:r>
            <a:r>
              <a:rPr lang="en-US" sz="2400" b="1" dirty="0"/>
              <a:t>rational agent</a:t>
            </a:r>
            <a:r>
              <a:rPr lang="en-US" sz="2400" b="1" i="1" dirty="0"/>
              <a:t> </a:t>
            </a:r>
            <a:r>
              <a:rPr lang="en-US" sz="2400" dirty="0"/>
              <a:t>selects actions that maximize its (expected) </a:t>
            </a:r>
            <a:r>
              <a:rPr lang="en-US" sz="2400" b="1" dirty="0"/>
              <a:t>utility</a:t>
            </a:r>
            <a:r>
              <a:rPr lang="en-US" sz="2400" dirty="0"/>
              <a:t>.  </a:t>
            </a:r>
          </a:p>
          <a:p>
            <a:pPr marL="457178" indent="-457178">
              <a:spcBef>
                <a:spcPts val="1500"/>
              </a:spcBef>
            </a:pPr>
            <a:r>
              <a:rPr lang="en-US" sz="2400" dirty="0"/>
              <a:t>Characteristics of the </a:t>
            </a:r>
            <a:r>
              <a:rPr lang="en-US" sz="2400" b="1" dirty="0"/>
              <a:t>percepts, environment,</a:t>
            </a:r>
            <a:r>
              <a:rPr lang="en-US" sz="2400" dirty="0"/>
              <a:t> and </a:t>
            </a:r>
            <a:r>
              <a:rPr lang="en-US" sz="2400" b="1" dirty="0"/>
              <a:t>action space </a:t>
            </a:r>
            <a:r>
              <a:rPr lang="en-US" sz="2400" dirty="0"/>
              <a:t>dictate techniques for selecting rational actions.</a:t>
            </a:r>
          </a:p>
        </p:txBody>
      </p:sp>
      <p:grpSp>
        <p:nvGrpSpPr>
          <p:cNvPr id="34" name="Group 33"/>
          <p:cNvGrpSpPr/>
          <p:nvPr/>
        </p:nvGrpSpPr>
        <p:grpSpPr>
          <a:xfrm>
            <a:off x="4050139" y="4430082"/>
            <a:ext cx="3860797" cy="1912937"/>
            <a:chOff x="4616215" y="3194447"/>
            <a:chExt cx="4052397" cy="1434703"/>
          </a:xfrm>
        </p:grpSpPr>
        <p:sp>
          <p:nvSpPr>
            <p:cNvPr id="19" name="AutoShape 7"/>
            <p:cNvSpPr>
              <a:spLocks/>
            </p:cNvSpPr>
            <p:nvPr/>
          </p:nvSpPr>
          <p:spPr bwMode="auto">
            <a:xfrm>
              <a:off x="4616215" y="3200398"/>
              <a:ext cx="1919558" cy="1309688"/>
            </a:xfrm>
            <a:prstGeom prst="roundRect">
              <a:avLst>
                <a:gd name="adj" fmla="val 10912"/>
              </a:avLst>
            </a:prstGeom>
            <a:solidFill>
              <a:srgbClr val="9FB0D1"/>
            </a:solidFill>
            <a:ln w="12700">
              <a:solidFill>
                <a:schemeClr val="tx1"/>
              </a:solidFill>
              <a:round/>
              <a:headEnd/>
              <a:tailEnd/>
            </a:ln>
          </p:spPr>
          <p:txBody>
            <a:bodyPr lIns="0" tIns="0" rIns="0" bIns="0"/>
            <a:lstStyle/>
            <a:p>
              <a:endParaRPr lang="en-US" sz="2133" dirty="0">
                <a:latin typeface="Calibri" pitchFamily="34" charset="0"/>
              </a:endParaRPr>
            </a:p>
          </p:txBody>
        </p:sp>
        <p:sp>
          <p:nvSpPr>
            <p:cNvPr id="20" name="Line 8"/>
            <p:cNvSpPr>
              <a:spLocks noChangeShapeType="1"/>
            </p:cNvSpPr>
            <p:nvPr/>
          </p:nvSpPr>
          <p:spPr bwMode="auto">
            <a:xfrm rot="10800000" flipH="1">
              <a:off x="5611414" y="3672670"/>
              <a:ext cx="0" cy="531019"/>
            </a:xfrm>
            <a:prstGeom prst="line">
              <a:avLst/>
            </a:prstGeom>
            <a:noFill/>
            <a:ln w="25400">
              <a:solidFill>
                <a:schemeClr val="tx1"/>
              </a:solidFill>
              <a:round/>
              <a:headEnd type="stealth" w="med" len="med"/>
              <a:tailEnd/>
            </a:ln>
          </p:spPr>
          <p:txBody>
            <a:bodyPr lIns="91439" tIns="45719" rIns="91439" bIns="45719"/>
            <a:lstStyle/>
            <a:p>
              <a:endParaRPr lang="en-US" sz="2133" dirty="0">
                <a:latin typeface="Calibri" pitchFamily="34" charset="0"/>
              </a:endParaRPr>
            </a:p>
          </p:txBody>
        </p:sp>
        <p:sp>
          <p:nvSpPr>
            <p:cNvPr id="21" name="Rectangle 9"/>
            <p:cNvSpPr>
              <a:spLocks/>
            </p:cNvSpPr>
            <p:nvPr/>
          </p:nvSpPr>
          <p:spPr bwMode="auto">
            <a:xfrm rot="16200000">
              <a:off x="4687016" y="3598189"/>
              <a:ext cx="564897" cy="493220"/>
            </a:xfrm>
            <a:prstGeom prst="rect">
              <a:avLst/>
            </a:prstGeom>
            <a:noFill/>
            <a:ln w="12700">
              <a:noFill/>
              <a:miter lim="800000"/>
              <a:headEnd/>
              <a:tailEnd/>
            </a:ln>
          </p:spPr>
          <p:txBody>
            <a:bodyPr lIns="0" tIns="0" rIns="40639" bIns="0"/>
            <a:lstStyle/>
            <a:p>
              <a:pPr marL="39686"/>
              <a:r>
                <a:rPr lang="en-US" sz="2133" b="1" dirty="0">
                  <a:latin typeface="Calibri" pitchFamily="34" charset="0"/>
                  <a:cs typeface="Arial" charset="0"/>
                </a:rPr>
                <a:t>Agent</a:t>
              </a:r>
            </a:p>
          </p:txBody>
        </p:sp>
        <p:grpSp>
          <p:nvGrpSpPr>
            <p:cNvPr id="22" name="Group 10"/>
            <p:cNvGrpSpPr>
              <a:grpSpLocks/>
            </p:cNvGrpSpPr>
            <p:nvPr/>
          </p:nvGrpSpPr>
          <p:grpSpPr bwMode="auto">
            <a:xfrm>
              <a:off x="5363764" y="3748869"/>
              <a:ext cx="476250" cy="323850"/>
              <a:chOff x="0" y="0"/>
              <a:chExt cx="400" cy="272"/>
            </a:xfrm>
          </p:grpSpPr>
          <p:sp>
            <p:nvSpPr>
              <p:cNvPr id="23" name="AutoShape 11"/>
              <p:cNvSpPr>
                <a:spLocks/>
              </p:cNvSpPr>
              <p:nvPr/>
            </p:nvSpPr>
            <p:spPr bwMode="auto">
              <a:xfrm>
                <a:off x="0" y="0"/>
                <a:ext cx="400" cy="272"/>
              </a:xfrm>
              <a:prstGeom prst="roundRect">
                <a:avLst>
                  <a:gd name="adj" fmla="val 28120"/>
                </a:avLst>
              </a:prstGeom>
              <a:solidFill>
                <a:srgbClr val="FFFFFF"/>
              </a:solidFill>
              <a:ln w="12700">
                <a:solidFill>
                  <a:schemeClr val="tx1"/>
                </a:solidFill>
                <a:round/>
                <a:headEnd/>
                <a:tailEnd/>
              </a:ln>
            </p:spPr>
            <p:txBody>
              <a:bodyPr lIns="0" tIns="0" rIns="0" bIns="0"/>
              <a:lstStyle/>
              <a:p>
                <a:endParaRPr lang="en-US" sz="2133" dirty="0">
                  <a:latin typeface="Calibri" pitchFamily="34" charset="0"/>
                </a:endParaRPr>
              </a:p>
            </p:txBody>
          </p:sp>
          <p:sp>
            <p:nvSpPr>
              <p:cNvPr id="24" name="Rectangle 12"/>
              <p:cNvSpPr>
                <a:spLocks/>
              </p:cNvSpPr>
              <p:nvPr/>
            </p:nvSpPr>
            <p:spPr bwMode="auto">
              <a:xfrm>
                <a:off x="135" y="32"/>
                <a:ext cx="139" cy="236"/>
              </a:xfrm>
              <a:prstGeom prst="rect">
                <a:avLst/>
              </a:prstGeom>
              <a:noFill/>
              <a:ln w="12700">
                <a:noFill/>
                <a:miter lim="800000"/>
                <a:headEnd/>
                <a:tailEnd/>
              </a:ln>
            </p:spPr>
            <p:txBody>
              <a:bodyPr lIns="0" tIns="0" rIns="54185" bIns="0"/>
              <a:lstStyle/>
              <a:p>
                <a:pPr marL="39686" algn="ctr"/>
                <a:r>
                  <a:rPr lang="en-US" sz="2133" b="1" dirty="0">
                    <a:latin typeface="Calibri" pitchFamily="34" charset="0"/>
                    <a:cs typeface="Arial" charset="0"/>
                  </a:rPr>
                  <a:t>?</a:t>
                </a:r>
              </a:p>
            </p:txBody>
          </p:sp>
        </p:grpSp>
        <p:grpSp>
          <p:nvGrpSpPr>
            <p:cNvPr id="25" name="Group 13"/>
            <p:cNvGrpSpPr>
              <a:grpSpLocks/>
            </p:cNvGrpSpPr>
            <p:nvPr/>
          </p:nvGrpSpPr>
          <p:grpSpPr bwMode="auto">
            <a:xfrm>
              <a:off x="5073252" y="3430191"/>
              <a:ext cx="1104900" cy="1059657"/>
              <a:chOff x="32" y="19"/>
              <a:chExt cx="928" cy="890"/>
            </a:xfrm>
          </p:grpSpPr>
          <p:sp>
            <p:nvSpPr>
              <p:cNvPr id="26" name="Rectangle 14"/>
              <p:cNvSpPr>
                <a:spLocks/>
              </p:cNvSpPr>
              <p:nvPr/>
            </p:nvSpPr>
            <p:spPr bwMode="auto">
              <a:xfrm>
                <a:off x="84" y="19"/>
                <a:ext cx="824" cy="304"/>
              </a:xfrm>
              <a:prstGeom prst="rect">
                <a:avLst/>
              </a:prstGeom>
              <a:noFill/>
              <a:ln w="12700">
                <a:noFill/>
                <a:miter lim="800000"/>
                <a:headEnd/>
                <a:tailEnd/>
              </a:ln>
            </p:spPr>
            <p:txBody>
              <a:bodyPr lIns="0" tIns="0" rIns="54185" bIns="0"/>
              <a:lstStyle/>
              <a:p>
                <a:pPr marL="39686" algn="ctr"/>
                <a:r>
                  <a:rPr lang="en-US" sz="1867" dirty="0">
                    <a:latin typeface="Calibri" pitchFamily="34" charset="0"/>
                    <a:cs typeface="Arial" charset="0"/>
                  </a:rPr>
                  <a:t>Sensors</a:t>
                </a:r>
              </a:p>
            </p:txBody>
          </p:sp>
          <p:sp>
            <p:nvSpPr>
              <p:cNvPr id="27" name="Rectangle 15"/>
              <p:cNvSpPr>
                <a:spLocks/>
              </p:cNvSpPr>
              <p:nvPr/>
            </p:nvSpPr>
            <p:spPr bwMode="auto">
              <a:xfrm>
                <a:off x="32" y="661"/>
                <a:ext cx="928" cy="248"/>
              </a:xfrm>
              <a:prstGeom prst="rect">
                <a:avLst/>
              </a:prstGeom>
              <a:noFill/>
              <a:ln w="12700">
                <a:noFill/>
                <a:miter lim="800000"/>
                <a:headEnd/>
                <a:tailEnd/>
              </a:ln>
            </p:spPr>
            <p:txBody>
              <a:bodyPr lIns="0" tIns="0" rIns="54185" bIns="0"/>
              <a:lstStyle/>
              <a:p>
                <a:pPr marL="39686" algn="ctr"/>
                <a:r>
                  <a:rPr lang="en-US" sz="1867" dirty="0">
                    <a:latin typeface="Calibri" pitchFamily="34" charset="0"/>
                    <a:cs typeface="Arial" charset="0"/>
                  </a:rPr>
                  <a:t>Actuators</a:t>
                </a:r>
              </a:p>
            </p:txBody>
          </p:sp>
        </p:grpSp>
        <p:sp>
          <p:nvSpPr>
            <p:cNvPr id="28" name="AutoShape 16"/>
            <p:cNvSpPr>
              <a:spLocks/>
            </p:cNvSpPr>
            <p:nvPr/>
          </p:nvSpPr>
          <p:spPr bwMode="auto">
            <a:xfrm>
              <a:off x="7815475" y="3194447"/>
              <a:ext cx="853137" cy="1304925"/>
            </a:xfrm>
            <a:prstGeom prst="roundRect">
              <a:avLst>
                <a:gd name="adj" fmla="val 10944"/>
              </a:avLst>
            </a:prstGeom>
            <a:solidFill>
              <a:srgbClr val="9FB0D1"/>
            </a:solidFill>
            <a:ln w="12700">
              <a:solidFill>
                <a:schemeClr val="tx1"/>
              </a:solidFill>
              <a:round/>
              <a:headEnd/>
              <a:tailEnd/>
            </a:ln>
          </p:spPr>
          <p:txBody>
            <a:bodyPr lIns="0" tIns="0" rIns="0" bIns="0"/>
            <a:lstStyle/>
            <a:p>
              <a:endParaRPr lang="en-US" sz="2133" dirty="0">
                <a:latin typeface="Calibri" pitchFamily="34" charset="0"/>
              </a:endParaRPr>
            </a:p>
          </p:txBody>
        </p:sp>
        <p:sp>
          <p:nvSpPr>
            <p:cNvPr id="29" name="Rectangle 17"/>
            <p:cNvSpPr>
              <a:spLocks/>
            </p:cNvSpPr>
            <p:nvPr/>
          </p:nvSpPr>
          <p:spPr bwMode="auto">
            <a:xfrm rot="5400000">
              <a:off x="7696859" y="3589450"/>
              <a:ext cx="1157018" cy="493220"/>
            </a:xfrm>
            <a:prstGeom prst="rect">
              <a:avLst/>
            </a:prstGeom>
            <a:noFill/>
            <a:ln w="12700">
              <a:noFill/>
              <a:miter lim="800000"/>
              <a:headEnd/>
              <a:tailEnd/>
            </a:ln>
          </p:spPr>
          <p:txBody>
            <a:bodyPr lIns="0" tIns="0" rIns="40639" bIns="0"/>
            <a:lstStyle/>
            <a:p>
              <a:pPr marL="39686" algn="ctr"/>
              <a:r>
                <a:rPr lang="en-US" sz="2133" b="1" dirty="0">
                  <a:latin typeface="Calibri" pitchFamily="34" charset="0"/>
                  <a:cs typeface="Arial" charset="0"/>
                </a:rPr>
                <a:t>Environment</a:t>
              </a:r>
            </a:p>
          </p:txBody>
        </p:sp>
        <p:sp>
          <p:nvSpPr>
            <p:cNvPr id="30" name="Line 18"/>
            <p:cNvSpPr>
              <a:spLocks noChangeShapeType="1"/>
            </p:cNvSpPr>
            <p:nvPr/>
          </p:nvSpPr>
          <p:spPr bwMode="auto">
            <a:xfrm rot="10800000" flipH="1">
              <a:off x="6182915" y="3574256"/>
              <a:ext cx="1859756" cy="0"/>
            </a:xfrm>
            <a:prstGeom prst="line">
              <a:avLst/>
            </a:prstGeom>
            <a:noFill/>
            <a:ln w="25400">
              <a:solidFill>
                <a:schemeClr val="tx1"/>
              </a:solidFill>
              <a:round/>
              <a:headEnd type="stealth" w="med" len="med"/>
              <a:tailEnd/>
            </a:ln>
          </p:spPr>
          <p:txBody>
            <a:bodyPr lIns="91439" tIns="45719" rIns="91439" bIns="45719"/>
            <a:lstStyle/>
            <a:p>
              <a:endParaRPr lang="en-US" sz="2133" dirty="0">
                <a:latin typeface="Calibri" pitchFamily="34" charset="0"/>
              </a:endParaRPr>
            </a:p>
          </p:txBody>
        </p:sp>
        <p:sp>
          <p:nvSpPr>
            <p:cNvPr id="31" name="Line 19"/>
            <p:cNvSpPr>
              <a:spLocks noChangeShapeType="1"/>
            </p:cNvSpPr>
            <p:nvPr/>
          </p:nvSpPr>
          <p:spPr bwMode="auto">
            <a:xfrm flipH="1">
              <a:off x="6275783" y="4324350"/>
              <a:ext cx="1760934" cy="0"/>
            </a:xfrm>
            <a:prstGeom prst="line">
              <a:avLst/>
            </a:prstGeom>
            <a:noFill/>
            <a:ln w="25400">
              <a:solidFill>
                <a:schemeClr val="tx1"/>
              </a:solidFill>
              <a:round/>
              <a:headEnd type="stealth" w="med" len="med"/>
              <a:tailEnd/>
            </a:ln>
          </p:spPr>
          <p:txBody>
            <a:bodyPr lIns="91439" tIns="45719" rIns="91439" bIns="45719"/>
            <a:lstStyle/>
            <a:p>
              <a:endParaRPr lang="en-US" sz="2133" dirty="0">
                <a:latin typeface="Calibri" pitchFamily="34" charset="0"/>
              </a:endParaRPr>
            </a:p>
          </p:txBody>
        </p:sp>
        <p:sp>
          <p:nvSpPr>
            <p:cNvPr id="32" name="Rectangle 20"/>
            <p:cNvSpPr>
              <a:spLocks/>
            </p:cNvSpPr>
            <p:nvPr/>
          </p:nvSpPr>
          <p:spPr bwMode="auto">
            <a:xfrm>
              <a:off x="6682977" y="3584972"/>
              <a:ext cx="942975" cy="266700"/>
            </a:xfrm>
            <a:prstGeom prst="rect">
              <a:avLst/>
            </a:prstGeom>
            <a:noFill/>
            <a:ln w="12700">
              <a:noFill/>
              <a:miter lim="800000"/>
              <a:headEnd/>
              <a:tailEnd/>
            </a:ln>
          </p:spPr>
          <p:txBody>
            <a:bodyPr lIns="0" tIns="0" rIns="40639" bIns="0"/>
            <a:lstStyle/>
            <a:p>
              <a:pPr marL="39686" algn="ctr"/>
              <a:r>
                <a:rPr lang="en-US" sz="1467" dirty="0">
                  <a:latin typeface="Calibri" pitchFamily="34" charset="0"/>
                  <a:cs typeface="Arial" charset="0"/>
                </a:rPr>
                <a:t>Percepts</a:t>
              </a:r>
            </a:p>
          </p:txBody>
        </p:sp>
        <p:sp>
          <p:nvSpPr>
            <p:cNvPr id="33" name="Rectangle 21"/>
            <p:cNvSpPr>
              <a:spLocks/>
            </p:cNvSpPr>
            <p:nvPr/>
          </p:nvSpPr>
          <p:spPr bwMode="auto">
            <a:xfrm>
              <a:off x="6749652" y="4324350"/>
              <a:ext cx="809625" cy="304800"/>
            </a:xfrm>
            <a:prstGeom prst="rect">
              <a:avLst/>
            </a:prstGeom>
            <a:noFill/>
            <a:ln w="12700">
              <a:noFill/>
              <a:miter lim="800000"/>
              <a:headEnd/>
              <a:tailEnd/>
            </a:ln>
          </p:spPr>
          <p:txBody>
            <a:bodyPr lIns="0" tIns="0" rIns="40639" bIns="0"/>
            <a:lstStyle/>
            <a:p>
              <a:pPr marL="39686" algn="ctr"/>
              <a:r>
                <a:rPr lang="en-US" sz="1467" dirty="0">
                  <a:latin typeface="Calibri" pitchFamily="34" charset="0"/>
                  <a:cs typeface="Arial" charset="0"/>
                </a:rPr>
                <a:t>Actions</a:t>
              </a:r>
            </a:p>
          </p:txBody>
        </p:sp>
      </p:grpSp>
      <p:pic>
        <p:nvPicPr>
          <p:cNvPr id="46083" name="Picture 3"/>
          <p:cNvPicPr preferRelativeResize="0">
            <a:picLocks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flipH="1">
            <a:off x="8565930" y="1341181"/>
            <a:ext cx="3104483" cy="2358460"/>
          </a:xfrm>
          <a:prstGeom prst="rect">
            <a:avLst/>
          </a:prstGeom>
          <a:noFill/>
        </p:spPr>
      </p:pic>
      <p:sp>
        <p:nvSpPr>
          <p:cNvPr id="2" name="Slide Number Placeholder 1">
            <a:extLst>
              <a:ext uri="{FF2B5EF4-FFF2-40B4-BE49-F238E27FC236}">
                <a16:creationId xmlns:a16="http://schemas.microsoft.com/office/drawing/2014/main" id="{C88C8811-885F-4E4A-8CE2-84EE39B82046}"/>
              </a:ext>
            </a:extLst>
          </p:cNvPr>
          <p:cNvSpPr>
            <a:spLocks noGrp="1"/>
          </p:cNvSpPr>
          <p:nvPr>
            <p:ph type="sldNum" sz="quarter" idx="12"/>
          </p:nvPr>
        </p:nvSpPr>
        <p:spPr/>
        <p:txBody>
          <a:bodyPr/>
          <a:lstStyle/>
          <a:p>
            <a:fld id="{ADF51862-5BCB-44C2-88CB-3038997B126A}" type="slidenum">
              <a:rPr lang="en-US" smtClean="0"/>
              <a:t>4</a:t>
            </a:fld>
            <a:endParaRPr lang="en-US" dirty="0"/>
          </a:p>
        </p:txBody>
      </p:sp>
    </p:spTree>
    <p:extLst>
      <p:ext uri="{BB962C8B-B14F-4D97-AF65-F5344CB8AC3E}">
        <p14:creationId xmlns:p14="http://schemas.microsoft.com/office/powerpoint/2010/main" val="280053091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79D3C-286B-4A91-8981-66601F162658}"/>
              </a:ext>
            </a:extLst>
          </p:cNvPr>
          <p:cNvSpPr>
            <a:spLocks noGrp="1"/>
          </p:cNvSpPr>
          <p:nvPr>
            <p:ph type="title"/>
          </p:nvPr>
        </p:nvSpPr>
        <p:spPr/>
        <p:txBody>
          <a:bodyPr/>
          <a:lstStyle/>
          <a:p>
            <a:r>
              <a:rPr lang="en-US" dirty="0"/>
              <a:t>Agents and Environments</a:t>
            </a:r>
          </a:p>
        </p:txBody>
      </p:sp>
      <p:sp>
        <p:nvSpPr>
          <p:cNvPr id="3" name="Content Placeholder 2">
            <a:extLst>
              <a:ext uri="{FF2B5EF4-FFF2-40B4-BE49-F238E27FC236}">
                <a16:creationId xmlns:a16="http://schemas.microsoft.com/office/drawing/2014/main" id="{A517EF41-D7AB-42A2-9916-B7F4FACE5C84}"/>
              </a:ext>
            </a:extLst>
          </p:cNvPr>
          <p:cNvSpPr>
            <a:spLocks noGrp="1"/>
          </p:cNvSpPr>
          <p:nvPr>
            <p:ph idx="1"/>
          </p:nvPr>
        </p:nvSpPr>
        <p:spPr/>
        <p:txBody>
          <a:bodyPr/>
          <a:lstStyle/>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42C70A7A-92A3-4CFE-A955-5AF14DDFDCA4}"/>
              </a:ext>
            </a:extLst>
          </p:cNvPr>
          <p:cNvPicPr>
            <a:picLocks noChangeAspect="1"/>
          </p:cNvPicPr>
          <p:nvPr/>
        </p:nvPicPr>
        <p:blipFill>
          <a:blip r:embed="rId3"/>
          <a:stretch>
            <a:fillRect/>
          </a:stretch>
        </p:blipFill>
        <p:spPr>
          <a:xfrm>
            <a:off x="1884523" y="1825625"/>
            <a:ext cx="8633942" cy="3806590"/>
          </a:xfrm>
          <a:prstGeom prst="rect">
            <a:avLst/>
          </a:prstGeom>
        </p:spPr>
      </p:pic>
      <p:sp>
        <p:nvSpPr>
          <p:cNvPr id="5" name="Slide Number Placeholder 4">
            <a:extLst>
              <a:ext uri="{FF2B5EF4-FFF2-40B4-BE49-F238E27FC236}">
                <a16:creationId xmlns:a16="http://schemas.microsoft.com/office/drawing/2014/main" id="{CE53630B-73DE-4DFC-AAC8-550908745A74}"/>
              </a:ext>
            </a:extLst>
          </p:cNvPr>
          <p:cNvSpPr>
            <a:spLocks noGrp="1"/>
          </p:cNvSpPr>
          <p:nvPr>
            <p:ph type="sldNum" sz="quarter" idx="12"/>
          </p:nvPr>
        </p:nvSpPr>
        <p:spPr/>
        <p:txBody>
          <a:bodyPr/>
          <a:lstStyle/>
          <a:p>
            <a:fld id="{ADF51862-5BCB-44C2-88CB-3038997B126A}" type="slidenum">
              <a:rPr lang="en-US" smtClean="0"/>
              <a:t>5</a:t>
            </a:fld>
            <a:endParaRPr lang="en-US" dirty="0"/>
          </a:p>
        </p:txBody>
      </p:sp>
    </p:spTree>
    <p:extLst>
      <p:ext uri="{BB962C8B-B14F-4D97-AF65-F5344CB8AC3E}">
        <p14:creationId xmlns:p14="http://schemas.microsoft.com/office/powerpoint/2010/main" val="170210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3E584-0198-42B4-AB8C-262CF546FFEF}"/>
              </a:ext>
            </a:extLst>
          </p:cNvPr>
          <p:cNvSpPr>
            <a:spLocks noGrp="1"/>
          </p:cNvSpPr>
          <p:nvPr>
            <p:ph type="title"/>
          </p:nvPr>
        </p:nvSpPr>
        <p:spPr/>
        <p:txBody>
          <a:bodyPr/>
          <a:lstStyle/>
          <a:p>
            <a:r>
              <a:rPr lang="en-US" dirty="0"/>
              <a:t>P E A S … defining the task environment</a:t>
            </a:r>
          </a:p>
        </p:txBody>
      </p:sp>
      <p:sp>
        <p:nvSpPr>
          <p:cNvPr id="3" name="Content Placeholder 2">
            <a:extLst>
              <a:ext uri="{FF2B5EF4-FFF2-40B4-BE49-F238E27FC236}">
                <a16:creationId xmlns:a16="http://schemas.microsoft.com/office/drawing/2014/main" id="{FC14E03F-2797-487C-87D8-5E218F286A42}"/>
              </a:ext>
            </a:extLst>
          </p:cNvPr>
          <p:cNvSpPr>
            <a:spLocks noGrp="1"/>
          </p:cNvSpPr>
          <p:nvPr>
            <p:ph idx="1"/>
          </p:nvPr>
        </p:nvSpPr>
        <p:spPr>
          <a:xfrm>
            <a:off x="838200" y="1690690"/>
            <a:ext cx="10515600" cy="4486273"/>
          </a:xfrm>
        </p:spPr>
        <p:txBody>
          <a:bodyPr>
            <a:normAutofit/>
          </a:bodyPr>
          <a:lstStyle/>
          <a:p>
            <a:r>
              <a:rPr lang="en-US" sz="3000" dirty="0"/>
              <a:t>To design a rational agent, we need to know about the task environment</a:t>
            </a:r>
          </a:p>
          <a:p>
            <a:r>
              <a:rPr lang="en-US" sz="3000" dirty="0"/>
              <a:t>For example for the task of designing an automated taxi:</a:t>
            </a:r>
          </a:p>
          <a:p>
            <a:pPr lvl="1"/>
            <a:r>
              <a:rPr lang="en-US" sz="2700" b="1" dirty="0"/>
              <a:t>Performance measure</a:t>
            </a:r>
            <a:r>
              <a:rPr lang="en-US" sz="2700" dirty="0"/>
              <a:t>: safety, destination, profits, legality, comfort, … </a:t>
            </a:r>
          </a:p>
          <a:p>
            <a:pPr lvl="1"/>
            <a:r>
              <a:rPr lang="en-US" sz="2700" b="1" dirty="0"/>
              <a:t>Environment</a:t>
            </a:r>
            <a:r>
              <a:rPr lang="en-US" sz="2700" dirty="0"/>
              <a:t>: US streets/freeways, pedestrians, weather, … </a:t>
            </a:r>
          </a:p>
          <a:p>
            <a:pPr lvl="1"/>
            <a:r>
              <a:rPr lang="en-US" sz="2700" b="1" dirty="0"/>
              <a:t>Actuators</a:t>
            </a:r>
            <a:r>
              <a:rPr lang="en-US" sz="2700" dirty="0"/>
              <a:t>: steering, accelerator, brake, horn, speaker/display,…</a:t>
            </a:r>
          </a:p>
          <a:p>
            <a:pPr lvl="1"/>
            <a:r>
              <a:rPr lang="en-US" sz="2700" b="1" dirty="0"/>
              <a:t>Sensors</a:t>
            </a:r>
            <a:r>
              <a:rPr lang="en-US" sz="2700" dirty="0"/>
              <a:t>: video, accelerometers, gauges, engine sensors, keyboard, GPS,…</a:t>
            </a:r>
          </a:p>
        </p:txBody>
      </p:sp>
      <p:sp>
        <p:nvSpPr>
          <p:cNvPr id="4" name="Slide Number Placeholder 3">
            <a:extLst>
              <a:ext uri="{FF2B5EF4-FFF2-40B4-BE49-F238E27FC236}">
                <a16:creationId xmlns:a16="http://schemas.microsoft.com/office/drawing/2014/main" id="{441BFF29-6767-4CC6-8CE8-C381E0E059FA}"/>
              </a:ext>
            </a:extLst>
          </p:cNvPr>
          <p:cNvSpPr>
            <a:spLocks noGrp="1"/>
          </p:cNvSpPr>
          <p:nvPr>
            <p:ph type="sldNum" sz="quarter" idx="12"/>
          </p:nvPr>
        </p:nvSpPr>
        <p:spPr/>
        <p:txBody>
          <a:bodyPr/>
          <a:lstStyle/>
          <a:p>
            <a:fld id="{ADF51862-5BCB-44C2-88CB-3038997B126A}" type="slidenum">
              <a:rPr lang="en-US" smtClean="0"/>
              <a:t>6</a:t>
            </a:fld>
            <a:endParaRPr lang="en-US" dirty="0"/>
          </a:p>
        </p:txBody>
      </p:sp>
    </p:spTree>
    <p:extLst>
      <p:ext uri="{BB962C8B-B14F-4D97-AF65-F5344CB8AC3E}">
        <p14:creationId xmlns:p14="http://schemas.microsoft.com/office/powerpoint/2010/main" val="569918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93217-43AE-4B5F-9A2B-DF77622041B0}"/>
              </a:ext>
            </a:extLst>
          </p:cNvPr>
          <p:cNvSpPr>
            <a:spLocks noGrp="1"/>
          </p:cNvSpPr>
          <p:nvPr>
            <p:ph type="title"/>
          </p:nvPr>
        </p:nvSpPr>
        <p:spPr/>
        <p:txBody>
          <a:bodyPr/>
          <a:lstStyle/>
          <a:p>
            <a:r>
              <a:rPr lang="en-US" dirty="0"/>
              <a:t>Online shopping agent</a:t>
            </a:r>
          </a:p>
        </p:txBody>
      </p:sp>
      <p:sp>
        <p:nvSpPr>
          <p:cNvPr id="3" name="Content Placeholder 2">
            <a:extLst>
              <a:ext uri="{FF2B5EF4-FFF2-40B4-BE49-F238E27FC236}">
                <a16:creationId xmlns:a16="http://schemas.microsoft.com/office/drawing/2014/main" id="{DD240252-B3C1-498D-B945-D635069D1296}"/>
              </a:ext>
            </a:extLst>
          </p:cNvPr>
          <p:cNvSpPr>
            <a:spLocks noGrp="1"/>
          </p:cNvSpPr>
          <p:nvPr>
            <p:ph idx="1"/>
          </p:nvPr>
        </p:nvSpPr>
        <p:spPr>
          <a:xfrm>
            <a:off x="838200" y="1690690"/>
            <a:ext cx="10515600" cy="4486273"/>
          </a:xfrm>
        </p:spPr>
        <p:txBody>
          <a:bodyPr>
            <a:normAutofit/>
          </a:bodyPr>
          <a:lstStyle/>
          <a:p>
            <a:r>
              <a:rPr lang="en-US" sz="3200" dirty="0"/>
              <a:t>Performance Measure?</a:t>
            </a:r>
          </a:p>
          <a:p>
            <a:pPr lvl="1"/>
            <a:r>
              <a:rPr lang="en-US" sz="2800" dirty="0"/>
              <a:t>price, quality, appropriateness, …</a:t>
            </a:r>
          </a:p>
          <a:p>
            <a:r>
              <a:rPr lang="en-US" sz="3200" dirty="0"/>
              <a:t>Environment?</a:t>
            </a:r>
          </a:p>
          <a:p>
            <a:pPr lvl="1"/>
            <a:r>
              <a:rPr lang="en-US" sz="2800" dirty="0"/>
              <a:t>current and future sites, vendors, shippers</a:t>
            </a:r>
          </a:p>
          <a:p>
            <a:r>
              <a:rPr lang="en-US" sz="3200" dirty="0"/>
              <a:t>Actuators?</a:t>
            </a:r>
          </a:p>
          <a:p>
            <a:pPr lvl="1"/>
            <a:r>
              <a:rPr lang="en-US" sz="2800" dirty="0"/>
              <a:t>Display to user, follow URL, fill form</a:t>
            </a:r>
          </a:p>
          <a:p>
            <a:r>
              <a:rPr lang="en-US" sz="3200" dirty="0"/>
              <a:t>Sensors?</a:t>
            </a:r>
          </a:p>
          <a:p>
            <a:pPr lvl="1"/>
            <a:r>
              <a:rPr lang="en-US" sz="2800" dirty="0"/>
              <a:t>Webpage (e.g., html) elements (text, graphics, scripts)</a:t>
            </a:r>
          </a:p>
        </p:txBody>
      </p:sp>
      <p:sp>
        <p:nvSpPr>
          <p:cNvPr id="4" name="Slide Number Placeholder 3">
            <a:extLst>
              <a:ext uri="{FF2B5EF4-FFF2-40B4-BE49-F238E27FC236}">
                <a16:creationId xmlns:a16="http://schemas.microsoft.com/office/drawing/2014/main" id="{D1E8277B-CA51-4596-A883-641ECDF36B8B}"/>
              </a:ext>
            </a:extLst>
          </p:cNvPr>
          <p:cNvSpPr>
            <a:spLocks noGrp="1"/>
          </p:cNvSpPr>
          <p:nvPr>
            <p:ph type="sldNum" sz="quarter" idx="12"/>
          </p:nvPr>
        </p:nvSpPr>
        <p:spPr/>
        <p:txBody>
          <a:bodyPr/>
          <a:lstStyle/>
          <a:p>
            <a:fld id="{ADF51862-5BCB-44C2-88CB-3038997B126A}" type="slidenum">
              <a:rPr lang="en-US" smtClean="0"/>
              <a:t>7</a:t>
            </a:fld>
            <a:endParaRPr lang="en-US" dirty="0"/>
          </a:p>
        </p:txBody>
      </p:sp>
    </p:spTree>
    <p:extLst>
      <p:ext uri="{BB962C8B-B14F-4D97-AF65-F5344CB8AC3E}">
        <p14:creationId xmlns:p14="http://schemas.microsoft.com/office/powerpoint/2010/main" val="2340236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9CDC0-D32B-4DE3-B9D9-3812F743EF79}"/>
              </a:ext>
            </a:extLst>
          </p:cNvPr>
          <p:cNvSpPr>
            <a:spLocks noGrp="1"/>
          </p:cNvSpPr>
          <p:nvPr>
            <p:ph type="title"/>
          </p:nvPr>
        </p:nvSpPr>
        <p:spPr/>
        <p:txBody>
          <a:bodyPr/>
          <a:lstStyle/>
          <a:p>
            <a:r>
              <a:rPr lang="en-US" dirty="0"/>
              <a:t>Environment types</a:t>
            </a:r>
          </a:p>
        </p:txBody>
      </p:sp>
      <p:sp>
        <p:nvSpPr>
          <p:cNvPr id="3" name="Content Placeholder 2">
            <a:extLst>
              <a:ext uri="{FF2B5EF4-FFF2-40B4-BE49-F238E27FC236}">
                <a16:creationId xmlns:a16="http://schemas.microsoft.com/office/drawing/2014/main" id="{27ECE44D-D66E-480F-8599-448D753E3088}"/>
              </a:ext>
            </a:extLst>
          </p:cNvPr>
          <p:cNvSpPr>
            <a:spLocks noGrp="1"/>
          </p:cNvSpPr>
          <p:nvPr>
            <p:ph idx="1"/>
          </p:nvPr>
        </p:nvSpPr>
        <p:spPr/>
        <p:txBody>
          <a:bodyPr/>
          <a:lstStyle/>
          <a:p>
            <a:pPr lvl="0"/>
            <a:r>
              <a:rPr lang="en-US" dirty="0"/>
              <a:t>Perfect information (fully observable), imperfect information (partially observable)</a:t>
            </a:r>
          </a:p>
          <a:p>
            <a:pPr lvl="0"/>
            <a:r>
              <a:rPr lang="en-US" dirty="0"/>
              <a:t>Deterministic &amp; stochastic </a:t>
            </a:r>
          </a:p>
          <a:p>
            <a:pPr lvl="0"/>
            <a:r>
              <a:rPr lang="en-US" dirty="0"/>
              <a:t>Discrete &amp; continuous </a:t>
            </a:r>
          </a:p>
          <a:p>
            <a:r>
              <a:rPr lang="en-US" dirty="0"/>
              <a:t>Static &amp; Dynamic</a:t>
            </a:r>
          </a:p>
          <a:p>
            <a:r>
              <a:rPr lang="en-US" dirty="0"/>
              <a:t>Benign &amp; adversarial </a:t>
            </a:r>
          </a:p>
          <a:p>
            <a:r>
              <a:rPr lang="en-US" dirty="0"/>
              <a:t>Single agent &amp; Multi-agent </a:t>
            </a:r>
          </a:p>
        </p:txBody>
      </p:sp>
      <p:sp>
        <p:nvSpPr>
          <p:cNvPr id="4" name="Slide Number Placeholder 3">
            <a:extLst>
              <a:ext uri="{FF2B5EF4-FFF2-40B4-BE49-F238E27FC236}">
                <a16:creationId xmlns:a16="http://schemas.microsoft.com/office/drawing/2014/main" id="{07A6F37F-8910-4A0F-BADD-4591A8EF34CE}"/>
              </a:ext>
            </a:extLst>
          </p:cNvPr>
          <p:cNvSpPr>
            <a:spLocks noGrp="1"/>
          </p:cNvSpPr>
          <p:nvPr>
            <p:ph type="sldNum" sz="quarter" idx="12"/>
          </p:nvPr>
        </p:nvSpPr>
        <p:spPr/>
        <p:txBody>
          <a:bodyPr/>
          <a:lstStyle/>
          <a:p>
            <a:fld id="{ADF51862-5BCB-44C2-88CB-3038997B126A}" type="slidenum">
              <a:rPr lang="en-US" smtClean="0"/>
              <a:t>8</a:t>
            </a:fld>
            <a:endParaRPr lang="en-US" dirty="0"/>
          </a:p>
        </p:txBody>
      </p:sp>
    </p:spTree>
    <p:extLst>
      <p:ext uri="{BB962C8B-B14F-4D97-AF65-F5344CB8AC3E}">
        <p14:creationId xmlns:p14="http://schemas.microsoft.com/office/powerpoint/2010/main" val="225546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9E34E-0E36-4BA7-A585-0084EC3D5B79}"/>
              </a:ext>
            </a:extLst>
          </p:cNvPr>
          <p:cNvSpPr>
            <a:spLocks noGrp="1"/>
          </p:cNvSpPr>
          <p:nvPr>
            <p:ph type="title"/>
          </p:nvPr>
        </p:nvSpPr>
        <p:spPr>
          <a:xfrm>
            <a:off x="838200" y="365127"/>
            <a:ext cx="10515600" cy="1325563"/>
          </a:xfrm>
        </p:spPr>
        <p:txBody>
          <a:bodyPr>
            <a:normAutofit/>
          </a:bodyPr>
          <a:lstStyle/>
          <a:p>
            <a:r>
              <a:rPr lang="en-US" dirty="0"/>
              <a:t>Perfect vs. imperfect information</a:t>
            </a:r>
          </a:p>
        </p:txBody>
      </p:sp>
      <p:sp>
        <p:nvSpPr>
          <p:cNvPr id="3" name="Content Placeholder 2">
            <a:extLst>
              <a:ext uri="{FF2B5EF4-FFF2-40B4-BE49-F238E27FC236}">
                <a16:creationId xmlns:a16="http://schemas.microsoft.com/office/drawing/2014/main" id="{44A56791-2265-4082-B787-84467061EE29}"/>
              </a:ext>
            </a:extLst>
          </p:cNvPr>
          <p:cNvSpPr>
            <a:spLocks noGrp="1"/>
          </p:cNvSpPr>
          <p:nvPr>
            <p:ph idx="1"/>
          </p:nvPr>
        </p:nvSpPr>
        <p:spPr>
          <a:xfrm>
            <a:off x="838200" y="1825625"/>
            <a:ext cx="8317089" cy="4351338"/>
          </a:xfrm>
        </p:spPr>
        <p:txBody>
          <a:bodyPr/>
          <a:lstStyle/>
          <a:p>
            <a:r>
              <a:rPr lang="en-US" dirty="0"/>
              <a:t>Perfect information = fully observable</a:t>
            </a:r>
          </a:p>
          <a:p>
            <a:pPr lvl="1"/>
            <a:r>
              <a:rPr lang="en-US" dirty="0"/>
              <a:t>Agent has access to </a:t>
            </a:r>
            <a:r>
              <a:rPr lang="en-US" i="1" dirty="0"/>
              <a:t>the complete state of the environment and other agents’ actions at each point in time</a:t>
            </a:r>
            <a:r>
              <a:rPr lang="en-US" dirty="0"/>
              <a:t> </a:t>
            </a:r>
          </a:p>
          <a:p>
            <a:pPr lvl="1"/>
            <a:r>
              <a:rPr lang="en-US" b="1" dirty="0"/>
              <a:t>Examples</a:t>
            </a:r>
            <a:r>
              <a:rPr lang="en-US" dirty="0"/>
              <a:t>: chess </a:t>
            </a:r>
          </a:p>
          <a:p>
            <a:pPr marL="457200" lvl="1" indent="0">
              <a:buNone/>
            </a:pPr>
            <a:endParaRPr lang="en-US" dirty="0"/>
          </a:p>
          <a:p>
            <a:r>
              <a:rPr lang="en-US" dirty="0"/>
              <a:t>Imperfect information = partially observable</a:t>
            </a:r>
          </a:p>
          <a:p>
            <a:pPr lvl="1"/>
            <a:r>
              <a:rPr lang="en-US" dirty="0"/>
              <a:t>Agent is unaware of some information about environment or other player’s actions</a:t>
            </a:r>
          </a:p>
          <a:p>
            <a:pPr lvl="1"/>
            <a:r>
              <a:rPr lang="en-US" b="1" dirty="0"/>
              <a:t>Examples</a:t>
            </a:r>
            <a:r>
              <a:rPr lang="en-US" dirty="0"/>
              <a:t>:</a:t>
            </a:r>
            <a:r>
              <a:rPr lang="en-US" b="1" dirty="0"/>
              <a:t> </a:t>
            </a:r>
            <a:r>
              <a:rPr lang="en-US" dirty="0"/>
              <a:t>Poker, Bridge</a:t>
            </a:r>
          </a:p>
        </p:txBody>
      </p:sp>
      <p:pic>
        <p:nvPicPr>
          <p:cNvPr id="1026" name="Picture 2" descr="Image result for poker">
            <a:extLst>
              <a:ext uri="{FF2B5EF4-FFF2-40B4-BE49-F238E27FC236}">
                <a16:creationId xmlns:a16="http://schemas.microsoft.com/office/drawing/2014/main" id="{34DE6BE9-186F-4048-91A2-A2B6D9BC4B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81040" y="4148423"/>
            <a:ext cx="2531929" cy="16784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chess">
            <a:extLst>
              <a:ext uri="{FF2B5EF4-FFF2-40B4-BE49-F238E27FC236}">
                <a16:creationId xmlns:a16="http://schemas.microsoft.com/office/drawing/2014/main" id="{44878366-510C-46D4-BF8F-7AE19CF00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5289" y="1733023"/>
            <a:ext cx="2804937" cy="157610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B0118BAA-580A-4E22-B3EE-432E91DA73BC}"/>
              </a:ext>
            </a:extLst>
          </p:cNvPr>
          <p:cNvSpPr>
            <a:spLocks noGrp="1"/>
          </p:cNvSpPr>
          <p:nvPr>
            <p:ph type="sldNum" sz="quarter" idx="12"/>
          </p:nvPr>
        </p:nvSpPr>
        <p:spPr/>
        <p:txBody>
          <a:bodyPr/>
          <a:lstStyle/>
          <a:p>
            <a:fld id="{ADF51862-5BCB-44C2-88CB-3038997B126A}" type="slidenum">
              <a:rPr lang="en-US" smtClean="0"/>
              <a:t>9</a:t>
            </a:fld>
            <a:endParaRPr lang="en-US" dirty="0"/>
          </a:p>
        </p:txBody>
      </p:sp>
    </p:spTree>
    <p:extLst>
      <p:ext uri="{BB962C8B-B14F-4D97-AF65-F5344CB8AC3E}">
        <p14:creationId xmlns:p14="http://schemas.microsoft.com/office/powerpoint/2010/main" val="29925228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3883</TotalTime>
  <Words>1878</Words>
  <Application>Microsoft Office PowerPoint</Application>
  <PresentationFormat>Widescreen</PresentationFormat>
  <Paragraphs>342</Paragraphs>
  <Slides>25</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MIS 7720  #2 Intelligent Agents</vt:lpstr>
      <vt:lpstr>Artificial Intelligence</vt:lpstr>
      <vt:lpstr>Integrating approaches</vt:lpstr>
      <vt:lpstr>Rational Agents</vt:lpstr>
      <vt:lpstr>Agents and Environments</vt:lpstr>
      <vt:lpstr>P E A S … defining the task environment</vt:lpstr>
      <vt:lpstr>Online shopping agent</vt:lpstr>
      <vt:lpstr>Environment types</vt:lpstr>
      <vt:lpstr>Perfect vs. imperfect information</vt:lpstr>
      <vt:lpstr>Deterministic vs. stochastic </vt:lpstr>
      <vt:lpstr>Discrete vs. continuous </vt:lpstr>
      <vt:lpstr>Static vs. Dynamic environment  </vt:lpstr>
      <vt:lpstr>Benign vs. adversarial </vt:lpstr>
      <vt:lpstr>Environment Types - Examples</vt:lpstr>
      <vt:lpstr>Environment Types - Examples</vt:lpstr>
      <vt:lpstr>Environment Types - Examples</vt:lpstr>
      <vt:lpstr>Environment Types - Examples</vt:lpstr>
      <vt:lpstr>Environment Types - Examples</vt:lpstr>
      <vt:lpstr>Agent types/architectures </vt:lpstr>
      <vt:lpstr>Simple reflex agents</vt:lpstr>
      <vt:lpstr>Reflex agents with state (Model-based reflex agents)</vt:lpstr>
      <vt:lpstr>Goal-based agents</vt:lpstr>
      <vt:lpstr>Utility-based agents</vt:lpstr>
      <vt:lpstr>General Learning Agent</vt:lpstr>
      <vt:lpstr>AI overview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 7720</dc:title>
  <dc:creator>Ali Mahdavi Adeli (amadeli)</dc:creator>
  <cp:lastModifiedBy>Ali Mahdavi Adeli (amadeli)</cp:lastModifiedBy>
  <cp:revision>154</cp:revision>
  <dcterms:created xsi:type="dcterms:W3CDTF">2018-12-26T17:41:53Z</dcterms:created>
  <dcterms:modified xsi:type="dcterms:W3CDTF">2021-01-26T03:55:45Z</dcterms:modified>
</cp:coreProperties>
</file>