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40"/>
  </p:notesMasterIdLst>
  <p:sldIdLst>
    <p:sldId id="257" r:id="rId2"/>
    <p:sldId id="497" r:id="rId3"/>
    <p:sldId id="642" r:id="rId4"/>
    <p:sldId id="646" r:id="rId5"/>
    <p:sldId id="643" r:id="rId6"/>
    <p:sldId id="644" r:id="rId7"/>
    <p:sldId id="392" r:id="rId8"/>
    <p:sldId id="499" r:id="rId9"/>
    <p:sldId id="648" r:id="rId10"/>
    <p:sldId id="653" r:id="rId11"/>
    <p:sldId id="489" r:id="rId12"/>
    <p:sldId id="496" r:id="rId13"/>
    <p:sldId id="655" r:id="rId14"/>
    <p:sldId id="667" r:id="rId15"/>
    <p:sldId id="660" r:id="rId16"/>
    <p:sldId id="659" r:id="rId17"/>
    <p:sldId id="668" r:id="rId18"/>
    <p:sldId id="661" r:id="rId19"/>
    <p:sldId id="498" r:id="rId20"/>
    <p:sldId id="638" r:id="rId21"/>
    <p:sldId id="576" r:id="rId22"/>
    <p:sldId id="553" r:id="rId23"/>
    <p:sldId id="527" r:id="rId24"/>
    <p:sldId id="529" r:id="rId25"/>
    <p:sldId id="568" r:id="rId26"/>
    <p:sldId id="663" r:id="rId27"/>
    <p:sldId id="662" r:id="rId28"/>
    <p:sldId id="640" r:id="rId29"/>
    <p:sldId id="664" r:id="rId30"/>
    <p:sldId id="279" r:id="rId31"/>
    <p:sldId id="283" r:id="rId32"/>
    <p:sldId id="280" r:id="rId33"/>
    <p:sldId id="281" r:id="rId34"/>
    <p:sldId id="282" r:id="rId35"/>
    <p:sldId id="285" r:id="rId36"/>
    <p:sldId id="284" r:id="rId37"/>
    <p:sldId id="286" r:id="rId38"/>
    <p:sldId id="665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1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 autoAdjust="0"/>
    <p:restoredTop sz="79623" autoAdjust="0"/>
  </p:normalViewPr>
  <p:slideViewPr>
    <p:cSldViewPr snapToGrid="0">
      <p:cViewPr varScale="1">
        <p:scale>
          <a:sx n="54" d="100"/>
          <a:sy n="54" d="100"/>
        </p:scale>
        <p:origin x="475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in="-116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61.96891" units="1/cm"/>
          <inkml:channelProperty channel="T" name="resolution" value="1" units="1/dev"/>
        </inkml:channelProperties>
      </inkml:inkSource>
      <inkml:timestamp xml:id="ts0" timeString="2021-01-27T21:43:27.962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20461 5151 0,'18'0'78,"-18"35"-62,35-35-16,-35 35 16,35-35-16,-35 35 15,18-35-15,-18 18 16,35 0-16,-17 17 15,-1-17-15,1-1 16,17 19-16,-17-19 16,17 18-16,-17-35 15,0 36-15,-1-19 16,1-17-16,0 36 16,-1-36-16,1 35 15,-1-35-15,1 18 16,0-18-16,-1 35 15,1-18-15,0-17 16,-1 18-16,1 0 16,0-1-16,-1-17 15,1 18-15,-18 0 16,17-1-16,1-17 16,0 18-16,-1 0 15,1-1 1,0 1-1,-1-1 1,1 1 0,0 0-16,-1-1 15,1 1 1,17 0 0,-35-1-1,18 1-15,-18 0 16,17-18-16,1 17 15,0 1-15,-1 0 16,1-1 0,0 1-16,-1-1 15,1 1-15,17 17 16,0 1 0,-17-19-16,0 1 15,17 17-15,-17-17 16,17-1-16,-17 1 15,-1 17-15,1-17 16,-1-18-16,-17 18 16,36 17-16,-1-17 15,-35-1 1,18 1-16,-1-1 16,1 1-16,-18 0 15,35-1-15,-35 1 16,35 0-16,-17 17 15,0-17 1,-1-1-16,1 1 16,17 0-16,-17-1 15,0 1-15,17-1 16,-35 1-16,18-18 16,-1 35-16,1-35 15,-18 18-15,35-18 16,-35 18-16,18-18 15,-1 17 1,1 1-16,0-18 16,-1 18-1,1-1 1,0 1-16,-1-18 16,18 17-16,-17-17 15,17 18-15,18 0 16,-17-1-16,-19 1 15,18 0-15,-17-18 16,0 17 0,-1 1-16,19-18 15,-19 0-15,1 18 16,0-1-16,-1-17 16,1 0-16,0 18 15,17-18 1,-18 17-1,19 1-15,-1-18 16,-17 0-16,17 18 16,-17-1-16,-1-17 15,18 0-15,-17 18 16,0 0-16,-1-18 16,1 0-1,-18 17 1,0 1 46,0 17-46,0-17-16,0 0 16,0 34-16,0-34 0,-18 0 15,18 17 1,-17 0-16,-1 1 0,0-1 15,1 0 1,17-17-16,-18 17 0,1 0 16,-1 1-16,18-1 15,-18 0-15,18-17 16,-17 17-16,-1-17 16,18-1-16,-18 19 15,1-19-15,17 19 16,-36-1-16,36 0 15,-35 0-15,18 1 16,17-1-16,-36 18 16,19-36-16,17 19 15,-18-1-15,0 0 16,1-17-16,17 35 16,-18-18-16,0 18 15,18-35-15,-17 52 16,-19-17-16,19 18 15,17-36-15,-18 18 16,1-18-16,-1 18 16,18-18-16,-18 36 15,1-36-15,-1 0 16,18 1 0,0-1-16,-35 18 0,35-18 15,-18 1-15,-17 16 16,35-16-1,0-1-15,-35 0 16,17 1-16,18-1 16,-18 18-16,18-18 15,-17 0-15,17 1 16,-18-19-16,0 36 16,1-18-16,17-17 15,0 17-15,-18 1 16,0-1-16,18 0 15,-17-17-15,-1 35 16,18-36-16,-17 19 16,-1-1-16,0 0 15,1 18-15,17-18 16,-36 18-16,19-17 16,17 16-16,-18-16 15,0-1-15,1-17 16,17 35-16,-18-36 15,0 19-15,18-1 16,-17 0-16,-1 0 16,1 1-16,-1-1 15,0 0-15,1 0 16,-19 36-16,19-36 0,-1 1 16,0-1-1,1-18-15,-1 19 16,1-19-16,-1 19 0,0-19 15,1 19-15,-1-1 16,0-17-16,-17 17 16,17 0-1,-17-17-15,35-1 0,-17 19 16,-1-19-16,0 1 16,-17 17-16,17 0 15,-17-17 1,35 0-1,-18-1-15,1 1 0,-1 0 16,18-1 0,0 1-16,-18-18 15,18 18-15,0-1 16,0 1 0,0-1-16,0 19 15,0-1-15,18-17 16,17 17-16,-35-17 15,36 17-15,-36-17 16,35 17-16,-17-18 16,-1 19-16,1-1 15,17-35-15,-17 53 16,-1-18 0,19-17-16,-19 17 15,19 0-15,-1 1 16,0-1-16,0 35 15,1-34-15,17 17 16,17 17-16,-17 1 16,18-36-16,-36 0 15,36 36-15,-54-53 16,18 34-16,18-16 16,-35 17-16,17-18 15,1 0-15,16 36 16,-34-36-16,17 0 15,1 36-15,-1-18 16,0 0-16,36 35 16,-54-70-16,1 34 15,17 19-15,18-18 16,-35 0-16,17 0 16,-17 0-16,-1-18 15,1 0-15,0 1 16,17-1-16,-35 0 0,18-17 15,17 35 1,-35-18-16,35 18 16,-17-36-16,17 36 15,-17-17-15,-18-1 0,17-17 16,1 17 0,17 0-16,-35-17 15,36 35-15,-19-18 16,1 0-16,-1-17 0,1 35 15,17-36-15,-35 19 16,36-1-16,-19-17 16,1 17-1,0-17-15,-1 17 16,1-35-16,-18 17 16,18-17-16,-1 36 15,1-36-15,-18 17 16,17-17-1,-17 18 17,18-18 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in="-116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61.96891" units="1/cm"/>
          <inkml:channelProperty channel="T" name="resolution" value="1" units="1/dev"/>
        </inkml:channelProperties>
      </inkml:inkSource>
      <inkml:timestamp xml:id="ts0" timeString="2021-01-27T21:43:29.253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23812 16439 0,'0'18'16,"0"0"31,36 17-32,-19-35 1,19 18-16,-19-1 16,36-17-16,-35 0 15,17 0-15,0 0 16,18 0-16,-35 0 15,17 0-15,18 0 16,0 0 0,-18 0-16,1 0 0,34 0 15,-35 0 1,18 0-16,-35 0 16,17 0-16,-17 0 15,0 0-15,-1 0 16,1 0-1,0 0 1,-1 0-16,18 0 16,-17 0 15,0 18-31,-1-18 16,19 0-1,-36 18-15,17-18 16,1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in="-116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61.96891" units="1/cm"/>
          <inkml:channelProperty channel="T" name="resolution" value="1" units="1/dev"/>
        </inkml:channelProperties>
      </inkml:inkSource>
      <inkml:timestamp xml:id="ts0" timeString="2021-01-27T21:36:19.92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19897 5221 0,'0'-18'141,"0"1"-141,0-1 15,0 1-15,0-1 16,17 0-16,-17 1 16,0-19-1,18 36-15,-18-17 16,0-1-1,18 18-15,-18-18 16,17 1-16,-17-1 16,0 1-1,0-1-15,18 18 16,-18-18-16,0 1 0,17-1 16,-17 0-16,18 18 15,-18-35 1,0 17-16,18 1 0,-18-1 15,0 1-15,17-1 16,1-17-16,-18 17 16,0 0-16,18 1 15,-1-1 1,-17 0-16,0 1 16,18-19-1,-18 19 1,18-1-1,-18 1 17,0-1-1,35 18 16,-35 18-47,0 17 15,0-18-15,18 19 16,-1-1-16,-17 0 16,0 1-16,0-19 15,0 1-15,0 35 16,0-36-16,0 19 16,0-19-1,0 19 1,0-19-1,0 19 1,0-19 0,0 1-1,0-1 1,0 1-16,35-18 47,1-18-47,-1 1 15,0-18-15,18 17 16,0-35-16,0 35 16,-18-17-16,1 17 15,-19 1-15,18-1 16,-17 1-16,0 17 16,-18-18-16,17 0 15,1 18 1,0-17-16,-18-1 15,17 18-15,1-18 16,0 1-16,-1-1 0,19 0 31,-36 1-31,17-1 16,1 18-16,-1-18 16,-17 1-1,18 34 48,-18 1-63,0 17 15,0 1-15,0-1 16,0 18-16,0-18 16,-18 0-16,18 1 15,-17 17-15,17-36 16,-18 1-1,18 17-15,0-17 0,-17-1 16,17 1-16,-18 17 16,18-17-16,0 0 15,-18-1-15,18 1 16,-17-18-16,17 18 16,0-1-16,-18 1 15,18-1 1,0 1-16,0 0 15,-18-18-15,18 17 16,0 1 0</inkml:trace>
  <inkml:trace contextRef="#ctx0" brushRef="#br0" timeOffset="11574.77">2875 8273 0,'18'-18'32,"-1"18"-17,1-18-15,0 1 16,-1 17-16,-17-18 0,36 18 15,-36-18 1,0 1-16,17 17 16,-17-18-1,18 18 1,-18-17-16,18 17 16,-1-18-16,-17 0 15,18 1 1,-1-1-16,1 18 0,-18-18 15,18 18-15,-1-17 16,1 17-16,-18-36 16,35 19-16,-17-1 15,0 1-15,-1-1 16,1 0-16,-1 1 16,1 17-16,0-18 15,17 0-15,0 1 16,-17-1-16,17 0 15,0 1-15,18-19 16,-35 19-16,17-18 16,-17 35-16,17-18 15,1-35-15,-1 53 16,0-35-16,0 17 16,-17 0-16,0 1 15,-1-1-15,19 1 16,-19-1-16,18-17 15,-17 17 1,0 0-16,17-17 16,-17 17-16,-1 1 15,19-1-15,-19-17 16,1 35-16,17-18 16,0-35-16,-17 36 15,35-19-15,-18 19 16,-17-19-16,35 1 15,-36 18-15,1-1 16,17 0-16,-17-17 16,17 17-16,1 1 15,-36-1-15,35 0 16,18 1-16,-18-36 16,0 35-16,18-17 15,-35 0-15,17 17 16,0 0-16,-35 1 15,18-1-15,35-17 16,-35 17-16,17 1 16,-35-1-16,35-17 15,0 17-15,18-17 16,-17 17-16,-19-17 16,36 17-16,-18-17 15,-17 17-15,17 1 16,-17-1-16,0-17 15,17 35-15,-17-18 16,-1 0-16,1 18 16,-1 0-16,-17-17 15,18 17-15,-18-18 16,35 18-16,-17-17 16,0 17-16,-1-18 15,1 18 1,-18-18-16,18 18 15,-1 0 95</inkml:trace>
  <inkml:trace contextRef="#ctx0" brushRef="#br0" timeOffset="13244.8">28240 6368 0,'17'17'47,"-17"19"-31,18-19-16,-18 18 0,18-35 16,-18 18-16,0 0 15,17-18 16,19-18-15,-1-17-16,53-53 16,-17-1-16,-18 1 15,17 0-15,-17 35 16,-18 18-16,-17 0 16,-18 17-1</inkml:trace>
  <inkml:trace contextRef="#ctx0" brushRef="#br0" timeOffset="14829.77">20020 5644 0,'-35'0'62,"35"18"-62,-18-18 16,1 18-16,-19-1 16,-17 19-16,18-36 15,0 35-15,17-17 16,-35-18-16,18 17 15,17 1-15,-17-1 16,0 1-16,0 0 16,-1-1-16,1 1 0,0-18 15,-18 35 1,17-17-16,1 0 16,-18-1-16,36 1 15,-19-18-15,1 35 0,-35 0 16,34-35-16,1 36 15,0-36 1,-18 35-16,0-17 0,-18-1 16,54 1-16,-19 0 15,-17-1-15,-17 1 16,17-1-16,0 1 16,0 17-1,18-17-15,-18-18 16,0 35-16,35-17 15,-17-18 1,-18 35-16,36-35 0,-1 18 16,0-1-16,1-17 15,-19 18-15,36 0 16,-17-18-16,-1 17 16,0 1-16,-17 0 15,18-1 1,-1 1-16,-17 0 15,17-1-15,0 1 16,-17-18 0,35 18-16,-18-18 15,18 17 1,-17-17 0,17 18 15</inkml:trace>
  <inkml:trace contextRef="#ctx0" brushRef="#br0" timeOffset="16069.08">17180 6914 0,'-35'18'78,"17"0"-62,1 17-16,-19-17 15,19-1-15,-1 1 16,1 17-16,-1-17 16,0-1-16,18 1 15,0 0 1,0-1 0,0 1-1,0 0 1,36 17-1,-19-17 1,1-1 0,-1-17-16,1 0 15,0 18-15,-1-18 16,1 18-16,17-1 16,-17 1-1,0-18-15,-1 17 16,-17 1-16,18-18 15,-18 18-15,17-18 16,-17 17-16,18-17 16,0 18-1,-18 0-15,0-1 16,17 1 0,-17 0 15,0-1-31,0 1 15,0-1 1,0 1 0,0 0-1,0-1 1,-17-17 0,-1 18-16,0-18 15,1 18 1,-18-1-1,17-17-15,0 0 16,-17 0-16,17 0 16,1 0-16,-1 18 15,-17-18-15,17 0 16,1 0 0,-1 0-1,0 0 16,1 0 1,-1 0-17,0-18 1,1 18-16,-1 0 0,0 0 16,1-17-16</inkml:trace>
  <inkml:trace contextRef="#ctx0" brushRef="#br0" timeOffset="16733.09">17639 6985 0,'0'18'31,"0"17"-31,0 0 16,0-17-16,-18 17 16,18 0-16,0 1 15,0-19-15,0 19 16,-17-19-16,17 19 15,-18-19-15,18 1 16,0 17-16,0-17 16,0 17-1,-18-35-15,18 18 16,0-1-16,-17 1 16,17 0-16,0-1 31,0 1-31,0-1 31,0 1 0</inkml:trace>
  <inkml:trace contextRef="#ctx0" brushRef="#br0" timeOffset="18390.07">17621 6967 0,'0'-17'31,"18"-1"0,0 18-31,17-18 16,-18 18 0,1 0-16,0 0 15,-1 0 1,1 0-16,-18 18 15,18-18-15,-1 0 16,1 18-16,-18-1 16,18 1-16,-1 0 15,1-18-15,-18 35 16,0-17 0,17-18-16,-17 17 15,18-17-15,-18 18 16,0-1-16,0 1 15,0 0 1,0-1-16,0 1 16,-18-18-1,1 18-15,-18-1 16,17 1-16,0-18 16,18 18-16,-17-18 15,-1 0 1,0 0-1,1 17-15,-1-17 79,18 18-1,18-18-63,17 0-15,-17 18 16,17-1 0,-17-17-1,-18 18-15,17-18 16,1 0-16,-18 17 15,17 1 1,-17 0-16,18-18 16,-18 17-1,0 1 1,0 0 15,0-1-15,0 1 15,-18 0-15,1-18-1,-1 0 1,1 0 0,17 17-16,-18-17 15,0 0-15,18 18 16,-17-18-16,-19 0 15,19 0 1,-1 0 0,0 0-1,1 0 1,17 17-16,-18-17 16,1 0-1,-1 0 16,0 0-15,1 0 15,-1 0 16</inkml:trace>
  <inkml:trace contextRef="#ctx0" brushRef="#br0" timeOffset="19238.07">17357 6914 0,'-18'0'78,"0"0"-63,1 0 1,-1 0 0,0 0-1,1 0-15,17 18 31,-18-18-15,1 0 15,-1 18-15,0-18 0,1 0-1,-1 0 16,18 17-15</inkml:trace>
  <inkml:trace contextRef="#ctx0" brushRef="#br0" timeOffset="25914.99">16104 7726 0,'0'17'15,"0"19"1,0-19-16,-17 1 15,-1 0 1,18-1-16,-35 19 16,17-1-16,0-17 0,1 17 15,-18-18 1,17 1-16,-17 17 0,17 1 16,0-1-16,1-17 15,-19-1-15,19 18 16,-1-17-16,1 17 15,-1-17-15,18 0 16,0-1 0,0 1 15,35-18 0,0 18-31,-17-1 16,17-17-16,18 0 15,-17 0-15,16 0 16,-34 0 0,17 0-16,-17 0 15,0 0 1,-1 0 0,1 0-1,0 0 32,-1 0-31,1 0-1,-1 0-15,1-17 16,0-1 0,-1 18-16</inkml:trace>
  <inkml:trace contextRef="#ctx0" brushRef="#br0" timeOffset="26471.98">16069 8237 0,'-18'53'46,"1"-35"-46,17 0 16,0 17-16,-18-18 16,0 1-16,18 17 15,0-17-15,-17 0 16,17-1 0,-18 1-1,18 0 1</inkml:trace>
  <inkml:trace contextRef="#ctx0" brushRef="#br0" timeOffset="27283.98">16228 8043 0,'17'-35'125,"-17"0"-109,0 17-16,18 1 0,0-36 16,-18 35-1,0 0 1,35 18 78,0 0-79,1 0-15,-19-17 16,18 17-16,-17 0 15,0-18-15</inkml:trace>
  <inkml:trace contextRef="#ctx0" brushRef="#br0" timeOffset="28514.98">16316 8061 0,'0'18'62,"18"-18"-46,-1 0-1,1 0-15,0 0 16,-1 0-16,1 0 31,-1 0-31,1 17 32,0-17-17,-18 18-15,17 0 31,-17-1-15,18 1 0,-18-1-16,0 1 15,0 0-15,0-1 16,0 1-16,0 0 16,0-1-16,0 19 15,0-19 1,0 1-1,-18-18 1,18 17 0,-17-17-1,17 18-15,-18-18 16,0 0 0,1 0-1,17 18 1,-18-18-16,1 0 15,-1 0 1,0 0 0,1 0 15,-1 0-15,0 0 62</inkml:trace>
  <inkml:trace contextRef="#ctx0" brushRef="#br0" timeOffset="29311.98">16387 7832 0,'17'0'16,"1"17"-1,-1-17 1,1 18-1,0-18 1,-1 0 0,1 0 15,0 0 16,-1 0 62</inkml:trace>
  <inkml:trace contextRef="#ctx0" brushRef="#br0" timeOffset="31475.98">28416 7532 0,'0'17'16,"0"1"0,0 0-1,0-1-15,53-34 63,-18-19-63,36-34 15,-53 52-15,87-105 16,-87 88-16,70-54 16,-17 19-16,-36-18 15,18 52-15,-35-17 16,-18 36-16,17-1 16</inkml:trace>
  <inkml:trace contextRef="#ctx0" brushRef="#br0" timeOffset="34972.51">2716 8943 0,'18'0'31,"0"0"-15,-1 0-16,1 0 15,0 0-15,-1 18 16,1-1-16,-1 1 15,1-1-15,17-17 16,-17 18-16,0 0 16,-1-1-16,1-17 15,0 18-15,-18 0 16,35-1-16,0 1 16,-17 0-16,17-1 15,-17 19-15,17-36 16,-35 17-16,18-17 15,-1 18-15,1 17 16,0-35-16,-1 18 16,1-18-16,-1 35 15,1-35-15,17 35 16,-17-35-16,17 18 16,-17 0-16,0-18 15,-1 35-15,1-35 16,17 17-16,-35 1 15,35 0-15,-17-1 16,17 1-16,-17 0 16,17-18-16,-17 35 15,0-35-15,-1 18 16,1-1-16,17 1 16,-17-1-16,-1 1 15,19-18-15,-36 18 16,35-1-16,0 1 15,-17 0-15,17-1 0,0 1 16,1-18 0,-19 35-16,36-17 15,-35-18-15,-1 18 16,36-18-16,-35 17 16,0-17-16,17 18 0,-17-18 15,-1 17-15,19-17 16,-1 0-1,-18 0-15,19 0 0,-19 18 16,1-18-16,0 18 16,-1-18-1,1 0-15,0 0 0,-1 0 16,1 0 0,-1 0-16,1 0 15,0 0 1,-1 17-16,1-17 15,0 0 1,-1 0-16,1 0 16,0 0-16,17 0 15,-18 0 1,1 0-16,0 0 16,-1 18-1,-17 0 235,0-1-203,18-17-31,0 0 62,-18 18-63,17-18 1,-17 18 15,18-18-31,0 0 16,-1 0 0,-17 17-1</inkml:trace>
  <inkml:trace contextRef="#ctx0" brushRef="#br0" timeOffset="37703.51">20637 5715 0,'18'0'125,"0"18"-125,-1 17 16,1-17-16,17-1 16,-17 18-16,17 1 15,-17-19-15,0 1 16,-1 0-16,1 17 15,-1-35-15,1 35 16,17-17-16,-35 0 16,36-1-16,-36 1 15,17-1-15,-17 1 16,36 17-16,-1 1 16,-18-19-1,1 1-15,17 0 16,-35-1-1,18 1-15,0-1 16,-1-17-16,1 36 16,17-19-1,-35 1-15,18 0 16,-1-1-16,1-17 16,-18 18-16,18-18 15,-1 18-15,-17-1 16,18 1-16,17 17 15,-17-17 1,17 17 0,-17-17-1,0-1 1,-1 1-16,1 0 16,-1-18-16,1 35 15,0-35-15,17 35 16,-17-17-1,-1-1-15,1 1 16,17 0-16,-35-1 16,35 1-16,-17 0 15,17-1 1,-17-17 0,-18 18-1,18-18 1,-18 18-16,17-18 15,1 0-15,-18 17 16,18-17-16,-1 18 16,1-18-16,-1 17 15,1-17 1,0 0-16,-18 18 16,17-18-16,1 0 15,-18 18 1,18-18-16,-1 0 15</inkml:trace>
  <inkml:trace contextRef="#ctx0" brushRef="#br0" timeOffset="38764.51">22348 7038 0,'0'35'78,"0"0"-63,0 1-15,0-1 16,0 0-16,0 18 16,0-35-16,0 17 15,-17-17-15,17 17 16,0-17 0,0 17-16,0-17 15,0 17 1,0-17-1,0-1 1,0 1-16,0-1 16,0 1-1,0 0 1,0-1 0,17-17-1,1 18 1,17 0-16,-17-18 15,0 0-15,17 0 16,18 0-16,-18 0 16,18 0-16,-18 0 15,-17 0-15,0 0 16,-1-18-16,1 18 16,0 0 15,-1-18-16,1 18 1,-1 0-16,1-17 31</inkml:trace>
  <inkml:trace contextRef="#ctx0" brushRef="#br0" timeOffset="39700.53">23089 7479 0,'0'0'0,"53"-124"31,-18 89-31,-17-18 16,0 18-16,17 0 15,-17-1-15,17-17 16,-17 18-16,-1 18 15,1-19-15,-18 1 16,18 17-16,-1 1 16,-17-1-16,0 0 15,18 1-15,-18-1 16,17 1 15,1 34 32,-18 18-48,0-17-15,18 0 16,-18 35-16,17-36 16,-17 1-16,0 17 15,0 0-15,0-17 16,0 0-16,0-1 15,18-17-15,-18 36 16,0-19 0,0 1-1,0 0 1,18-1-16,-18 1 16,0 0-16,17-18 15,-17 17 1,18 18-16,0 1 15,-18-19-15,0 19 16,17-36 0,-17 17-1,0 1 1,18 0-16,-18-1 16,17-17-16,-17 18 31</inkml:trace>
  <inkml:trace contextRef="#ctx0" brushRef="#br0" timeOffset="40458.53">23319 7214 0,'0'18'125,"0"0"-110,17-1 16,1-17-15,0 0-16,-1 18 16,1-18-1,-1 0-15,1 0 16,0 0 15,-1 0 0,1 0 1,0 0-17,-1 0 32</inkml:trace>
  <inkml:trace contextRef="#ctx0" brushRef="#br0" timeOffset="46514.17">24042 7602 0,'17'-17'125,"1"-1"-110,-18 0-15,35 1 16,-17-18-1,0 35 1,-1-18-16,1 18 31,0 0-15,17 0 0,-18 0-1,1 0-15,0 0 31,-1 0-15,-17 18-16,0-1 16,18 1-1,-18-1 1,0 1-16,0 0 0,0-1 16,0 1-16,0 0 15,0-1-15,0 1 16,-18-18-16,1 18 15,17 17 1,-18-35 0,0 17-16,1-17 0,17 18 15,-18 0-15,1-1 32,-1-17-32,0 18 15,1 0 1,-1-18-16,18 17 15,-18-17-15,1 0 16,17 18 0,-18-18-16,0 0 15,36 0 126,0 0-125,-1 0-1,1 0-15,0 0 31,-1 0-31,19 0 16,-36 18 0,17-1-16,18 1 15,1 17 1,-19-35 0,-17 18-1,18-18-15,0 0 16,-1 0-1,1 0 17,0 0 15</inkml:trace>
  <inkml:trace contextRef="#ctx0" brushRef="#br0" timeOffset="47901.17">24659 7461 0,'-17'0'62,"17"36"-46,-18-19-1,18 1 1,0 17 0,-18-35-16,18 18 15,0 17-15,0-17 16,-17-1-16,17 19 15,0-1-15,0-18 16,0 1-16,0 17 16,0-17-16,0 17 15,0-17 1,0 17 0,0-17-1,0 0 1,0-1-16,0 1 31,35-18 32,-17 0-48,17-18-15,-35 1 16,17-1-1,1 18 1,0-18-16,-1 1 0,-17-1 16,18 0-1,17 1-15,-35-1 0,0 0 16,18-17-16,-18 17 16,18 1-1,-18-1-15,0 1 16,17-1-1,-17-17 1,18 35 0,-18-18-16,0 0 31,0 1-31,0-1 31,0 0 16,-18 18-31,1-17 15,-1 17-15,18-18-16,-18 18 15,1 0-15,-1 0 31,0 0 16,1 0-15,-1 0-17,0 0 1,1 0 31</inkml:trace>
  <inkml:trace contextRef="#ctx0" brushRef="#br0" timeOffset="61179.64">17145 8220 0,'0'-18'16,"-18"18"15,1 35-15,17 1-16,-36 17 15,19-18-15,-1 18 16,-17 0 0,17-18-16,1 18 0,-1-35 15,0 17-15,1 0 16,-1 0-16,0-35 15,1 36-15,17-1 16,-18 0-16,0-17 16,1-1-16,-1 19 15,1-19-15,-1 36 16,18-35-16,-35 0 16,17 17-16,0-18 15,1 1-15,-1 17 16,0-35-16,1 36 15,-1-19-15,1 1 16,-1-18-16,0 35 16,18-17-16,-35 0 15,17 17-15,1-18 16,-1 1-16,-17 0 16,35-1-16,-35 19 15,17-1 1,0-17-1,1-1-15,17 1 16,-18-18-16,18 17 16,-18-17-16,1 36 15,-1-19-15,0 1 16,1-18-16,-1 18 16,0-1-16,1 1 15,-1-18-15,1 18 16,-1 17-16,0-35 15,1 17-15,-36 1 16,53 0-16,-18-18 16,0 17-16,-17 19 15,18-36-15,-1 17 16,0 1 0,1 0-16,-1-1 15,0-17-15,1 18 16,-1-18-1,18 18 1,-18-1 0,1-17-16,-1 18 31,1-1-15,-1-17-16,0 0 0,18 18 15,-17-18 1,17 18 46,-18-18-30,18 17-17,-18-17 1,18 18-1,-17-18-15,17 18 16,-18-18 0,18 17-1,-18-17 48,18 18-48,-17-18 1,-1 0 47,18 18-1</inkml:trace>
  <inkml:trace contextRef="#ctx0" brushRef="#br0" timeOffset="62078.64">14993 10248 0,'0'-17'16,"-18"52"31,18 18-32,0 0-15,0-18 16,0 0-16,-17 1 16,-1 16-16,18-34 15,-18 17-15,1-17 16,17 35-16,-18-35 16,18-1-16,0 1 15,-17-18-15,17 35 16,0-17-1,0-1-15,0 1 32,0 0-32,0-1 31,17-17-15,1 18-1,17-18-15,-17 0 16,17 0-16,0 0 15,1 0-15,17 0 16,-18-18-16,18 18 16,-36-17-16,1-1 15,0 18-15</inkml:trace>
  <inkml:trace contextRef="#ctx0" brushRef="#br0" timeOffset="63022.64">15416 10813 0,'18'0'16,"0"0"15,-1-18-15,-17 0-16,18 1 15,-18-36-15,18 18 16,-18-1-16,17 1 16,1 0-16,-1-1 15,1 1-15,0 18 16,-18-36-16,17 35 16,1-17-1,0-1 1,-18 19-1,17-1 1,1 18 15,-18 35 94,0 18-109,0-17-16,0-1 16,0 0-16,0 0 15,18 18-15,-18-17 16,0-1-16,17-35 15,-17 35-15,0-17 16,0-1 15,18 1-31,-18 0 32,0-1-17,0 1 1,18 0 15</inkml:trace>
  <inkml:trace contextRef="#ctx0" brushRef="#br0" timeOffset="63756.66">15610 10636 0,'-17'0'78,"34"0"-15,1 0-48,0 18 1,-18 0-16,17-18 15,1 0 1,-18 17-16,18-17 16,-1 0-1</inkml:trace>
  <inkml:trace contextRef="#ctx0" brushRef="#br0" timeOffset="72744.64">14005 10813 0,'36'-18'203,"-19"-17"-203,18 17 15,1 0-15,-19 1 16,19-1-16,-36 1 16,17 17-16,1 0 31,0 0-15,-1 0-16,-17 17 15,18-17-15,-1 18 16,1-1-16,17 1 15,-17-18-15,-18 18 16,18-18 0,-18 17 46,0 1-62,0 0 16,-36-1-16,19 19 15,-19 16-15,19-16 16,-1-19-16,18 1 16,-35 35-16,17-18 15,1-17-15,-19 35 16,36-36-16,-35 1 16,17 17-16,-17-17 15,35 17-15,-35-35 16,35 18-16,-18-18 15</inkml:trace>
  <inkml:trace contextRef="#ctx0" brushRef="#br0" timeOffset="73278.03">13988 11113 0,'17'0'47,"1"0"-31,0 0-1,34-18 1,-34 18-16,0 0 16,-1 0-16,1 0 15,17 0 1,-17 0-16,0 0 31,-1 0-31,1 0 16,-1 0-1,19 0 1,-19 0-16,1-18 0,0 18 16</inkml:trace>
  <inkml:trace contextRef="#ctx0" brushRef="#br0" timeOffset="73974">14464 11077 0,'18'0'31,"-18"-17"-15,17-19-16,-17 19 15,0-19-15,0 1 16,0-18-16,0 36 15,0-19 1,18 19 0,-18-1 15,17 18 16,1 0-32,0 0-15,-1 0 16,1 0 0,0 0-1,-1 0-15,1 0 16,0 0 0,-1 0 30,18 18-30,-17-18 0,17 0-1</inkml:trace>
  <inkml:trace contextRef="#ctx0" brushRef="#br0" timeOffset="75336.14">14552 11060 0,'18'0'16,"-1"0"0,1 0-1,17 0 1,-17 0 0,0 0-1,-1 0 1,1 0-16,-1 0 15,1 0 1,-18 17 0,18 1-1,-18 0-15,17-18 16,-17 17-16,0 1 16,0-1-1,0 1 1,0 0-1,0-1 1,0 1 15,-17 0-15,-1-18 0,0 0-1,1 0 1,17 17-16,-18-17 15,1 0-15,-1 0 32,0 0-17,1 0 1,-1 0 0,0 0-1,1 0 1,-1 0-1,0 0 17,1 0-17,-1 0 1,1 0 125,-1 0-126,0 0 16</inkml:trace>
  <inkml:trace contextRef="#ctx0" brushRef="#br0" timeOffset="76716.17">28205 8872 0,'0'0'0,"0"18"16,0 0-1,0-1 1,0 1 0,17 0-1,1-18-15,-18 17 31,17-17 32,1 0-63,17-35 16,18-18-16,0-18 0,-35 54 15,35-54-15,-18 1 16,0-1-16,1 1 15,-19 17-15,1 35 16,0-17-16,-18 17 16,17 0 15,1 1-15,-1-18-1,1 17 1,-18 0-16,0 1 15</inkml:trace>
  <inkml:trace contextRef="#ctx0" brushRef="#br0" timeOffset="84230.87">13282 11130 0,'0'0'0,"18"0"16,-1 0 15,1 18 32,0-18-63,-1 17 15,19-17 1,-1 18-16,-18 17 16,72 1-16,-36 17 15,35-1-15,-53-52 16,18 53-16,53 18 16,0-18-16,-36-18 15,54 18-15,-19 0 16,-69-35-16,34 35 15,71-18-15,-35 0 16,18 18-16,-18-18 16,-36-35-16,36 18 15,-53 0-15,53 17 16,0-18-16,-36 1 16,-17 0-16,-35-18 15,35 0-15,-18 0 16,-35 17-16,17-17 15,1 18-15,0-18 32,-1 18-32,19-18 15,-1 17 1,-17 1-16,17 0 0,0-18 16,-52-18 93</inkml:trace>
  <inkml:trace contextRef="#ctx0" brushRef="#br0" timeOffset="85066.86">15452 11359 0,'-18'0'31,"0"18"-16,1-18-15,-36 53 16,35-35-16,-35 17 16,-17 0-16,34-17 15,-16 35-15,-72 0 16,18 0-16,18-36 16,-35 36-16,70-35 15,-53 35-15,-18 0 16,18-18-16,1 0 15,16 0-15,37-17 16,-107 17-16,88-17 16,-52 0-16,70-18 0,0 17 15,18 1 1,-1-18-16,-17 18 16,36-18-16,-1 0 0,1 17 15,-19 1 1,19-18-1,-1 0 1,18 17-16,-18-17 16</inkml:trace>
  <inkml:trace contextRef="#ctx0" brushRef="#br0" timeOffset="107905.47">6244 5856 0,'18'0'63,"-1"0"-63,19 0 15,17 0-15,-18 0 16,18 0-16,17 0 16,1 0-16,-1 0 15,1 0-15,17 0 16,-35 0-16,0 0 15,-18 0-15,18 0 16,0 0-16,-18 0 16,18 0-16,-17 0 15,-1 0-15,0 0 16,18 0-16,0 0 16,0 0-16,-35 0 15,87 0-15,-87 0 16,35 0-16,0 0 15,0 0-15,0 0 16,0 0-16,0 0 16,-18 0-16,18 0 15,-18 0-15,0-18 16,1 18-16,17-17 16,-18 17-16,0 0 15,-17 0-15,17 0 16,18 0-16,-35 0 15,17-18-15,0 18 16,0 0-16,1 0 0,17 0 16,-18 0-16,0 0 15,0 0 1,18 0 0,0 0-16,0 0 0,0 0 15,0 0-15,53 0 16,-18 0-16,0 0 15,-53 0-15,54 0 16,17 0 0,-36-17-16,-17 17 0,0-18 15,-18 18-15,0 0 16,-17 0 0,17 0-16,-17-18 15,0 18 1,-1-17-16,1 17 15,0 0 1,-1 0 0,1 0-1,-1 0 1,1 0-16,0 0 16,-1 0-16,1 0 15,0 0-15,17 0 16,-17 0-16,-1 0 15,1 0-15,0 0 16,-1 0-16,1 0 16,17 0-1,0 0 1,-17 0-16,0 17 16,-1-17-16,1 0 15,0 0 1,-18 18 78</inkml:trace>
  <inkml:trace contextRef="#ctx0" brushRef="#br0" timeOffset="109437.47">17604 8255 0,'17'18'63,"1"35"-48,0-18-15,34 35 0,-34 1 16,0 17 0,17 0-16,0 1 15,1 16-15,-19-52 0,18 35 16,1 1-16,-36-19 15,17-34 1,1-1-16,0-18 16,-18 19-16,0-19 0,0 1 15,17 17 1,-17 1-16,0-1 16,0 0-16,0 0 0,0 1 15,0-1-15,0 18 16,0-18-16,0 0 15,0 1-15,0-1 16,0 0-16,0 1 16,0-1-16,0-18 15,18 19-15,-18-19 16,0 19-16,0-19 16,0 1-16,0 0 15,0-1-15,0 1 16,18 17-16,-18-17 15,0 17 1,17 0-16,-17-17 16,0 0-16,0 17 15,0-18-15,0 1 16,0 0-16,0-1 16,18 19-16,-1-36 15,-17 17-15,0 1 16,0 0-1,0-1 1,18-17 0,-18 18-1,0 0 1,18-18 0,-18 17-1</inkml:trace>
  <inkml:trace contextRef="#ctx0" brushRef="#br0" timeOffset="110080.47">17851 10813 0,'0'17'63,"0"19"-48,0 16-15,0 19 16,0-18-16,0 0 16,0 0-16,0-18 15,0 18-15,0 0 16,0 0-16,0-18 16,0-17-1,0-1-15,0 1 16</inkml:trace>
  <inkml:trace contextRef="#ctx0" brushRef="#br0" timeOffset="111943.47">17780 10689 0,'0'-17'31,"18"17"-15,-1-18 0,1 18-16,0-18 31,-1 18-31,1 0 15,-1 0-15,1-17 16,17-1 0,1 0-1,-1 18-15,0 0 16,-17-17-16,-1 17 16,19 0-16,-19-18 15,1 18-15,0 0 16,-1 0-1,19 35 17,-36 1-32,0-1 15,17 18-15,-17-36 16,0 36-16,0-17 16,0-1-16,0-17 15,0-1-15,-17 1 16,-19-1-1,19 19-15,-1-19 16,-17 1-16,-1-18 16,1 35-16,0-17 15,17-18-15,-17 0 16,17 0 15,36 0 110,17 0-126,18 18-15,0-18 16,0 0-16,-18 17 16,-17-17-16,0 0 15,-1 0-15,-17 18 16,36-18-16,-36 18 31,17-18-31,-17 17 16,18 1-16,-1-1 15,-17 1-15,0 0 0,18-1 16,-18 1 0,0 0-16,18-18 15,-18 17-15,0 1 16,0 0-16,0-1 16,0 1-16,0-1 15,0 1 1,0 0-1,0-1-15,0 1 32,-18-18-17,0 0 17,1 0-17,-1 0 1,1 0-1,-1 0-15,0 0 32,1 0-32,-1 0 15,-17 0 1,17 0 0,0 0-1,1 0-15,-1 0 16,0 0-1,-17 0 1,18 0-16,-19 0 16,19 0 15,-1 0 16,0 0 0,1 0 0,-1 0-16,0 0-16,1 0-15,-1 0 16,1 0 0,-1 0 62,18 18-63</inkml:trace>
  <inkml:trace contextRef="#ctx0" brushRef="#br0" timeOffset="118054.43">18768 11448 0,'0'17'79,"-18"1"-64,-17-18-15,17 0 16,-17 0-16,17 0 0,1 0 15,-1 0 1,0 0 0,18-18 46,0-17-46,18 17-16,0-17 0,17 17 15,-35 1-15,18-1 16,-1 18-16,-17-17 16,18-1-1,-1 0-15,1 1 16,0 17 0,-18-18-1,17 18-15,1 0 31,17 18-15,-17 17 0,0-35-1,-18 18-15,17 34 16,1-34-16,-18 17 16,0-17-16,0 17 15,0 1-15,0-19 16,0 1-16,0 17 15,0 0-15,0-17 16,-18 0-16,18-1 16,-17 1-16,-1 17 15,0-17 1,1 0-16,-1-1 16,0 1-1,1-18-15,17 17 16,-18-17-16,0 0 15,1 0-15,-1 0 16,1 0-16,-1 0 16,-17 0-16,17 18 15,0-18 63</inkml:trace>
  <inkml:trace contextRef="#ctx0" brushRef="#br0" timeOffset="118796.45">18891 11483 0,'-17'0'63,"-1"0"-48,-17 18-15,17-18 16,0 17-16,1-17 15,-1 0 17,18 18-32,-18-18 31,1 0-15</inkml:trace>
  <inkml:trace contextRef="#ctx0" brushRef="#br0" timeOffset="120075.24">19138 11359 0,'-17'18'78,"17"0"-78,-18-1 16,18 1-16,0 0 15,0 17-15,0 0 16,0-17-16,-18-1 15,18 1-15,0 0 16,-17 17-16,17 0 16,0-17-1,0 17 1,0-17 0,0 0-16,0-1 15,0 1 1,0-1-16,0 1 15,0 0 1,17-18 15,1 0 1,0 0-17,-1-18-15,1 0 16,-1 1-1,1 17-15,-18-35 16,18 35-16,-18-18 16,17 0-16,1 18 15,-18-17-15,18-1 16,-18 0 0,17 1-16,-17-1 15,18 18-15,0-18 16,-18 1-16,0-1 15,17 18-15,-17-18 16,0 1-16,0-1 16,0 1-16,0-1 15,0-17 1,0 17 0,0-17-1,0 17 1,0 0-1,-17 18 1,17-17-16,0-1 31,-18 18-31,0 0 16,1 0 0,-1 0-16,0 0 15,1 0 1,-1 0-16,0 0 15,1 0 1,-1 0 0,18 18 109</inkml:trace>
  <inkml:trace contextRef="#ctx0" brushRef="#br0" timeOffset="122850.86">28257 10054 0,'18'0'62,"0"0"-62,-1-17 16,19-1-16,-1-17 16,36-18-16,-54 35 15,36-52-15,53-36 16,-53 53-16,-18-18 15,18 18-15,-35 0 16,17 36-16,-35-1 16,0 0-16</inkml:trace>
  <inkml:trace contextRef="#ctx0" brushRef="#br0" timeOffset="133069.26">22472 8096 0,'-18'36'172,"1"-1"-172,-1-18 16,-17 54-16,17-36 15,-17 1-15,17-1 16,-35 35-16,36-34 15,-1-19-15,-35 36 16,35-17-16,1-36 16,-1 35-16,-17 0 15,0-17-15,-1 17 16,1 0-16,0 1 16,17-19-16,-17 1 15,35 17-15,-35-35 16,35 35-16,-18-35 15,0 18-15,18 0 16,-17-18 0,17 17-1,-18 1 1,0 0 15,18-1-31,-17-17 16,17 18-1,-18-18-15,18 17 16,-18-17 15,18 18-15,0 0 0</inkml:trace>
  <inkml:trace contextRef="#ctx0" brushRef="#br0" timeOffset="134484.28">21026 9296 0,'-18'0'250,"0"0"-235,-17 0-15,0 17 16,-1-17-16,19 18 16,-1 0-16,1-18 15,-1 35-15,0-17 32,18-1-32,0 18 15,36-35 1,-1 18-16,-18-18 15,36 35-15,18-17 16,-18-18-16,0 0 16,-36 18-16,19-18 15,-19 17-15,1-17 16,-18 18 31,0 17-32,0-17 1,0 17 0,-18-17-16,1 17 15,-19-35-15,19 35 16,-19-35-16,19 18 16,-18 0-1,17-18-15,0 0 16,1 0-1,-1 0-15,0 0 16,18 17-16,-17-17 16,-1 0-1</inkml:trace>
  <inkml:trace contextRef="#ctx0" brushRef="#br0" timeOffset="135104.26">21519 9313 0,'0'53'47,"0"-35"-32,0 17-15,0 0 16,-17 1-16,17 17 16,-18-18-16,18-17 15,-17-1-15,17 36 16,0-18-16,0-17 16,0 0-16,0 17 15,0-17 1,-18-18-1,18 17-15,-18-17 63</inkml:trace>
  <inkml:trace contextRef="#ctx0" brushRef="#br0" timeOffset="136108.26">21555 9331 0,'17'0'47,"1"0"-31,17 0 0,1 0-16,-19-18 15,1 18-15,-1 0 16,1 18 15,-18 0-31,0-1 31,0 1-31,0 17 0,0-17 16,0-1 0,0 1-16,-18 0 15,1-18 1,-18 17-16,17-17 15,0 18 1,1-18 0,52 18 77,-17-18-77,-1 0-16,18 17 16,-17 1-16,0 0 15,-18-1-15,17-17 16,1 18 0,0-1-1,-18 19 1,0-19-1,0 1 1,0 0-16,0-1 16,-18 1-16,0 0 15,1-1-15,-1-17 16,0 18-16,1-18 16,-36 18-16,35-18 15,1 17-15,-1-17 16,0 0-16,1 0 15,-1 0 48</inkml:trace>
  <inkml:trace contextRef="#ctx0" brushRef="#br0" timeOffset="137169.26">20496 9913 0,'0'18'32,"-17"-18"-17,17 17-15,0 1 16,-18-18-1,18 18-15,0-1 32,0-34 30,0-19-62,0-17 16,0 36-16,0-18 15,0 17-15,18 0 16,-18 1 0,0-1-16,17 18 78,1 0-63,17 0-15,-17 0 0,0 0 16,17-18-16,0 18 16,-17 0-1,-1 0-15</inkml:trace>
  <inkml:trace contextRef="#ctx0" brushRef="#br0" timeOffset="137748.26">20532 10001 0,'0'0'0,"35"0"0,0 0 16,0 0-16,-17 0 15,0 0-15,17 0 16,-35 18-1,18-18-15,-18 18 47,0-1-47,0 1 16,0-1 0,0 1-16,-36 0 15,1 17 1,17-17-16,-34 17 15,-1-35-15,17 18 16,1-1-16,0 1 0,17-18 16,1 0-1,-1 0 1</inkml:trace>
  <inkml:trace contextRef="#ctx0" brushRef="#br0" timeOffset="138539.26">20849 9948 0,'0'18'47,"-17"17"-47,17-17 16,-18 17-16,18 0 15,0-17-15,0 0 16,0-1-16,0 1 15,18-18-15,-18 35 16,17-35-16,-17 18 16,18-18-16,-1 0 15,19 0 1,-1 0 0,-17-18-16,-1 1 15,1-19 1,0 19-16,-18-1 15,0-17-15,0 17 16,0-17-16,0 17 16,0-17-16,0 17 15,0 1 1,0-1 15,0 0-15,-18 18-16,0 0 15,1 0 1,17-17-16,-18 17 109</inkml:trace>
  <inkml:trace contextRef="#ctx0" brushRef="#br0" timeOffset="141198.26">20249 9825 0,'0'0'15,"106"53"1,-70-18-16,16-17 16,-16 17-16,17-17 15,17 35-15,-17-36 16,18 18-16,17-17 15,-35 0-15,17 17 16,36 0-16,-71-17 16,54 0-16,-36 17 15,-1-18-15,-16 1 16,-1-18-16,-17 18 16,-1-18-16,1 0 15,0 0 16,17 0-15,18 17-16,17 1 16,19-18-16</inkml:trace>
  <inkml:trace contextRef="#ctx0" brushRef="#br0" timeOffset="142079.84">21943 9684 0,'0'0'0,"-18"0"16,-17 0 0,17 17-16,1 1 15,-19 0-15,1 17 16,0 0-16,-18-17 0,35 17 15,-17-17 1,-36 35-16,36-36 0,0 19 16,0-19-16,-1 1 15,-34 0-15,52-1 16,-53 18-16,19-17 16,-19 0-16,0-1 15,1 1-15,-18 0 16,17-1-16,54-17 15,-36 18-15,-18 0 16,36-1-16,17-17 16,-17 18-16,0-1 15,-1-17-15,19 18 16,-19 0-16,19-1 16,-1-17-1,0 18 1,1-18-1,17 18 1,-18-18-16,1 0 16,-1 0-16,0 0 31</inkml:trace>
  <inkml:trace contextRef="#ctx0" brushRef="#br0" timeOffset="144724.84">5697 10160 0,'0'18'110,"18"-1"-95,0-17 1,-1 0-16,1 18 0,0-18 16,17 0-1,-18 0-15,1 0 0,17 0 16,1 18-16,17-18 15,-18 0-15,35 0 16,-17 0-16,-17 0 16,-1 0-16,-17 0 15,17 0-15,0 0 16,-17 0-16,17 0 16,18 0-16,-18 0 15,0 17-15,18-17 16,-17 0-16,-1 18 15,-17-18-15,17 0 16,0 0-16,18 0 16,-18 0-16,-17 0 15,17 0-15,1 0 16,-1 0-16,18 0 16,-36 0-16,1 0 15,0 0-15,17 0 16,0 0-16,-17 0 15,-1 0-15,19 0 16,-19 0 0,19 0-16,-19 0 15,1 0-15,0 0 16,-1 0-16,1 0 16,35 0-16,-18 0 15,-17 0-15,-1 0 16,19 0-16,17 0 15,-36 0-15,1 0 16,-1 0-16,-17-18 16,18 18-1,0 0 1,-1 0 15,1 0 47,17 0-78,1 0 16,-1 0-16,-18 0 16,19 0-16,-19-17 15</inkml:trace>
  <inkml:trace contextRef="#ctx0" brushRef="#br0" timeOffset="146358.54">22789 8237 0,'0'18'63,"0"0"-48,-35 17-15,18 18 16,-1-18-16,0 18 0,1-18 15,-19 18-15,19-17 16,-1 16-16,-17 1 16,35-17-16,-18-1 15,0-17-15,18 17 16,-17 18-16,-1-18 16,18 0-16,-17 1 15,-1-1 1,0 0-16,18-17 0,0-1 15,-17 36-15,17-35 16,-18 0-16,18 17 16,0-17-16,-18 17 15,1 0-15,-1-17 16,18-1-16,0 19 16,-18 17-16,1-18 15,17 0-15,-18 0 16,1 1-16,17-19 15,0 1-15,-18 17 16,0-17-16,1 17 16,17 0-16,-18-17 15,0 0-15,18 17 16,-17 0-16,-1 1 16,0-1-16,1 0 15,-1 18-15,18-18 16,-35 18-1,17-18-15,18 1 16,-17-1-16,17-17 16,-18-1-16,0 19 15,18-19-15,-17 18 16,-1-17-16,18 0 16,-18 35-16,1-36 15,17 19-15,-36-1 16,19-17-16,17 17 15,-35 0-15,35 0 16,-36-17-16,19 17 16,17-17-16,-18 0 15,0 17-15,18-18 16,-17 19-16,-1-19 16,18 1-1,-18 0-15,18-1 16,0 1-16,-17 17 15,-1-17-15,18-1 16,-17 19-16,-1-19 16,18 1-16,0 0 15,0-1 1,-18-17 15,1 18 0,17 0-31,-18-1 16,0 1 0,1 0-16,17-1 15,-18 1 1,18-1-16</inkml:trace>
  <inkml:trace contextRef="#ctx0" brushRef="#br0" timeOffset="147006.54">21290 11007 0,'-18'0'16,"1"0"0,-1 0-16,18 17 15,-17-17 1,17 18-16,0 0 47,0-1-32,0 1-15,-18 35 16,0 0-16,1 0 16,17-18-16,0-17 15,-18 70-15,18-35 16,0-36-16,-18 36 16,18 0-16,-17 0 15,17 0-15,0-18 16,0 1-16,0-19 15,0 18-15,0-17 32</inkml:trace>
  <inkml:trace contextRef="#ctx0" brushRef="#br0" timeOffset="148405.87">21237 10971 0,'0'-17'47,"35"17"0,-17 0-32,35-18-15,-18 18 16,1 0 0,-19 0-1,1 18 1,0 17-16,-18-17 16,35-1-16,-35 19 15,0-19-15,17 19 16,-17-1-16,0 0 15,0-17-15,0-1 16,0 1-16,0 0 16,0-1-1,0 1-15,-17 0 16,-1-1 0,-35-17-1,18 0-15,0 0 16,-1 0-16,19 0 15,-19 0-15,19 0 16,-1 0 0,1 0-1,-1 0 1,36 18 125,-1-1-126,1 19-15,-1-1 16,19 0-16,-19-17 15,1 17-15,0 0 16,17 1-16,0-19 16,-35 1-1,18 0 1,-18-1 0,18-17-16,-1 0 15,-17 18-15,18-18 31,-18 18-31,0-1 32,17-17-17,-17 18-15,18-18 63,-18 18-48,18-18 1,-18 17 125</inkml:trace>
  <inkml:trace contextRef="#ctx0" brushRef="#br0" timeOffset="154611.07">20391 11942 0,'0'17'157,"0"1"-157,0 35 15,-36 0-15,36-18 16,-35 0-16,17 0 16,18 1-16,-17-1 15,-19-17-15,36-1 16,-17 1-16,17 0 15,0-1-15,-18 1 16,18 0-16,0-1 16,-17 1-1,17-1 1,0 1 0,17 0 15,36-1-31,35-17 15,-52 0-15,34 0 16,36 0-16,-53 0 16,-18 0-16,-17 0 15,-1 0-15,1 0 16,0 0 15,-18-17 16,17-1 0</inkml:trace>
  <inkml:trace contextRef="#ctx0" brushRef="#br0" timeOffset="155089.06">20461 12330 0,'0'17'47,"0"19"-32,0-19-15,0 1 16,0 17-16,0 0 16,0 1-16,0-19 15,0 19-15,0-19 16,0 1-16,0-1 16,0 1-16,0 0 15</inkml:trace>
  <inkml:trace contextRef="#ctx0" brushRef="#br0" timeOffset="155792.04">20867 12100 0,'0'18'0,"0"0"16,0-1 0,0 1-1,0-1-15,0 1 16,0-36 62,17-17-78,1 0 16,-18 17-1,18-17-15,-1 0 0,-17 17 16,18 0-16,0 18 62,17 0-46,0 0 0,-17 0-16,17 0 15,-17 0-15,-1 0 16,1 0-16,0 0 16</inkml:trace>
  <inkml:trace contextRef="#ctx0" brushRef="#br0" timeOffset="156637.04">20849 12206 0,'35'0'32,"-17"0"-32,17 0 15,1 0-15,-1 0 16,-17 0-16,-1 0 15,1 0-15,-1 0 16,1 0 0,-18 18-16,18-1 31,-18 1-15,17 17-1,-17-17 1,0 0-16,0-1 15,0 1-15,0 17 16,0-17 0,0-1 15,-35 1-31,17-18 31,1 0-15,-1 18-16,1-18 15,-19 0-15,19 0 16,-1 0-16,0 0 16,1 0-16,-1 0 15,0 0 1,1 0 62</inkml:trace>
  <inkml:trace contextRef="#ctx0" brushRef="#br0" timeOffset="159923.13">5292 10654 0,'17'0'78,"1"0"-62,-18 18-16,18-1 0,-1 36 16,-17-35-1,18 35-15,35 35 16,-18 35-16,18-52 16,-18 35-16,-35-71 0,36 71 15,52 17-15,-71-87 16,36 87-1,-17-70-15,-1 0 16,0 0-16,-17 0 0,35 35 16,-18-53-16,0 18 15,-17-18-15,17 18 16,-17-35-16,-1 17 16,19 0-16,-19 18 15,19-35-15,-19 17 16,1 1-16,17-1 15,-17-17-15,-1 17 16,1-18-16,17 19 16,-17-1-16,17-17 15,-17 17-15,0-35 16,-1 35-16,1-35 16,17 35-16,-17-35 15,17 18-15,-17 17 16,-1-35-16,1 18 15,17 0 1,-35-1-16,18-17 16,17 18-16,-17-18 15,17 35-15,-17-17 16,-1-1-16,1 1 16,0 0-16,-1-18 15,1 35-15,35 18 16,-36-35-16,1-1 15,0 1-15,17 35 16,0-18-16,-17-17 16,17 17-16,-17 0 15,-1-17-15,19 35 16,-1-18-16,0 0 16,-17 1-16,0-19 15,-1 36-15,1-53 16,-1 35-16,1 1 15,17-1-15,-17-17 16,0 17-16,17 0 16,-17 1-16,17 16 15,0-34-15,-17 0 16,17 17-16,-17-17 16,-1-1-16,1 1 15,0 0-15,-18-1 16,17 1-16,19 17 15,-19-17-15,36 17 16,-53-17-16,35-1 0,-17 19 31,0-36-31,-1 35 16,1-35-16,0 35 16,-1-17-16,1-1 0,-1 1 15,19 0-15,-36-1 16,17 1-1,-17 0-15,18-18 16,0 17-16,-18 1 0,17-18 16,-17 18-16,18-1 15,0 1-15,-1-1 16,1 1 0,0 0-16,-1 17 15,1-35-15,-1 35 16,1-35-16,0 18 15,-18 0-15,17-18 16,1 17-16,0-17 16,-18 18-16,17-1 15,-17 1 1,18-18-16,0 0 16,-18 18-16,0-1 31,17-17-16,-17 18 32,18-18-47,-18 18 16,0-1 0,17-17-1,1 0-15,-18 18 16,18-18-16,-18 18 15,0-1-15,35 1 16,-17-1 0,-1 1-1,1 0-15,0-1 16,-18 1 0,0-53 46</inkml:trace>
  <inkml:trace contextRef="#ctx0" brushRef="#br0" timeOffset="161770.14">23530 8149 0,'-17'0'47,"17"18"-31,0 17-16,0 0 16,0 1-1,0 17-15,35 17 0,-17 1 16,-1 17-16,36 0 15,-18-17-15,18 34 16,-35-52-16,0 0 16,34 53-16,-16-35 15,-1-18-15,-17 0 16,-1-36-16,19 36 16,-1 35-16,0-35 15,-17 0-15,-18-18 16,35 18-16,-17 0 15,-1-18-15,1 1 16,0 17-16,-1-18 16,1 0-16,0 1 15,-18-1-15,0-18 16,35 19-16,-18 17 16,-17-18-16,18 0 15,0 18-15,-18-18 16,17 1-1,1-1-15,-18-17 16,18 17-16,-1 0 16,1 0-16,-18 1 15,18-1-15,-18-17 16,17 17-16,-17 0 16,18-17-16,-1 35 15,1-36-15,-18 1 16,0 17-16,35-17 15,-35 0-15,18 17 16,-18-18 0,0 1-16,18 17 15,-1-35 1,-17 18-16,0 0 16,0-1-16,18-17 15,-18 18-15,0 0 16,18-1-16,-18 1 15,17-18-15,-17 35 16,18-17 0,-18-1-1,18-17 1,-18 18 0,0 0-1,17-1-15,1 1 0,-18 0 16,0 17-1,17-35-15</inkml:trace>
  <inkml:trace contextRef="#ctx0" brushRef="#br0" timeOffset="165289.26">24500 11236 0,'-17'0'110,"-1"0"-110,-17 0 15,17 0-15,1 0 16,17 18-16,-18-1 16,0-17-16,1 0 15,17 18-15,-18 0 16,18-1 0,-18 18-16,1-17 15,17 17 1,0-17-16,0 0 15,0 17-15,17-17 16,1-1-16,0 18 16,-1-17-16,19 0 15,-19-1-15,1-17 0,17 36 16,-17-36 0,-1 0-1,-17 17-15,18-17 16,-18 18-1,18 0 1,-18-1 15,0 1-31,0 0 32,0-1-1,0 1-16,-18-18-15,0 0 16,18 17 0,-17-17-16,-1 0 15,-17 0 1,17 0-16,1 0 16,-1 0-16,-17 0 15,17 0 16,0 0 16,1 0-15,-1 0-17,0 0-15,-34 0 16,34 0-1,-17 0-15,-1 0 16</inkml:trace>
  <inkml:trace contextRef="#ctx0" brushRef="#br0" timeOffset="165933.81">24836 11342 0,'0'35'47,"0"0"-47,0 18 16,0-17-16,-18 16 15,18-34-15,0 35 16,0-18-16,0 1 16,0-1-16,-18 0 15,18-17-15,0 35 16,0-36-16,0 1 15,0 0-15,-17-18 16,17 17-16,0 1 16,0 0-1,0-1 1,-18-17 0,18-17 46,0-19-62</inkml:trace>
  <inkml:trace contextRef="#ctx0" brushRef="#br0" timeOffset="167825.8">24800 11324 0,'18'0'0,"0"0"31,-1 0-16,1 0 1,-1-17-16,1 17 16,0-18-1,-1 18-15,1 0 16,0 0 0,-1 0-1,1 18-15,17-1 0,-17 1 16,-1-1-1,19 1-15,-36 0 16,17-1-16,1 19 16,0-1-1,-1-17 1,-17-1 0,18 18-16,-18-17 15,0 0 1,18-1-16,-18 1 15,0 0-15,0-1 16,0 1-16,0 0 16,0-1-16,0 1 15,0 0 1,0-1-16,0 1 16,-18-1-1,0-17 1,1 18 15,-1-18 0,18 18-31,-18-18 16,1 0 0,-1 0-1,0 0 1,1 0-1,-1 0 1,1 0 0,-1 0-1,0 0 17,1 0-32,17 17 15,-18-17 1,0 0 15,1 0 0,-1 0-15,0 0 31,1 0 218,17 18-218,-18-18-47,1 0 344</inkml:trace>
  <inkml:trace contextRef="#ctx0" brushRef="#br0" timeOffset="171654.78">25506 11924 0,'0'-18'109,"0"1"-93,0 52 93,0 35-109,0-17 16,0 0-1,0 0-15,0 0 16,0-18-1,0 1-15,0-19 0,0 1 16,17 17-16,-17-17 31</inkml:trace>
  <inkml:trace contextRef="#ctx0" brushRef="#br0" timeOffset="172868.78">25717 11977 0,'0'-18'78,"18"18"-78,-18-35 16,18 17-1,-18 1-15,17-1 16,1 18 0,-18-18-16,18 18 15,-1 0 16,1 0-15,-18 18 0,18 17-1,-1 1-15,-17-1 16,0 18-16,0-18 16,0 18-16,0-35 0,0 17 15,0 0 1,0-17-16,0-1 15,-17 1-15,17 0 16,-18 17-16,0-35 0,1 35 16,-1-35-16,0 0 15,18 18 1,-35-18-16,35 18 16,-18-18 15,1 0 31,-1 0 16,18-18-46,0-17-17,18 35 1,-1-18-16,1 18 16,0-18-16,-1 18 15,1 0 1,0 0-1,-1 0-15,1 0 16,17 0-16,-17 0 16,0 36-1,-1-36-15,1 17 16,-1 1-16,1-18 16,-18 18-1,18-18 1,-18-36 78</inkml:trace>
  <inkml:trace contextRef="#ctx0" brushRef="#br0" timeOffset="173826.78">26194 11853 0,'0'18'31,"-18"17"-15,18 18-16,-18-18 15,18 1-15,-17 17 16,17-18-16,0 18 16,0-18-16,0 0 15,0 1-15,0 17 16,0-36-16,0 1 15,0 0-15,17-18 16,-17 17-16,18 1 16,0-1-1,-1-17 1,19 0 0,-19 0-1,19-17 1,-19 17-16,1-35 15,-1 17-15,1 0 16,0-17-16,-18 17 16,17-17-16,1 17 15,-18 1-15,0-19 16,18 19-16,-18-1 16,0 1-16,0-19 15,0 19-15,0-19 16,0 19-16,0-1 15,0 0-15,0-17 16,0 18 0,-18-1-1,18 0 1,-18 18 0,18-17-16,-17 17 15,-1 0 1,0-18-1,1 18 1,-1 0 0,1 0-1,-1 0 1,0 0 0</inkml:trace>
  <inkml:trace contextRef="#ctx0" brushRef="#br0" timeOffset="175103.5">28275 11483 0,'35'-18'156,"1"1"-156,-19-36 16,36-18-16,-17 18 15,-36 0-15,17 0 16,18-35-16,-35 53 15,36-53-15,-36 35 16,0 0-16,17 18 16,1 17-16,-18 0 15,0 1 1,18 17 15</inkml:trace>
  <inkml:trace contextRef="#ctx0" brushRef="#br0" timeOffset="176549.21">28275 12647 0,'0'18'94,"35"-18"-63,-17-18-16,0 18-15,35-35 16,-36 0-16,19-1 16,-1-17-16,-18 36 0,1-54 15,-18 18-15,35-17 16,-35 34 0,18 1-16,-18 17 0,18 18 15,-18-35-15,17 35 16,-17-17-16,0-1 15,0 0-15,0 1 16,18 17 0,-18-18-1</inkml:trace>
  <inkml:trace contextRef="#ctx0" brushRef="#br0" timeOffset="197642.02">16880 12136 0,'0'0'0,"36"17"0,-1 18 15,0 1-15,18-1 16,35 18-16,-52-18 15,17-17-15,-18 17 16,0-17-16,18 17 16,0 0-16,-18-35 15,18 36-15,35-1 16,-52-35-16,17 18 16,-18-1-16,0 1 15,18-18-15,-18 17 16,1 1-16,-19-18 15,18 18-15,18-18 16,-35 0-16,17 0 16,-17 0-16,0 0 15,-1 0-15,1 0 16,-1 0-16,1 0 31,0 0-15</inkml:trace>
  <inkml:trace contextRef="#ctx0" brushRef="#br0" timeOffset="198454.01">17762 12206 0,'-17'18'47,"-1"-1"-32,18 1-15,-35-18 16,17 35-16,1-35 16,-19 36-16,-17-19 15,0 19-15,-17 16 16,-18-16-16,-1-1 16,72-35-16,-89 53 15,53-18-15,0-35 16,36 18-16,-1-1 15,-35-17-15,35 18 16,1 0-16,-1-18 16,0 0-16,-17 17 15,17 1-15,-17-18 16,18 0-16,-19 18 16,36-1-16,-17-17 15,-1 0-15,0 0 78,18 18-78,-17-18 16,-1 0 0,18 18-1</inkml:trace>
  <inkml:trace contextRef="#ctx0" brushRef="#br0" timeOffset="-206533.72">8502 10160 0,'18'0'234,"-1"0"-218,1 0-1,-1 0 1,1 0-16,0 0 16,17 0-1,0 0-15,-17-18 16,0 18-16,17-17 16,0 17-16,-17-18 15,17 18-15,0-18 16,-35 1-16,18 17 15,0 0-15,17-18 16,-17 18 0,-1-17-16,18 17 15,-35-18-15,18 18 16,0 0-16,-1 0 16,1-18-16,0 18 15,17-17-15,-17 17 16,17 0-1,0-18-15,0 0 16,-17 18-16,35 0 16,-18-17-16,1-1 15,-19 18-15,18 0 0,1 0 16,-19 0 0,1-18-16,17 18 15,1 0-15,-19-17 0,1 17 16,35-18-16,-36 18 15,1 0-15,17 0 16,1-17-16,-1 17 16,-18 0-16,1-18 15,35 18-15,-35 0 16,35-18-16,-18 18 16,0-17-16,-17 17 15,-1 0-15,19 0 16,-1 0-16,-17 0 15,-1-18-15,19 18 16,-1 0-16,-18-18 16,1 18-16,35-17 15,-18 17-15,1 0 16,-19 0-16,18-18 16,18 0-16,-17 18 15,-1-17-15,0 17 16,1-18-16,-1 0 15,18 18-15,-18-17 16,0-1-16,-17 1 16,35 17-16,-36-18 15,19 0-15,-1 18 16,18-35-16,-18 17 16,0 1-16,1-1 15,17 0-15,-18 1 16,0-1-16,18 1 15,-18-1-15,1 0 16,-1 1-16,0 17 16,-17 0-16,35-18 15,-18 0-15,-17 18 16,17-17-16,18-1 16,0 0-16,-18 1 15,18-18-15,-35 35 16,52-18-16,-34 0 15,-19 1-15,18 17 16,1 0-16,-1-18 16,0 0-16,-17 18 15,35-17-15,-36-1 16,19 0-16,-1 18 16,18-17-16,-18-1 15,0 0-15,1 18 16,-19-17-16,19-1 15,17 1-15,17-1 16,-17 0-16,0 1 16,18-1-16,17-17 15,-18 17-15,1 0 16,-36 1-16,0-1 16,1 1-16,-1-1 0,18 0 15,-35 1 1,17 17-16,0-18 0,0 0 15,1 18 1,-19-17-16,1 17 16,0 0-16,17 0 15,-35-18 1,17 18-16,1-18 16,17 18-16,-17 0 15,0 0-15,35 0 16,-1-17-16,-16-1 15,-1 18-15,0-17 16,1 17-16,-19 0 16,-17-18 156,18 18-157,0-18 16,-1 18-31,1 0 47,-18-17 63,17-1-95,-17 0 32,0 1 203,0-1-62,0 0-157</inkml:trace>
  <inkml:trace contextRef="#ctx0" brushRef="#br0" timeOffset="-202913.7">20038 12806 0,'-18'17'31,"18"1"-31,-18 17 16,1 1-16,-18-1 16,17 0-16,-17 18 15,-1 18-15,-17-36 16,36 0-16,-36 36 16,35-36-16,-35 18 15,36-18-15,-19 18 16,-16-18-16,34 18 15,-17-35-15,-18 35 16,17-18-16,-52 1 16,35 16-16,18-16 15,-36-1-15,36-17 16,-18 17-16,18 0 16,0-17-16,-1-1 15,1 19-15,0-1 16,0-17-16,-1 17 15,1 0-15,-36 0 16,36 1-16,0-19 16,0 19-16,17-19 15,-17 1-15,-1 0 16,19-1-16,-1-17 16,1 18-16,17 0 15,-18-18-15,0 17 31,1 1-31,-1-18 16,18 17-16,-18-17 16,18 18-16,-17-18 15,-1 0 1,18 18-16,-18-18 16,18 17 15</inkml:trace>
  <inkml:trace contextRef="#ctx0" brushRef="#br0" timeOffset="-201960.7">17462 14534 0,'0'18'78,"18"-18"-31,-18 18-1,0-1-30,0 1-16,0 35 16,0-18-16,0 18 15,0 18-15,0 17 16,-18-35-16,1 35 16,17-17-16,-18 34 15,1-52-15,-1 0 16,0-18-16,18 1 15,-17-19-15,17 1 16,0 0 0,0-36 77</inkml:trace>
  <inkml:trace contextRef="#ctx0" brushRef="#br0" timeOffset="-201095.7">17551 14570 0,'17'17'125,"1"-17"-125,0 0 16,-1 0-16,1 0 15,0 0 1,-1 18 15,1 0-15,-18-1 0,0 1-16,0 17 15,0-17-15,0 17 16,0 0-16,0-17 15,0 0-15,0-1 16,0 1 0,-18-18-16,18 18 15,-17-1 1,-1-17 0,18 18-16,-18-18 15,1 18-15,-19-18 16,19 0-1,-19 0-15,19 0 16,-1 0 0,0 0-1,1 0 1</inkml:trace>
  <inkml:trace contextRef="#ctx0" brushRef="#br0" timeOffset="-199541.69">18168 14676 0,'-18'0'63,"1"0"-63,-1 0 15,0 0-15,18 17 16,-17-17-16,-1 0 16,18 18-16,-17-18 15,17 17-15,0 1 16,0 0-16,0-1 16,0 19-1,0-19-15,0 1 16,0 0-1,0-1 1,17 1 0,1 0-1,-1-1 1,1 1 0,0-18-1,-1 17-15,-17 1 31,18-18-31,-18 18 16,0-1 0,0 1 15,0 17-15,0-17 15,0 0-16,-18-1 1,18 1 0,-35-1-16,17 1 15,1-18 1,-1 18-16,1-18 16,-19 17-16,19 1 15,-1-18 1,0 0-16,1 0 15,-1 0 1,0 0-16,1 18 16,-1-18-1,1 0 1,-1 0-16,0 0 16,1 0-1,-1 0 16</inkml:trace>
  <inkml:trace contextRef="#ctx0" brushRef="#br0" timeOffset="-198907.69">18344 14693 0,'-17'0'93,"-1"0"-77,1 0 0,-19 0-16,1 0 15,17 0 1,1 0-16,-19 0 16,19 0-1,-1 0-15,0 18 47,18-1-47</inkml:trace>
  <inkml:trace contextRef="#ctx0" brushRef="#br0" timeOffset="-193137.7">16439 15434 0,'0'0'0,"0"35"0,-17-17 15,17 0-15,0-1 16,0 1-16,0 0 16,0 17-1,0-18-15,0 1 16,0 0-16,0 35 16,0-36-16,0 1 15,0 17-15,0 0 16,0 36-16,0-18 15,0-35-15,0 17 16,0-18-16</inkml:trace>
  <inkml:trace contextRef="#ctx0" brushRef="#br0" timeOffset="-192054.69">16651 15610 0,'0'-17'47,"0"-18"-32,18 17-15,17 0 16,-17 1-1,-1 17-15,19 0 16,-19 0 15,-17 17 16,18 19-47,-18-1 16,0 18-16,0-18 15,0 18-15,0 0 16,0-18-16,-18 0 16,-17 1-16,35-19 15,-18 1-15,-17 0 16,0-18-16,17 35 16,-17-35-16,0 17 15,-1-17-15,-34 18 16,52-18-16,-17 18 15,17-18 1,53 0 62,-17 0-62,0 0-16,17-18 15,-17 18 1,-1 0-16,1-18 16,0 18-16,-1-17 0,1 17 47,-1 0-32,19 17-15,-19 1 16,1-18-16,0 18 15,35-18-15,-18 0 16,0 17-16,0-17 16,-17 0-16,17 0 15,-17-17 1,-18-1 0,18 0-16,-1 1 15,-17-1-15,0 1 16,0-1 15</inkml:trace>
  <inkml:trace contextRef="#ctx0" brushRef="#br0" timeOffset="-190353.69">17145 15628 0,'0'-18'78,"-18"36"-31,18 17-31,-17 1-16,-1 17 15,0-1-15,1 19 0,-1-36 16,1 18-16,17-18 16,0-17-1,0 17-15,0-17 16,0 0-16,0-1 15,17 1 48,1-18-63,17 0 16,18 0-16,0 0 15,0 0 1,-18 0-16,18 0 15,-18 0-15,1-35 16,-19 35-16,-17-18 16,18 0-16,-18 1 15,0-19-15,0 19 16,0-1-16,17-17 16,-17 17-16,18-17 15,-18 17 16,0 1-15,0-1-16,0 0 16,0 1-1,0-1-15,0 1 16,0-1 0,0 0-1,0 1-15,-18-1 31,18 0 1,-17 18 46,-1 0-63,1 0-15,-1 0 16,0 0 0,1 0-1,-1 0 1,0 0 15,1 0 16,-1 0-16,0 0-31,18 18 32,-17-18-32,-1 18 31,1-18 156,-1 0-171,18 17 0</inkml:trace>
  <inkml:trace contextRef="#ctx0" brushRef="#br0" timeOffset="-180785.43">21078 12665 0,'0'17'47,"0"1"-47,18 17 16,0 1-16,-1 16 15,1-16-15,17 17 16,-35 0-16,18-36 15,0 36-15,17 35 16,-35-35-16,17 0 16,19 0-16,-19 18 15,-17-18-15,18-18 16,0-18-16,-18 19 16,17-1-16,1 0 15,0-17-15,-18 35 16,0-35-16,17-1 15,1 18-15,-18 1 16,18-19-16,-1 19 16,-17-1-16,0-17 15,18-1-15,-18 1 16,0 17-16,17-17 16,-17-1-16,18 19 15,-18-19-15,0 1 16,18 35-16,-18-36 15,17 1-15,-17 17 16,0 18-16,18-35 16,-18 0-16,0-1 15,18 1 1,-18 17 0,0-17-1,17-18 1,-17 17-16,0 1 15</inkml:trace>
  <inkml:trace contextRef="#ctx0" brushRef="#br0" timeOffset="-179858.29">21255 14482 0,'-18'0'47,"1"17"-31,-19 1-16,19-1 16,-1-17-16,-35 36 15,35-19-15,-17 19 16,35-19-16,-17 1 15,-1 17-15,18-17 16,0-1 0,0 1-16,0 17 15,0-17-15,35 0 16,-17-1-16,17 19 16,-17-36-16,35 17 15,0 1-15,17 0 16,-35-18-16,18 17 15,0 1-15,-17-1 16,-1-17-16,-18 18 16,-17 0 15,0-1 16,0 1-32,-17 0 1,-1-1-16,-35 1 16,18 0-1,0-1-15,-18 1 16,17-18-16,-16 17 16,16-17-16,1 18 15,0-18-15,-1 0 16,1 0-16,18 0 15,-1 0-15,0 0 16,1 0-16,-1 0 0,0 0 16,18-18 31,18-17-32,0 0-15</inkml:trace>
  <inkml:trace contextRef="#ctx0" brushRef="#br0" timeOffset="-179308.29">21837 14552 0,'0'0'0,"-35"0"32,17 18-17,0-1-15,1 1 16,-1 0-16,0 17 16,18-17-1,0 17 1,0 0-16,-17 18 15,17 0-15,-18 18 16,18-19-16,-17-34 16,17 0-16,0 35 15,0-36 1,0 1 0</inkml:trace>
  <inkml:trace contextRef="#ctx0" brushRef="#br0" timeOffset="-178326.28">21731 14587 0,'0'-17'16,"18"17"-1,-1 0 17,1 0-32,-18-18 15,18 0-15,-1 18 31,1 0-15,0 0 0,-1 0-16,1 18 15,-1 35-15,1-35 16,-18 17-16,18 0 16,-1 0-16,1-17 15,-18 0-15,0 17 16,0-17-16,0-1 15,0 1 1,0 0 15,0-1-31,0 1 16,-18 17 0,1-17 15,-1-18-16,0 17-15,1-17 16,17 18 0,-18-18-16,1 0 15,-1 18 1,0-18 0,-17 0-16,35 17 15,-18-17-15,1 0 16,-1 0-1,0 0-15,1 18 16,17 0 0,-18-18-16,1 0 15,-1 17 142</inkml:trace>
  <inkml:trace contextRef="#ctx0" brushRef="#br0" timeOffset="-172244.93">20532 15434 0,'0'18'47,"-18"-1"-32,0 36-15,18-17 16,0-1-16,-17-18 16,17 36-16,-18 0 15,18-17-15,-18 34 16,18-35-16,0 1 15,0-19-15,0 1 16,0 0-16,0-1 16</inkml:trace>
  <inkml:trace contextRef="#ctx0" brushRef="#br0" timeOffset="-171146.93">20637 15575 0,'0'-17'0,"18"17"15,-18-18-15,18 18 16,-1 0 15,1 0-15,0 0-1,-1 0-15,1 0 16,0 0 0,-1 0-1,1 0 1,0 0-16,-1 18 15,1-1 1,-1 1 0,-17-1-1,0 1-15,0 0 16,0 17 0,0 0-1,-17-17 1,-1 0-16,-17-1 15,0-17-15,-1 0 16,19 18-16,-19-1 16,19-17-1,17 18 79,53-18-94,0 18 16,-18-18-16,0 17 15,-17-17-15,17 18 16,-17 0-16,-1-1 16,1 1-1,-18 0 1,0-1-16,0 1 15,0-1 1,0 1 0,0 0-1,-18-18-15,1 17 0,-1-17 16,0 18-16,1-18 16,-1 18-1,1-18-15,-19 0 16,19 0-16,-1 0 0,-17 17 15,17-17 1,0 0 31</inkml:trace>
  <inkml:trace contextRef="#ctx0" brushRef="#br0" timeOffset="-170473.92">21237 15575 0,'0'18'15,"0"-1"1,-17 1-16,17 17 16,0-17-16,-18-18 15,18 35-15,0-17 16,0 0 0,0-36 46,0-35-62,35 18 16,-35-18-16,18 18 15,-1-1-15,-17 19 16,18 17 0,-18-18-16,18 0 46,-1 18-30,19 0-16,-19 0 16,19 0-16,-1 0 15,0 0-15,0 0 16,18 0-16,-35 0 16,-18-17-1</inkml:trace>
  <inkml:trace contextRef="#ctx0" brushRef="#br0" timeOffset="-169817.91">21290 15769 0,'18'18'47,"35"-18"-47,-18 0 16,-17 0-16,-1 0 16,19 0-16,-19 0 15,1 17-15,-1-17 31,-17 18-15,0 0 0,0-1-16,18-17 15,-18 18-15,0 0 16,0 17-16,0-17 16,0 17-16,0-18 15,0 1-15,-18 17 16,1-35-16,-1 36 15,1-36-15,-1 17 16,-17 1 0,17-18-16,0 0 15,-17 0-15,17 0 16,1 0 0,-1 0 15,0 0 0</inkml:trace>
  <inkml:trace contextRef="#ctx0" brushRef="#br0" timeOffset="-166445.03">20338 16051 0,'17'0'16,"19"18"-1,-19 0-15,18-1 16,18 19-16,18-19 16,35 36-16,-36-18 15,36 18-15,0-17 0,0 17 16,53-18-1,-107-18-15,143 36 16,-90-53-16,-87 18 0,53 0 16,34-18-16,-69 0 15,-19 0 1,1 0-16,-18-18 78</inkml:trace>
  <inkml:trace contextRef="#ctx0" brushRef="#br0" timeOffset="-165696.04">22172 15981 0,'0'0'0,"-35"0"0,-18 17 15,-18 19-15,-70 17 16,71-18-16,-36 18 15,-106 53-15,36-18 16,105-53-16,-140 71 16,87-53-16,-70 35 15,18 0-15,87-52 16,-69 52-16,52-35 16,18-18-16,17 0 0,-17 1 15,53-19 1,-1 1-16</inkml:trace>
  <inkml:trace contextRef="#ctx0" brushRef="#br0" timeOffset="-146367.75">24959 12383 0,'18'0'188,"-1"0"-173,1 17-15,-18 1 16,0-1-1,18-17-15,-18 18 16,0 0 0,17-18-16,-17 35 15,0-17 1,18 17-16,-18-17 16,17-1-16,-17 1 15,0-1-15,0 19 16,0-19-1,0 19-15,18-36 16,-18 17-16,0 1 16,0 0-16,0-1 15,0 1-15,0-1 16,18 1 0,-18 0-1,0-1-15,0 1 16,0 0-16,17-1 15,-17 1-15,18 17 16,-18 1 0,0-19-1,18 1 1,-18-1 0,0 1-16,0 0 15,0-1 1,0 1-1,0 0-15,0-1 16,17 1 0,-17 0-1,0-1-15,0 1 16,0-1 15,0 1-15,0 0-16,0-1 15,0 1 17,18-18-17,-18 18 1,0-1 0,18 1-1,-18 0 1,0-1-1,17 1 1,-17-1 31,18 1-31,-18 0 46,0-1 47,18-17-93,-18 18-16,17 0 16,1-1-16,-18 1 15,17 0-15,1-1 16,-18 1-16,35 0 16,-35-1-16,36 1 15,-36-1-15,17 1 16,-17 0-16,36-18 15,-36 35-15,35-35 16,-35 18-16,35-1 16,-35 1-16,18 0 15,-1-1-15,1 1 16,0-1-16,-1-17 16,1 18-16,0 17 15,-1-35 1,1 18-16,-18 0 15,17-1-15,1 1 16,-18 0 0,18-18-16,-1 17 15,1 1 1,-18-1 0,18 1-16,-1 0 15,1-1 1,-18 1-16,18 0 15,-18 17 1,17-35 0,1 18-16,-18-1 15,18-17 1,-18 18-16,0 0 16,17-1-16,1 1 15,-1 17 1,1-17-1,-18-1 1,0 1-16,18 0 0,-1-18 16,-17 35-16,18-17 15,0 17 1,-18-18 0,17-17-1,-17 18-15,18-18 16,-18 18-16,0-1 15,18-17-15,-18 18 16,17 0 0,-17-1-1,18 1 1,-1 0 0,-17-1-1,18-17 1,-18 18-1,0-1-15,18-17 16,-18 18 0,17 0-1,1-18 1,-18 17-16,18 1 16,-18 0-1,17-18 1,-17 17-1,18-17-15,0 18 125,-18 0-109,17-18 0,-17 17-16,18-17 15,-18 18 1,17-18-16,1 18 16,-18-1-16,18-17 15,-18 18 16</inkml:trace>
  <inkml:trace contextRef="#ctx0" brushRef="#br0" timeOffset="-143613.75">8802 15099 0,'0'0'0,"35"0"0,0 0 0,18 0 15,0 0-15,35 18 16,-35-18-16,0 17 16,-18-17-16,18 0 15,-17 0-15,-1 0 16,0 0-16,18 18 16,0-18-16,0 0 15,35 0-15,-17 0 16,17 0-16,71 0 15,-36 0-15,-17 0 16,0 0-16,17 0 16,-35-18-16,-17 18 15,-18-17-15,0 17 16,17-18-16,-34 18 16,17 0-16,-18 0 15,18 0-15,0 0 16,-18 0-16,18 0 15,0 0-15,17 0 16,-17 0-16,0 0 16,-35 0-16,35 0 15,-36 0-15,1 0 16,17 0-16,-17 0 94,0 0-79,17 0 1,-17 0-16,-1 0 16,1 0-1</inkml:trace>
  <inkml:trace contextRef="#ctx0" brushRef="#br0" timeOffset="-142461.35">26547 15275 0,'0'18'62,"0"35"-62,0-18 16,0 18-16,0-18 16,0 18-16,0-17 15,0-1-15,0 0 16,0 18-16,0 0 16,0-35-16,0 17 15,0-18-15,0 19 16,0-19-1,0 1-15,0 17 16,0-17 0,0 0-1,0-1-15,0 1 16</inkml:trace>
  <inkml:trace contextRef="#ctx0" brushRef="#br0" timeOffset="-141881.35">26617 15311 0,'18'0'47,"35"0"-47,-18 0 16,18 0 0,-18 0-16,0 0 15,1 0-15,-19 0 16,1 0-16,0 0 15,-1 0-15,1 0 16,-1 0 15</inkml:trace>
  <inkml:trace contextRef="#ctx0" brushRef="#br0" timeOffset="-140071.68">26688 16016 0,'35'0'219,"18"0"-203,-18 0-16,0 0 15,1 0-15,-1 0 16,-17 0-16,-1 0 31,1 0-15,-1 0 15,1 0 0,0 0 0,-18 18-15,17-18 31,-52 0 31,0 0-78,0 0 0,-1 0 16,1 0-1,-18 0-15,18 0 16,0 0-16,-1 0 0,1 0 16,17 17-16,1-17 15,-1 0 1,-17 18-1,17-18 1,1 0-16,-1 0 16,0 0-1,1 0 17,-1 0-17,0 0-15,1 0 31</inkml:trace>
  <inkml:trace contextRef="#ctx0" brushRef="#br0" timeOffset="-135446.42">27358 16069 0,'0'18'15,"0"-1"-15,0 1 16,0 0-16,0 35 16,0-18-16,18 18 15,-1-18-15,-17-17 16,0 17-16,18 0 15,-18-17-15,17 17 16,-17-17-16,0 35 16,0-18-16,18-17 15,-18-1-15,0 1 16,0-1 46</inkml:trace>
  <inkml:trace contextRef="#ctx0" brushRef="#br0" timeOffset="-133826.42">27799 16122 0,'0'0'0,"18"0"16,-1 0-1,1 0 1,-1 0 0,1 0-16,-18 18 15,0-1 48,-35-17-48,17 18 1,1-18-16,-19 0 16,19 0-1,-1 0-15,0 0 31,1 0-15,-1 0 0,0 0-16,1 0 15,-1 0-15,71 0 110,18 0-95,34 0-15,-34 0 16,0 0-16,-19-18 16,-34 18-16,17 0 15,-17 0 1,-18 18 31,0 0-32,0 17 1,0-18-16,-18 19 16,1-19-16,-1 1 15,-17 0-15,0-1 16,-18 19-16,35-36 15,-17 17-15,-18 1 16,18-18-16,-1 17 16,19-17-16,-1 0 15,-17 0-15,17 0 16,0 0 0,36 0 46,17 0-46,18 0-1,0 0-15,-35 0 0,-1 0 16,19 0-16,-36 18 47,17 0-32,-17-1-15,0 1 16,0 0-16,0-1 16,0 1-16,0 0 15,0 17-15,0-18 16,0 1-16,0 17 16,-17 1-1,-1-36 1,-17 17-16,0-17 15,17 18 1,0-18-16,-17 0 16,17 0-16,1 0 15,-1 0-15,0 0 16,1 0-16,17-18 47</inkml:trace>
  <inkml:trace contextRef="#ctx0" brushRef="#br0" timeOffset="-132910.41">28575 16245 0,'-18'36'31,"1"-19"-15,-1 1-16,0-18 15,18 18 126,0-1-141,-17 1 16,17 0-16,0-1 15,-18 1-15,1-1 16,17 1 0,0 0-1,-18-18 1,53-18 46,0-17-62,1 0 16,17-1-16,-36 1 16,19 35-16,-36-18 15,0 1-15,17 17 16,1-18 62,-1 18-62,1 0-16,0 0 15,-1 0-15,19 0 16,-19 0-16,36 0 15,-35 0-15</inkml:trace>
  <inkml:trace contextRef="#ctx0" brushRef="#br0" timeOffset="-132006.42">28487 16510 0,'17'0'46,"19"18"-46,-19-18 0,36 17 16,-35-17-16,17 0 16,0 18-16,1-18 15,-19 0 1,1 18 0,0-18-1,-1 0-15,-17 17 16,0 1-16,18-18 15,-18 17 1,0 1-16,0 0 16,0-1-1,0 19 1,0-19 0,-18-17-16,1 18 15,17 0-15,-18-18 16,0 0-16,1 0 15,-19 17-15,1-17 16,18 18-16,-19-18 16,1 0-16,17 0 15,-17 0 1,17 0 0,-17 0-1,18 0 1,-1 0-1,0 0 1,1 0-16,17-18 16,-18 18-16,0 0 15,1 0-15,-1-17 16,0 17 0,1 0 15,-1-18-16</inkml:trace>
  <inkml:trace contextRef="#ctx0" brushRef="#br0" timeOffset="-131100.18">28681 16298 0,'17'0'31,"19"0"-31,-19 0 16,1 0-16,0 0 15,17 0-15,-17 0 32,-1 0-1,1 0-16,-1 0 32</inkml:trace>
  <inkml:trace contextRef="#ctx0" brushRef="#br0" timeOffset="-128933.91">26917 15064 0,'-18'0'0,"18"-18"16,-17 18-16,-1 0 15,0 0 1,1 0 0,-1 0-16,0 0 15,-17 0-15,0 0 16,0 0-16,-1 0 16,19 0-16,-19 0 0,1 0 15,0 0 1,17 0-1,-17 18-15,17-18 0,-17 35 16,0-17 0,-1-1-16,19 18 15,-18-17-15,-1 17 16,19-35-16,-1 36 16,18-19-16,-35 1 15,17 17-15,-17 0 16,17 1-16,-17-1 15,17 18-15,18-35 16,-17 35-16,-1-18 16,18 0-16,-18 18 15,18-18-15,0-17 16,0 17-16,0 0 16,0 1-16,0 17 15,0 0-15,0 17 16,0-35-16,18 18 15,17 0-15,-35-17 16,36 16-16,-1 1 16,-18-17-16,1-1 15,0 0-15,-1 0 16,1-17-16,0 0 16,-1-1-16,1 1 15,0 0-15,-1-1 16,1 1-16,-1 0 15,1-18-15,0 35 16,-1-35-16,1 0 16,17 17-16,1 1 15,-19-18-15,19 0 16,16 18-16,-16-18 16,-1 0-16,18 0 15,-18 0-15,0 0 16,1 0-16,-1 0 15,18 0-15,-18 0 16,18 0-16,-18-18 16,-35 0-16,53 18 15,-17-17-15,-1-18 16,-17 35-16,17-18 16,18 0-16,-18-17 15,0-18-15,18 18 16,-35 0-16,35-18 15,-53 35-15,35-17 16,-17-1-16,-1 1 16,19 0-16,-19-18 0,1 35 15,17-17 1,-35 0-16,18-1 16,-1 1-16,-17 18 0,0-1 15,0-17-15,18-1 16,-18 19-1,0-19-15,0 19 0,0-18 16,0-18-16,0 35 16,0 0-16,0-17 15,0-18-15,0 36 16,-18-19-16,-17 1 16,35 0-16,-18-1 15,1 1-15,-18 0 16,17 0-16,-17 17 15,17-35-15,-17 0 16,-1 18 0,1 0-16,0-1 15,17 19-15,1-1 16,-1 0-16,0-17 16,-17 35-16,35-18 15,-18 18-15,-17-17 16,18 17-16,-1 0 15,-17-18-15,17 18 16,-17 0-16,17 0 16,-17 0-16,-1 0 15,19 0-15,-1 0 16,1 0-16,-1 0 16,0 18-16,1-1 15,-1-17 32,0 0-47,18 18 16</inkml:trace>
  <inkml:trace contextRef="#ctx0" brushRef="#br1" timeOffset="-92274.76">8378 10530 0,'0'18'47,"18"0"47,-18-1-79,18 1-15,-1-18 16,1 18-16,0 17 31,-1-35-31,-17 18 16,18-18-16,0 35 16,-1-18-1,1 19 1,-1-36-16,1 35 15,0-17-15,-18-1 16,17 1-16,1 0 16,0 17-16,-1 0 15,1-17 1,0 17 0,-1-17-16,-17 17 15,18 0-15,0-17 16,-1 0-16,18 34 15,1-16 1,-36-1-16,35 0 16,-17 1-16,17-1 15,-17 0-15,17-17 16,-18 17-16,1 0 16,0-17-16,-1 17 15,1 0-15,0-35 16,-1 36-16,19-1 15,-36 0-15,52 1 16,-34-1-16,17-17 16,-17 34-16,17-34 15,-35 0-15,36 35 16,-1-36-16,-17 19 16,-1-1-16,1-35 15,-18 17-15,35 19 16,-35-19-16,35 19 15,-17-19-15,0 1 16,-1 17-16,-17-17 16,18 17-16,0-17 15,-1 17-15,1 0 16,-1 1-16,1-19 16,0 19-16,-1-1 15,19-18-15,-36 19 16,35-19-16,-35 1 15,35 17-15,-17 1 16,-1-19-16,1 18 16,17 1-16,-17-1 15,17 0-15,-17-17 16,17 17-16,-17 0 0,17-17 16,-17 35-1,17-35-15,-17-1 16,-1 19-16,36-1 15,-53-17-15,36 17 0,-19 0 16,1 0-16,-1-17 16,1 0-1,17 52-15,-17-35 0,17 1 16,-17-1-16,17 0 16,-35-17-16,35 0 15,-35 34-15,36-34 16,-19 0-16,1 17 15,0-17-15,-1 17 16,19 18-16,-1-18 16,-17-17-16,-1-1 15,1 19-15,-1-19 16,1 1-16,0 0 16,-1-1-16,1 1 15,-18 0-15,35-1 16,-35 1-16,18-1 15,0 1-15,-1-18 16,-17 18-16,35-1 16,-35 1-16,18-18 15,0 18-15,-1-1 16,-17 1 0,18 0-1,0-1 1,-1-17-16,1 35 15,0-17-15,-18 0 16,17-18-16,1 35 16,-1-35-16,1 35 15,0-17-15,-18 0 16,35 17-16,0 0 16,-17-17-1,0-1 1,-18 1-16,17-18 15,-17 18-15,18-18 16,-18 17 0,0 1 202,18-18-202,-1 18 15,-17-1 47,18-17-78,-18 18 125,17-18-93,-17 18 140,18-1-157,0 1 1,-1-18-16,-17 17 15,18 1 1,-18 0 15,0-1 79,18-17-110,-18 18 47,17-18-1,-17 18-30,18-18 15,-18 17-15,18-17 15,-18 18-31</inkml:trace>
  <inkml:trace contextRef="#ctx0" brushRef="#br1" timeOffset="-77792.29">10001 12365 0,'-17'0'62,"-1"0"-31,0 0-31,1 0 0,-1-18 32,0 18-17,1-17-15,17-19 47,0 19-31,0-1-1,17 0 1,-17 1 0,18 17-16,-18-18 15,18 18 1,-1 0 0,-17-18-1,18 18 1,0 0-16,-1 0 15,1 0 17,-18 18-17,18-18 1,-18 18-16,0-1 16,0 1-1,0 0 1,0-1-1,0 1 1,-18-18 0,18 18-16,-18-18 15,1 17 1,-1-17 0,0 18-16,1-18 15,17 18-15,-18-18 16,0 0-16,1 17 15,17 1 17,-18-18-32,18 17 15,0 1 1,0 0 0,0-1-1,0 1-15,0 0 16,0-1-1,0 1 1,0 0 0,0-1-16,18 1 31,-1-18-15,1 0-16,0 0 15,-1 0 1,1 0-16,0 0 15,-1-18 17,-17 1-17,0-1 17,0 0-17,0 1 1,0-1-1,0 0 17,0 1-17,0-1 32,0 0-31,0 1 31,0-1-16,0 1 0,0-1-15,-17 18 109,17-18-110,-18 18 17</inkml:trace>
  <inkml:trace contextRef="#ctx0" brushRef="#br1" timeOffset="-76678.31">10283 12383 0,'-17'0'47,"17"17"-16,-18-17-15,18-17 93,0-1-93,18 0-16,-18 1 15,17-1 1,-17-17-16,18-1 15,-18 19 1,18 17 62,-1 0-62,1 0-1,0 0-15,-1 0 16,1 0 0,0 0-1,-1 0-15,1 0 16,-1 0 46,1 0-30</inkml:trace>
  <inkml:trace contextRef="#ctx0" brushRef="#br1" timeOffset="-75207.8">10319 12435 0,'17'0'109,"1"0"-109,0 0 16,-1 0-1,1 0 17,-18 18-17,18-18-15,-1 0 16,-17 18 0,0-1-1,18-17 1,-18 18-1,0 0 1,0-1 31,0 1-31,0 0-1,0-1 1,-18 1 15,1-18-15,-1 0 15,18 17-31,-18-17 31,1 0 0,-1 0-31,18 18 16,-18-18 0,1 0 15,-1 0 0,18 18-15,-18-18-1,1 0 48,-1 0-32,1 0 0,-1 0 1,0 0-17,1 0 17</inkml:trace>
  <inkml:trace contextRef="#ctx0" brushRef="#br0" timeOffset="-56235.98">26617 15681 0,'-18'0'32,"36"0"108,0 0-140,-1 0 16,19 0-16,-1 0 16,-17 0-1,-1 0 1,1 0-1,-1 0 1,1-18-16,0 18 31,-1 0-15,1 0 0,0 0-1,-1 0 1,1 0-1,0-17 1,-1 17 15,1 0 1,-1 0-17,1 0-15,0 0 31,-1 0 16,1 0-15,0 0-17</inkml:trace>
  <inkml:trace contextRef="#ctx0" brushRef="#br0" timeOffset="-40630.06">8802 10566 0,'0'17'63,"17"1"-63,1 0 15,17-1-15,-17 19 16,-18-19-16,35 1 15,-35 35-15,36-18 16,-19 18-16,36-18 16,-35 18-16,17-18 15,0 1-15,18 52 16,-35-70-16,35 52 16,-18-35-16,0 1 15,-17-1-15,17 0 16,-17 18-16,17-35 15,-35 35-15,35-36 16,-17 19-16,0-1 16,-1 0-16,19 0 15,-36-17-15,17 17 16,1-17-16,0 17 16,-18 1-16,52 52 15,-34-71-15,0 36 16,35 35-16,0 1 0,-1 16 15,1-16 1,18 17-16,-36-18 16,18 18-16,0-1 15,18 1-15,-18-18 0,-1 18 16,-16-70 0,-1 34-16,36 18 0,-1 0 15,-17-35 1,-18 0-16,1 0 0,17 0 15,-36-18-15,36 1 16,-35-1-16,-1-35 16,19 18-16,-36-1 15,35 1-15,-17 0 16,-1-1-16,-17 1 16,35-1-16,-17 1 15,0 0-15,17 17 16,18 0-1,-18 1-15,18-1 16,-18-18-16,-17 1 16,35 0-16,-18-1 15,-17 1-15,17 0 16,-17-1-16,-1 1 16,1 0-1,0-18-15,-18 17 16,17-17-16,1 0 15,0 18-15,-1-18 16,1 0 0,-18 17-1,18 1 17,-1 0-1,-17-1-16,18-17-15,-18 18 16,17-18-16,-17 18 16,0-1-1,18-17 1,-18 18 0,18-18-16</inkml:trace>
  <inkml:trace contextRef="#ctx0" brushRef="#br0" timeOffset="-38502.09">21678 12012 0,'18'0'31,"-1"0"-15,19 35-16,-1 1 16,-17-19-16,17 36 15,18 0-15,-18 18 16,0-54-16,-35 1 16,36 17-16,-19 1 15,1-19-15,0 18 16,-1-17-16,19 17 15,-36 1-15,17-19 16,1 19-16,17-1 16,0 35-16,-17-34 15,0-1 1,17 18-16,-17-18 16,17-17-16,-18 35 15,1-36-15,0 1 16,17 17-16,-35 1 15,35-19-15,-35 18 16,18-17-16,17 17 16,-17 1-16,-1-19 15,1 19-15,17-1 16,-17-18-16,0 19 16,-1-1-16,19-17 15,-36 35-15,17-53 16,1 35-16,17-18 15,-35 36-15,35-35 16,-17 17-16,17-17 16,-17 17-16,17 1 15,-17-19-15,17 18 16,-17 1-16,-1-19 16,19 19-16,-36-19 15,35 1-15,-17 0 16,17-1-16,-35 18 15,18-35-15,-1 18 0,1 0 16,-1 17 0,19-35-16,-36 18 15,17-1-15,1 1 16,-18 0-16,18-18 16,-18 17-16,17-17 15,-17 18 1,18-18-1,0 35-15,-1-17 16,-17-1 0,0 1-1,18-18-15,0 0 16,-18 18 0,17-1 62,-17 1-63,18-18-15,-18 18 16,17-1 0,-17 1-16,18 0 15,0-1-15,-1 1 16,1 17-1,0-35-15</inkml:trace>
  <inkml:trace contextRef="#ctx0" brushRef="#br0" timeOffset="-35592.09">23442 14728 0,'0'18'31,"0"0"-31,0-1 16,0 19-1,0-19 1,0 19-16,0-1 0,0 0 16,-18 0-16,18 1 15,0-1-15,0-17 16,0 17-16,-17 0 15,17-17-15,0-1 16,-18 19-16,18-19 16,0 1-1,0-36 79,0-17-78,0 0-16,0 0 15,0-1-15,18-17 16,-18 36-16,0-1 16,0-17-16,17 0 15,-17 17-15,0 0 16,18-17-16,-18 17 15,0 1-15,0-1 16,0 0 0,0 1-16,0-1 15,0 0 1,0 1-16,0-1 16,0 1 15,18-1 31,-1 0-62,1 18 16,-18-17-16,18 17 16,-1 0-16,-17-18 15,18 0 1,-18 1-16,0-1 31,18 18 63,17 0-79,-18 0 1,19 18-16,-1-18 0,-17 0 16,-1 0-16,19 0 15,-1 0 1,-18 0-16,1 0 16,0 0-16,-1 0 31,1 0-16,17 0 1,-17 0 0</inkml:trace>
  <inkml:trace contextRef="#ctx0" brushRef="#br0" timeOffset="-34894.09">23477 14923 0,'0'17'31,"18"-17"-15,0 0-1,17 18-15,0-18 0,18 0 16,-18 0-1,1 0-15,-1 0 0,-17 0 16,-1 0 0,1 0-16,-1 0 0,1 0 31,0 0-31,-1 0 31,1 0-31,0 0 16,-1 0-1,1 0 17</inkml:trace>
  <inkml:trace contextRef="#ctx0" brushRef="#br0" timeOffset="-34101.09">23477 15275 0,'0'18'63,"0"0"-32,18-1-31,17-17 15,1 18-15,16-18 16,1 0 0,-17 0-16,-1 0 0,-17 0 15,17 0 1,-18 0-16,1 0 16,0 0 140</inkml:trace>
  <inkml:trace contextRef="#ctx0" brushRef="#br0" timeOffset="-31889.5">23389 15311 0,'35'0'47,"1"0"-47,-1 17 16,0-17-16,-17 0 16,17 0-16,-17 0 15,-1 0-15,1 0 16,-18 18 62</inkml:trace>
  <inkml:trace contextRef="#ctx0" brushRef="#br0" timeOffset="-26481.85">23865 14270 0,'-17'0'94,"-1"0"-63,0 0-31,1 18 16,-1-18-1,1 0 1,-1 0-1,0 0-15,1 0 16,-1 17 0,0-17-16,1 0 15,-1 0-15,0 0 16,-34 18-16,34-18 16,0 35-16,1-35 15,-1 0 1,18 18-1,-18-18-15,-17 17 16,0 1 0,17 0-1,1-18-15,17 17 16,-18 1-16,0-18 16,1 0-16,-1 18 15,0-1 1,-17 1-1,35-1-15,-18 1 16,1 0-16,-1-1 16,0 1-16,1 17 15,-1-17-15,1 17 16,-19-17-16,36-1 16,-17 19-16,-1-1 15,0 0 1,1 18-16,17-17 15,0-1-15,0-18 16,0 19-16,0-1 16,0 0-16,0 1 15,0-1-15,0 0 16,0 18-16,17-18 16,1 18-16,-18-35 15,18 35-15,-1 0 16,1 17-16,0-34 15,17-1-15,-18 0 16,1 0-16,0 1 16,35-1-16,-36 0 15,19 0-15,17-17 16,-18 17-16,0-17 16,0 0-16,1 17 15,-1-35-15,0 35 16,18-17-16,0-18 0,0 0 15,0 0 1,-18 17-16,18-17 16,-18 0-16,18 18 0,-17-18 15,16 0 1,-16 0 0,-1 0-16,36 0 15,-19-18-15,-34 18 0,70-35 16,-70 18-16,17-19 15,36 1-15,-54 17 16,19-35 0,-1 18-16,-17 0 0,17 0 15,-35-18-15,0 35 16,18-35-16,-18 18 16,17-18-1,-17 35-15,0-17 0,0-18 16,0 18-16,0 0 15,0-1-15,0 1 16,0 0-16,-17-1 16,17-16-16,0 34 15,-18-17-15,0-1 16,1 1-16,-1 17 16,0-17-16,-17 0 15,35 17-15,-35-17 16,17 17-1,-17-17-15,17 17 16,1 1-16,-19-1 16,19 0-16,-19 1 15,19-1-15,-1-17 16,-17 35-16,17-18 16,-17 1-16,0-19 15,-1 19-15,-17-19 16,18 19-16,-18-1 15,18 1-15,0-1 16,-1 0-16,1 1 16,17-1-16,1 18 15,-1 0-15,1 0 16,-1 0-16,18-18 16,-18 18-1</inkml:trace>
  <inkml:trace contextRef="#ctx0" brushRef="#br0" timeOffset="-25299.85">23830 16157 0,'0'18'187,"0"0"-171,0-1-1,0 18-15,0-17 16,0 35-16,0-18 16,0 1-16,0 16 15,0 1-15,-18-17 16,18-1-16,-17 0 15,17 0-15,0 1 16,0-1-16,0-17 16,0 17-16,0-17 15</inkml:trace>
  <inkml:trace contextRef="#ctx0" brushRef="#br0" timeOffset="-23999.84">23936 16404 0,'18'-17'62,"-1"17"-62,1 0 32,-18-18-32,35 18 15,-35-18 1,18 18-16,-1-17 16,19-1-1,-19 18 16,1 0-15,0 0 15,-1 0-15,1 18 0,-18-1-16,18 1 15,-18 0-15,0 17 16,17-18-16,-17 1 15,0 17-15,0-17 16,0 0 0,-35-1-1,17 1 1,1-18 0,-1 0-16,0 0 15,1 0-15,-1 0 16,0 0-16,1 0 15,17 18 64,17-18-64,19 0 1,-19 0-1,19 0-15,-19 17 16,1 1 0,0-18-1,-1 17 1,-17 1-16,18 0 16,-18-1-1,0 1 1,0 0-16,0-1 15,0 1 1,0 0 0,-35-1 15,17 1-31,-17-18 16,-1 0-1,1 0-15,17 0 16,-17 18-16,0-18 15</inkml:trace>
  <inkml:trace contextRef="#ctx0" brushRef="#br0" timeOffset="-22847.79">24518 16351 0,'-18'0'31,"1"0"-16,-1 0-15,0 18 16,1 0-16,17 17 16,-18-18-16,18 19 15,0-19-15,0 19 16,0-1-16,0 0 16,0-17-16,0 17 15,0 0-15,0-17 16,0 0-16,0 17 15,18-35-15,-18 18 0,17-1 16,1-17-16,-18 18 16,18-18-1,-1 0 1,1 0-16,0 0 0,-1 0 16,19-18-16,-1 18 15,-17-17 1,-1-19-16,18 36 0,-17-35 15,0 35-15,-1-35 16,1-1 0,-18 19-16,18-18 15,-18-1-15,0 19 16,0-1-16,0 0 16,0 1-16,0-19 15,0 19 1,-18-1-1,18 1 1,-18 17-16,1 0 16,17-18-1,-18 18-15,0 0 16,1 0 15,-1 0-15,1 0-16,-1 0 15,0 0 1,1 0-16,-1 0 16,0 0-1,1 0 1,-1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E09DC-9859-4C0F-AF20-ADCA017C3817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7F398-41C9-45CE-9D5B-1AC4CCB8B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4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ai.stanford.edu/users/nilsson/OnlinePubs-Nils/PublishedPapers/strips.pdf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Shortest path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7F398-41C9-45CE-9D5B-1AC4CCB8B0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43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 detailed example and explanation of the A* search algorithm, see </a:t>
            </a:r>
          </a:p>
          <a:p>
            <a:r>
              <a:rPr lang="en-US" dirty="0"/>
              <a:t>https://www.youtube.com/watch?v=6TsL96NAZCo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7F398-41C9-45CE-9D5B-1AC4CCB8B06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07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CSP: used in AI when we have a set of decisions to make in parallel that can be modeled as variables Xi, each with a set of choices D.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Excel solver (simplex LP) does a variation of this this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7F398-41C9-45CE-9D5B-1AC4CCB8B06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83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Color each part on a map with k colors so that there are no neighboring parts with the same 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7F398-41C9-45CE-9D5B-1AC4CCB8B06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23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7F398-41C9-45CE-9D5B-1AC4CCB8B06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74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 -&gt; green -&gt; blue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7F398-41C9-45CE-9D5B-1AC4CCB8B06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74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Pseudocode for backtracking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29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Demo in excel using Solver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7F398-41C9-45CE-9D5B-1AC4CCB8B06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928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on search algorithms in AI: </a:t>
            </a:r>
          </a:p>
          <a:p>
            <a:r>
              <a:rPr lang="en-US" dirty="0"/>
              <a:t>https://towardsdatascience.com/ai-search-algorithms-every-data-scientist-should-know-ed0968a43a7a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7F398-41C9-45CE-9D5B-1AC4CCB8B06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078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domain has to be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7F398-41C9-45CE-9D5B-1AC4CCB8B06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198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https://researcher.watson.ibm.com/researcher/view_group.php?id=8432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7F398-41C9-45CE-9D5B-1AC4CCB8B06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79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examples: chess, poker, warcraft,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7F398-41C9-45CE-9D5B-1AC4CCB8B0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605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Original paper (1971): </a:t>
            </a:r>
            <a:r>
              <a:rPr lang="en-US" dirty="0">
                <a:hlinkClick r:id="rId3"/>
              </a:rPr>
              <a:t>http://ai.stanford.edu/users/nilsson/OnlinePubs-Nils/PublishedPapers/strips.pdf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7F398-41C9-45CE-9D5B-1AC4CCB8B06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082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for example, shipping address for digital goods</a:t>
            </a:r>
          </a:p>
          <a:p>
            <a:pPr marL="228600" indent="-228600">
              <a:buAutoNum type="arabicPeriod"/>
            </a:pPr>
            <a:r>
              <a:rPr lang="en-US" dirty="0"/>
              <a:t>for example, US state for shoppers from other countries</a:t>
            </a:r>
          </a:p>
          <a:p>
            <a:pPr marL="228600" indent="-228600">
              <a:buAutoNum type="arabicPeriod"/>
            </a:pPr>
            <a:r>
              <a:rPr lang="en-US" dirty="0"/>
              <a:t>for example, city name after filling in ZIP code</a:t>
            </a:r>
          </a:p>
          <a:p>
            <a:pPr marL="228600" indent="-228600">
              <a:buAutoNum type="arabicPeriod"/>
            </a:pPr>
            <a:r>
              <a:rPr lang="en-US" dirty="0"/>
              <a:t>for example, no way to enter different city name than what was, maybe, incorrectly guessed </a:t>
            </a:r>
          </a:p>
          <a:p>
            <a:pPr marL="228600" indent="-228600">
              <a:buAutoNum type="arabicPeriod"/>
            </a:pPr>
            <a:r>
              <a:rPr lang="en-US" dirty="0"/>
              <a:t>for example, buying an item that is not available outside 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7F398-41C9-45CE-9D5B-1AC4CCB8B06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437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https://filiph.net/eshop-ai/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7F398-41C9-45CE-9D5B-1AC4CCB8B06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60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 test – sometimes</a:t>
            </a:r>
            <a:r>
              <a:rPr lang="en-US" baseline="0" dirty="0"/>
              <a:t> more than one state that satisfies having achieved the goal, for example, “eat all the dots”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Search problems are models (abstractions)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an Agent that has to explore the search space to get to a Goal (state); has to search through the solution space to provide the best result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16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7F398-41C9-45CE-9D5B-1AC4CCB8B06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20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an agent and the goal state is “El Cajon”</a:t>
            </a:r>
          </a:p>
          <a:p>
            <a:r>
              <a:rPr lang="en-US" dirty="0"/>
              <a:t>Actions are the edges and have a cost associated with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7F398-41C9-45CE-9D5B-1AC4CCB8B06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72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BFS: tries to find the shortest path, does not account for cost</a:t>
            </a:r>
          </a:p>
          <a:p>
            <a:endParaRPr lang="en-US" dirty="0"/>
          </a:p>
          <a:p>
            <a:r>
              <a:rPr lang="en-US" dirty="0"/>
              <a:t>For a more detailed explanation, see https://www.youtube.com/watch?v=1wu2sojwsyQ&amp;t=2s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7F398-41C9-45CE-9D5B-1AC4CCB8B06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37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For another detailed example see https://www.youtube.com/watch?v=h1RYvCfuoN4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7F398-41C9-45CE-9D5B-1AC4CCB8B06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00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For another detailed example see https://www.youtube.com/watch?v=h1RYvCfuoN4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7F398-41C9-45CE-9D5B-1AC4CCB8B06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58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UCS is a variant of Dijkstra’s (</a:t>
            </a:r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is an algorithm for finding the shortest paths between nodes in a graph)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4D5156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For another example see, https://www.youtube.com/watch?v=dRMvK76xQJI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7F398-41C9-45CE-9D5B-1AC4CCB8B06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24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BF95-5D18-409C-B7B2-E854D412572A}" type="datetime1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0B60F2-85D2-4A73-AB17-F6FC63962C7F}"/>
              </a:ext>
            </a:extLst>
          </p:cNvPr>
          <p:cNvSpPr/>
          <p:nvPr userDrawn="1"/>
        </p:nvSpPr>
        <p:spPr>
          <a:xfrm>
            <a:off x="73980" y="6536618"/>
            <a:ext cx="13481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 M Adeli</a:t>
            </a:r>
          </a:p>
        </p:txBody>
      </p:sp>
    </p:spTree>
    <p:extLst>
      <p:ext uri="{BB962C8B-B14F-4D97-AF65-F5344CB8AC3E}">
        <p14:creationId xmlns:p14="http://schemas.microsoft.com/office/powerpoint/2010/main" val="4130626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A518-BAA9-4026-9C8E-8474D8EF2E7D}" type="datetime1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9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0E90-0026-41C7-880E-50B373EEB44E}" type="datetime1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9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D90D-8AF3-4914-9D05-DD99B4555C2B}" type="datetime1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483518-19EB-4113-8B68-56D6E728EA94}"/>
              </a:ext>
            </a:extLst>
          </p:cNvPr>
          <p:cNvSpPr/>
          <p:nvPr userDrawn="1"/>
        </p:nvSpPr>
        <p:spPr>
          <a:xfrm>
            <a:off x="73980" y="6536618"/>
            <a:ext cx="13481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 M Adeli</a:t>
            </a:r>
          </a:p>
        </p:txBody>
      </p:sp>
    </p:spTree>
    <p:extLst>
      <p:ext uri="{BB962C8B-B14F-4D97-AF65-F5344CB8AC3E}">
        <p14:creationId xmlns:p14="http://schemas.microsoft.com/office/powerpoint/2010/main" val="405890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8922-A2B5-42B8-91A3-6D81D2FCA022}" type="datetime1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8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44B3-EAC9-41AA-944E-343AF7C271D1}" type="datetime1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9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CD88-8E5C-40D6-8272-D5392ACB1A84}" type="datetime1">
              <a:rPr lang="en-US" smtClean="0"/>
              <a:t>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7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1BB6-C03D-476D-A56D-A6BF175B479A}" type="datetime1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1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350D-7BCF-43E3-93EA-DC29F7C8BB90}" type="datetime1">
              <a:rPr lang="en-US" smtClean="0"/>
              <a:t>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90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09FC9-B486-4465-896D-AA5DE09738FE}" type="datetime1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E99F-DB7F-4E76-ADCE-6E13BE6CC07D}" type="datetime1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8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C96D4-DA83-4BF1-AB64-642E4A330853}" type="datetime1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51862-5BCB-44C2-88CB-3038997B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7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0.gif"/><Relationship Id="rId7" Type="http://schemas.openxmlformats.org/officeDocument/2006/relationships/image" Target="../media/image1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4.emf"/><Relationship Id="rId4" Type="http://schemas.openxmlformats.org/officeDocument/2006/relationships/customXml" Target="../ink/ink1.xml"/><Relationship Id="rId9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9056E6-2157-409D-AC08-448665155B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MIS 7720 </a:t>
            </a:r>
            <a:br>
              <a:rPr lang="en-US" dirty="0"/>
            </a:br>
            <a:r>
              <a:rPr lang="en-US" dirty="0"/>
              <a:t>#3 Search and Planning in AI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4AC44FC-7814-4759-9DA6-D6274C4F14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C1B3BB-E46D-41A2-BAF4-FF9FE441D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51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7ABC38BB-6D20-4304-9251-2A42893F47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288" y="1701854"/>
            <a:ext cx="5900312" cy="4654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474858-FCEA-4B32-A999-AEBDF5305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72103"/>
          </a:xfrm>
        </p:spPr>
        <p:txBody>
          <a:bodyPr>
            <a:normAutofit fontScale="90000"/>
          </a:bodyPr>
          <a:lstStyle/>
          <a:p>
            <a:r>
              <a:rPr lang="en-US" dirty="0"/>
              <a:t>Apply terminology to the route finding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4CFD8-7790-4ACB-A253-90A0D1180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10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4D66E9-CA69-481D-AA37-1FF7FD152DC4}"/>
              </a:ext>
            </a:extLst>
          </p:cNvPr>
          <p:cNvSpPr/>
          <p:nvPr/>
        </p:nvSpPr>
        <p:spPr>
          <a:xfrm>
            <a:off x="2774048" y="3063875"/>
            <a:ext cx="419599" cy="3651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07DF26-8C78-4D8D-957E-3ADBC5D5ECF1}"/>
              </a:ext>
            </a:extLst>
          </p:cNvPr>
          <p:cNvSpPr/>
          <p:nvPr/>
        </p:nvSpPr>
        <p:spPr>
          <a:xfrm>
            <a:off x="6941241" y="5775548"/>
            <a:ext cx="419599" cy="3651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0F9E3E-520E-4F34-B541-859549788ADC}"/>
              </a:ext>
            </a:extLst>
          </p:cNvPr>
          <p:cNvCxnSpPr/>
          <p:nvPr/>
        </p:nvCxnSpPr>
        <p:spPr>
          <a:xfrm flipV="1">
            <a:off x="3193647" y="2392471"/>
            <a:ext cx="1165411" cy="7766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8D863D-5F74-4656-B2E0-9907F02E8E19}"/>
              </a:ext>
            </a:extLst>
          </p:cNvPr>
          <p:cNvCxnSpPr>
            <a:cxnSpLocks/>
          </p:cNvCxnSpPr>
          <p:nvPr/>
        </p:nvCxnSpPr>
        <p:spPr>
          <a:xfrm>
            <a:off x="3005770" y="3395902"/>
            <a:ext cx="1000901" cy="5830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711326-B865-4952-8F9E-764AF16668EA}"/>
              </a:ext>
            </a:extLst>
          </p:cNvPr>
          <p:cNvCxnSpPr>
            <a:cxnSpLocks/>
          </p:cNvCxnSpPr>
          <p:nvPr/>
        </p:nvCxnSpPr>
        <p:spPr>
          <a:xfrm>
            <a:off x="4544401" y="2244247"/>
            <a:ext cx="18689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BD5054-8EFB-4228-B2D6-A86903FB41BA}"/>
              </a:ext>
            </a:extLst>
          </p:cNvPr>
          <p:cNvCxnSpPr>
            <a:cxnSpLocks/>
          </p:cNvCxnSpPr>
          <p:nvPr/>
        </p:nvCxnSpPr>
        <p:spPr>
          <a:xfrm>
            <a:off x="4302153" y="3969082"/>
            <a:ext cx="1017265" cy="99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9E78867-7DE8-4FC4-AE06-DBE6B7BC5C84}"/>
              </a:ext>
            </a:extLst>
          </p:cNvPr>
          <p:cNvSpPr/>
          <p:nvPr/>
        </p:nvSpPr>
        <p:spPr>
          <a:xfrm>
            <a:off x="4910166" y="1453019"/>
            <a:ext cx="2555346" cy="2870382"/>
          </a:xfrm>
          <a:custGeom>
            <a:avLst/>
            <a:gdLst>
              <a:gd name="connsiteX0" fmla="*/ 964541 w 2555346"/>
              <a:gd name="connsiteY0" fmla="*/ 1377863 h 2870382"/>
              <a:gd name="connsiteX1" fmla="*/ 964541 w 2555346"/>
              <a:gd name="connsiteY1" fmla="*/ 1377863 h 2870382"/>
              <a:gd name="connsiteX2" fmla="*/ 1052223 w 2555346"/>
              <a:gd name="connsiteY2" fmla="*/ 1302707 h 2870382"/>
              <a:gd name="connsiteX3" fmla="*/ 1102327 w 2555346"/>
              <a:gd name="connsiteY3" fmla="*/ 1202499 h 2870382"/>
              <a:gd name="connsiteX4" fmla="*/ 1127379 w 2555346"/>
              <a:gd name="connsiteY4" fmla="*/ 1164921 h 2870382"/>
              <a:gd name="connsiteX5" fmla="*/ 1152431 w 2555346"/>
              <a:gd name="connsiteY5" fmla="*/ 1052186 h 2870382"/>
              <a:gd name="connsiteX6" fmla="*/ 1177483 w 2555346"/>
              <a:gd name="connsiteY6" fmla="*/ 1002082 h 2870382"/>
              <a:gd name="connsiteX7" fmla="*/ 1190009 w 2555346"/>
              <a:gd name="connsiteY7" fmla="*/ 914400 h 2870382"/>
              <a:gd name="connsiteX8" fmla="*/ 1227587 w 2555346"/>
              <a:gd name="connsiteY8" fmla="*/ 764088 h 2870382"/>
              <a:gd name="connsiteX9" fmla="*/ 1265166 w 2555346"/>
              <a:gd name="connsiteY9" fmla="*/ 463463 h 2870382"/>
              <a:gd name="connsiteX10" fmla="*/ 1277692 w 2555346"/>
              <a:gd name="connsiteY10" fmla="*/ 400833 h 2870382"/>
              <a:gd name="connsiteX11" fmla="*/ 1290218 w 2555346"/>
              <a:gd name="connsiteY11" fmla="*/ 338203 h 2870382"/>
              <a:gd name="connsiteX12" fmla="*/ 1315270 w 2555346"/>
              <a:gd name="connsiteY12" fmla="*/ 288099 h 2870382"/>
              <a:gd name="connsiteX13" fmla="*/ 1340322 w 2555346"/>
              <a:gd name="connsiteY13" fmla="*/ 250521 h 2870382"/>
              <a:gd name="connsiteX14" fmla="*/ 1365374 w 2555346"/>
              <a:gd name="connsiteY14" fmla="*/ 187891 h 2870382"/>
              <a:gd name="connsiteX15" fmla="*/ 1515686 w 2555346"/>
              <a:gd name="connsiteY15" fmla="*/ 37578 h 2870382"/>
              <a:gd name="connsiteX16" fmla="*/ 1553264 w 2555346"/>
              <a:gd name="connsiteY16" fmla="*/ 12526 h 2870382"/>
              <a:gd name="connsiteX17" fmla="*/ 1615894 w 2555346"/>
              <a:gd name="connsiteY17" fmla="*/ 0 h 2870382"/>
              <a:gd name="connsiteX18" fmla="*/ 2041779 w 2555346"/>
              <a:gd name="connsiteY18" fmla="*/ 12526 h 2870382"/>
              <a:gd name="connsiteX19" fmla="*/ 2091883 w 2555346"/>
              <a:gd name="connsiteY19" fmla="*/ 37578 h 2870382"/>
              <a:gd name="connsiteX20" fmla="*/ 2154513 w 2555346"/>
              <a:gd name="connsiteY20" fmla="*/ 50104 h 2870382"/>
              <a:gd name="connsiteX21" fmla="*/ 2304826 w 2555346"/>
              <a:gd name="connsiteY21" fmla="*/ 112734 h 2870382"/>
              <a:gd name="connsiteX22" fmla="*/ 2354930 w 2555346"/>
              <a:gd name="connsiteY22" fmla="*/ 137786 h 2870382"/>
              <a:gd name="connsiteX23" fmla="*/ 2430086 w 2555346"/>
              <a:gd name="connsiteY23" fmla="*/ 162839 h 2870382"/>
              <a:gd name="connsiteX24" fmla="*/ 2530294 w 2555346"/>
              <a:gd name="connsiteY24" fmla="*/ 275573 h 2870382"/>
              <a:gd name="connsiteX25" fmla="*/ 2542820 w 2555346"/>
              <a:gd name="connsiteY25" fmla="*/ 313151 h 2870382"/>
              <a:gd name="connsiteX26" fmla="*/ 2555346 w 2555346"/>
              <a:gd name="connsiteY26" fmla="*/ 375781 h 2870382"/>
              <a:gd name="connsiteX27" fmla="*/ 2542820 w 2555346"/>
              <a:gd name="connsiteY27" fmla="*/ 713984 h 2870382"/>
              <a:gd name="connsiteX28" fmla="*/ 2530294 w 2555346"/>
              <a:gd name="connsiteY28" fmla="*/ 776614 h 2870382"/>
              <a:gd name="connsiteX29" fmla="*/ 2492716 w 2555346"/>
              <a:gd name="connsiteY29" fmla="*/ 826718 h 2870382"/>
              <a:gd name="connsiteX30" fmla="*/ 2480190 w 2555346"/>
              <a:gd name="connsiteY30" fmla="*/ 864296 h 2870382"/>
              <a:gd name="connsiteX31" fmla="*/ 2442612 w 2555346"/>
              <a:gd name="connsiteY31" fmla="*/ 939452 h 2870382"/>
              <a:gd name="connsiteX32" fmla="*/ 2392508 w 2555346"/>
              <a:gd name="connsiteY32" fmla="*/ 1014608 h 2870382"/>
              <a:gd name="connsiteX33" fmla="*/ 2354930 w 2555346"/>
              <a:gd name="connsiteY33" fmla="*/ 1064713 h 2870382"/>
              <a:gd name="connsiteX34" fmla="*/ 2342404 w 2555346"/>
              <a:gd name="connsiteY34" fmla="*/ 1102291 h 2870382"/>
              <a:gd name="connsiteX35" fmla="*/ 2304826 w 2555346"/>
              <a:gd name="connsiteY35" fmla="*/ 1139869 h 2870382"/>
              <a:gd name="connsiteX36" fmla="*/ 2267248 w 2555346"/>
              <a:gd name="connsiteY36" fmla="*/ 1202499 h 2870382"/>
              <a:gd name="connsiteX37" fmla="*/ 2229670 w 2555346"/>
              <a:gd name="connsiteY37" fmla="*/ 1227551 h 2870382"/>
              <a:gd name="connsiteX38" fmla="*/ 2141987 w 2555346"/>
              <a:gd name="connsiteY38" fmla="*/ 1290181 h 2870382"/>
              <a:gd name="connsiteX39" fmla="*/ 2091883 w 2555346"/>
              <a:gd name="connsiteY39" fmla="*/ 1327759 h 2870382"/>
              <a:gd name="connsiteX40" fmla="*/ 2041779 w 2555346"/>
              <a:gd name="connsiteY40" fmla="*/ 1352811 h 2870382"/>
              <a:gd name="connsiteX41" fmla="*/ 1966623 w 2555346"/>
              <a:gd name="connsiteY41" fmla="*/ 1402915 h 2870382"/>
              <a:gd name="connsiteX42" fmla="*/ 1853889 w 2555346"/>
              <a:gd name="connsiteY42" fmla="*/ 1515649 h 2870382"/>
              <a:gd name="connsiteX43" fmla="*/ 1791259 w 2555346"/>
              <a:gd name="connsiteY43" fmla="*/ 1578280 h 2870382"/>
              <a:gd name="connsiteX44" fmla="*/ 1753681 w 2555346"/>
              <a:gd name="connsiteY44" fmla="*/ 1603332 h 2870382"/>
              <a:gd name="connsiteX45" fmla="*/ 1716102 w 2555346"/>
              <a:gd name="connsiteY45" fmla="*/ 1640910 h 2870382"/>
              <a:gd name="connsiteX46" fmla="*/ 1628420 w 2555346"/>
              <a:gd name="connsiteY46" fmla="*/ 1691014 h 2870382"/>
              <a:gd name="connsiteX47" fmla="*/ 1590842 w 2555346"/>
              <a:gd name="connsiteY47" fmla="*/ 1728592 h 2870382"/>
              <a:gd name="connsiteX48" fmla="*/ 1453056 w 2555346"/>
              <a:gd name="connsiteY48" fmla="*/ 1803748 h 2870382"/>
              <a:gd name="connsiteX49" fmla="*/ 1402952 w 2555346"/>
              <a:gd name="connsiteY49" fmla="*/ 1841326 h 2870382"/>
              <a:gd name="connsiteX50" fmla="*/ 1365374 w 2555346"/>
              <a:gd name="connsiteY50" fmla="*/ 1866378 h 2870382"/>
              <a:gd name="connsiteX51" fmla="*/ 1227587 w 2555346"/>
              <a:gd name="connsiteY51" fmla="*/ 1979113 h 2870382"/>
              <a:gd name="connsiteX52" fmla="*/ 1177483 w 2555346"/>
              <a:gd name="connsiteY52" fmla="*/ 1991639 h 2870382"/>
              <a:gd name="connsiteX53" fmla="*/ 1139905 w 2555346"/>
              <a:gd name="connsiteY53" fmla="*/ 2041743 h 2870382"/>
              <a:gd name="connsiteX54" fmla="*/ 1027171 w 2555346"/>
              <a:gd name="connsiteY54" fmla="*/ 2129425 h 2870382"/>
              <a:gd name="connsiteX55" fmla="*/ 939489 w 2555346"/>
              <a:gd name="connsiteY55" fmla="*/ 2279737 h 2870382"/>
              <a:gd name="connsiteX56" fmla="*/ 901911 w 2555346"/>
              <a:gd name="connsiteY56" fmla="*/ 2317315 h 2870382"/>
              <a:gd name="connsiteX57" fmla="*/ 889385 w 2555346"/>
              <a:gd name="connsiteY57" fmla="*/ 2354893 h 2870382"/>
              <a:gd name="connsiteX58" fmla="*/ 839281 w 2555346"/>
              <a:gd name="connsiteY58" fmla="*/ 2480154 h 2870382"/>
              <a:gd name="connsiteX59" fmla="*/ 814229 w 2555346"/>
              <a:gd name="connsiteY59" fmla="*/ 2555310 h 2870382"/>
              <a:gd name="connsiteX60" fmla="*/ 801702 w 2555346"/>
              <a:gd name="connsiteY60" fmla="*/ 2630466 h 2870382"/>
              <a:gd name="connsiteX61" fmla="*/ 764124 w 2555346"/>
              <a:gd name="connsiteY61" fmla="*/ 2642992 h 2870382"/>
              <a:gd name="connsiteX62" fmla="*/ 676442 w 2555346"/>
              <a:gd name="connsiteY62" fmla="*/ 2718148 h 2870382"/>
              <a:gd name="connsiteX63" fmla="*/ 576234 w 2555346"/>
              <a:gd name="connsiteY63" fmla="*/ 2743200 h 2870382"/>
              <a:gd name="connsiteX64" fmla="*/ 526130 w 2555346"/>
              <a:gd name="connsiteY64" fmla="*/ 2780778 h 2870382"/>
              <a:gd name="connsiteX65" fmla="*/ 488552 w 2555346"/>
              <a:gd name="connsiteY65" fmla="*/ 2793304 h 2870382"/>
              <a:gd name="connsiteX66" fmla="*/ 388344 w 2555346"/>
              <a:gd name="connsiteY66" fmla="*/ 2843408 h 2870382"/>
              <a:gd name="connsiteX67" fmla="*/ 350766 w 2555346"/>
              <a:gd name="connsiteY67" fmla="*/ 2868460 h 2870382"/>
              <a:gd name="connsiteX68" fmla="*/ 175401 w 2555346"/>
              <a:gd name="connsiteY68" fmla="*/ 2843408 h 2870382"/>
              <a:gd name="connsiteX69" fmla="*/ 100245 w 2555346"/>
              <a:gd name="connsiteY69" fmla="*/ 2768252 h 2870382"/>
              <a:gd name="connsiteX70" fmla="*/ 75193 w 2555346"/>
              <a:gd name="connsiteY70" fmla="*/ 2730674 h 2870382"/>
              <a:gd name="connsiteX71" fmla="*/ 12563 w 2555346"/>
              <a:gd name="connsiteY71" fmla="*/ 2655518 h 2870382"/>
              <a:gd name="connsiteX72" fmla="*/ 37 w 2555346"/>
              <a:gd name="connsiteY72" fmla="*/ 2605414 h 2870382"/>
              <a:gd name="connsiteX73" fmla="*/ 25089 w 2555346"/>
              <a:gd name="connsiteY73" fmla="*/ 2342367 h 2870382"/>
              <a:gd name="connsiteX74" fmla="*/ 50141 w 2555346"/>
              <a:gd name="connsiteY74" fmla="*/ 2292263 h 2870382"/>
              <a:gd name="connsiteX75" fmla="*/ 112771 w 2555346"/>
              <a:gd name="connsiteY75" fmla="*/ 2192055 h 2870382"/>
              <a:gd name="connsiteX76" fmla="*/ 162875 w 2555346"/>
              <a:gd name="connsiteY76" fmla="*/ 2129425 h 2870382"/>
              <a:gd name="connsiteX77" fmla="*/ 212979 w 2555346"/>
              <a:gd name="connsiteY77" fmla="*/ 2054269 h 2870382"/>
              <a:gd name="connsiteX78" fmla="*/ 238031 w 2555346"/>
              <a:gd name="connsiteY78" fmla="*/ 2004165 h 2870382"/>
              <a:gd name="connsiteX79" fmla="*/ 288135 w 2555346"/>
              <a:gd name="connsiteY79" fmla="*/ 1979113 h 2870382"/>
              <a:gd name="connsiteX80" fmla="*/ 363292 w 2555346"/>
              <a:gd name="connsiteY80" fmla="*/ 1891430 h 2870382"/>
              <a:gd name="connsiteX81" fmla="*/ 438448 w 2555346"/>
              <a:gd name="connsiteY81" fmla="*/ 1841326 h 2870382"/>
              <a:gd name="connsiteX82" fmla="*/ 526130 w 2555346"/>
              <a:gd name="connsiteY82" fmla="*/ 1753644 h 2870382"/>
              <a:gd name="connsiteX83" fmla="*/ 563708 w 2555346"/>
              <a:gd name="connsiteY83" fmla="*/ 1741118 h 2870382"/>
              <a:gd name="connsiteX84" fmla="*/ 651390 w 2555346"/>
              <a:gd name="connsiteY84" fmla="*/ 1628384 h 2870382"/>
              <a:gd name="connsiteX85" fmla="*/ 751598 w 2555346"/>
              <a:gd name="connsiteY85" fmla="*/ 1503123 h 2870382"/>
              <a:gd name="connsiteX86" fmla="*/ 801702 w 2555346"/>
              <a:gd name="connsiteY86" fmla="*/ 1465545 h 2870382"/>
              <a:gd name="connsiteX87" fmla="*/ 826755 w 2555346"/>
              <a:gd name="connsiteY87" fmla="*/ 1440493 h 2870382"/>
              <a:gd name="connsiteX88" fmla="*/ 889385 w 2555346"/>
              <a:gd name="connsiteY88" fmla="*/ 1365337 h 2870382"/>
              <a:gd name="connsiteX89" fmla="*/ 926963 w 2555346"/>
              <a:gd name="connsiteY89" fmla="*/ 1352811 h 2870382"/>
              <a:gd name="connsiteX90" fmla="*/ 964541 w 2555346"/>
              <a:gd name="connsiteY90" fmla="*/ 1327759 h 2870382"/>
              <a:gd name="connsiteX91" fmla="*/ 1039697 w 2555346"/>
              <a:gd name="connsiteY91" fmla="*/ 1315233 h 2870382"/>
              <a:gd name="connsiteX92" fmla="*/ 1127379 w 2555346"/>
              <a:gd name="connsiteY92" fmla="*/ 1152395 h 287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2555346" h="2870382">
                <a:moveTo>
                  <a:pt x="964541" y="1377863"/>
                </a:moveTo>
                <a:lnTo>
                  <a:pt x="964541" y="1377863"/>
                </a:lnTo>
                <a:cubicBezTo>
                  <a:pt x="993768" y="1352811"/>
                  <a:pt x="1026329" y="1331191"/>
                  <a:pt x="1052223" y="1302707"/>
                </a:cubicBezTo>
                <a:cubicBezTo>
                  <a:pt x="1110093" y="1239050"/>
                  <a:pt x="1074781" y="1257591"/>
                  <a:pt x="1102327" y="1202499"/>
                </a:cubicBezTo>
                <a:cubicBezTo>
                  <a:pt x="1109060" y="1189034"/>
                  <a:pt x="1119028" y="1177447"/>
                  <a:pt x="1127379" y="1164921"/>
                </a:cubicBezTo>
                <a:cubicBezTo>
                  <a:pt x="1130780" y="1147916"/>
                  <a:pt x="1144850" y="1072401"/>
                  <a:pt x="1152431" y="1052186"/>
                </a:cubicBezTo>
                <a:cubicBezTo>
                  <a:pt x="1158987" y="1034702"/>
                  <a:pt x="1169132" y="1018783"/>
                  <a:pt x="1177483" y="1002082"/>
                </a:cubicBezTo>
                <a:cubicBezTo>
                  <a:pt x="1181658" y="972855"/>
                  <a:pt x="1183927" y="943291"/>
                  <a:pt x="1190009" y="914400"/>
                </a:cubicBezTo>
                <a:cubicBezTo>
                  <a:pt x="1200649" y="863862"/>
                  <a:pt x="1227587" y="764088"/>
                  <a:pt x="1227587" y="764088"/>
                </a:cubicBezTo>
                <a:cubicBezTo>
                  <a:pt x="1243147" y="546246"/>
                  <a:pt x="1228619" y="646193"/>
                  <a:pt x="1265166" y="463463"/>
                </a:cubicBezTo>
                <a:lnTo>
                  <a:pt x="1277692" y="400833"/>
                </a:lnTo>
                <a:cubicBezTo>
                  <a:pt x="1281867" y="379956"/>
                  <a:pt x="1280697" y="357245"/>
                  <a:pt x="1290218" y="338203"/>
                </a:cubicBezTo>
                <a:cubicBezTo>
                  <a:pt x="1298569" y="321502"/>
                  <a:pt x="1306006" y="304311"/>
                  <a:pt x="1315270" y="288099"/>
                </a:cubicBezTo>
                <a:cubicBezTo>
                  <a:pt x="1322739" y="275028"/>
                  <a:pt x="1333589" y="263986"/>
                  <a:pt x="1340322" y="250521"/>
                </a:cubicBezTo>
                <a:cubicBezTo>
                  <a:pt x="1350378" y="230410"/>
                  <a:pt x="1353590" y="207040"/>
                  <a:pt x="1365374" y="187891"/>
                </a:cubicBezTo>
                <a:cubicBezTo>
                  <a:pt x="1430224" y="82509"/>
                  <a:pt x="1426247" y="97204"/>
                  <a:pt x="1515686" y="37578"/>
                </a:cubicBezTo>
                <a:cubicBezTo>
                  <a:pt x="1528212" y="29227"/>
                  <a:pt x="1538502" y="15478"/>
                  <a:pt x="1553264" y="12526"/>
                </a:cubicBezTo>
                <a:lnTo>
                  <a:pt x="1615894" y="0"/>
                </a:lnTo>
                <a:cubicBezTo>
                  <a:pt x="1757856" y="4175"/>
                  <a:pt x="1900196" y="1348"/>
                  <a:pt x="2041779" y="12526"/>
                </a:cubicBezTo>
                <a:cubicBezTo>
                  <a:pt x="2060394" y="13996"/>
                  <a:pt x="2074169" y="31673"/>
                  <a:pt x="2091883" y="37578"/>
                </a:cubicBezTo>
                <a:cubicBezTo>
                  <a:pt x="2112081" y="44311"/>
                  <a:pt x="2133636" y="45929"/>
                  <a:pt x="2154513" y="50104"/>
                </a:cubicBezTo>
                <a:cubicBezTo>
                  <a:pt x="2272544" y="120922"/>
                  <a:pt x="2157109" y="59019"/>
                  <a:pt x="2304826" y="112734"/>
                </a:cubicBezTo>
                <a:cubicBezTo>
                  <a:pt x="2322374" y="119115"/>
                  <a:pt x="2337593" y="130851"/>
                  <a:pt x="2354930" y="137786"/>
                </a:cubicBezTo>
                <a:cubicBezTo>
                  <a:pt x="2379448" y="147594"/>
                  <a:pt x="2430086" y="162839"/>
                  <a:pt x="2430086" y="162839"/>
                </a:cubicBezTo>
                <a:cubicBezTo>
                  <a:pt x="2463284" y="196037"/>
                  <a:pt x="2507942" y="230869"/>
                  <a:pt x="2530294" y="275573"/>
                </a:cubicBezTo>
                <a:cubicBezTo>
                  <a:pt x="2536199" y="287383"/>
                  <a:pt x="2539618" y="300342"/>
                  <a:pt x="2542820" y="313151"/>
                </a:cubicBezTo>
                <a:cubicBezTo>
                  <a:pt x="2547984" y="333805"/>
                  <a:pt x="2551171" y="354904"/>
                  <a:pt x="2555346" y="375781"/>
                </a:cubicBezTo>
                <a:cubicBezTo>
                  <a:pt x="2551171" y="488515"/>
                  <a:pt x="2549857" y="601392"/>
                  <a:pt x="2542820" y="713984"/>
                </a:cubicBezTo>
                <a:cubicBezTo>
                  <a:pt x="2541492" y="735233"/>
                  <a:pt x="2538941" y="757159"/>
                  <a:pt x="2530294" y="776614"/>
                </a:cubicBezTo>
                <a:cubicBezTo>
                  <a:pt x="2521815" y="795691"/>
                  <a:pt x="2505242" y="810017"/>
                  <a:pt x="2492716" y="826718"/>
                </a:cubicBezTo>
                <a:cubicBezTo>
                  <a:pt x="2488541" y="839244"/>
                  <a:pt x="2485552" y="852230"/>
                  <a:pt x="2480190" y="864296"/>
                </a:cubicBezTo>
                <a:cubicBezTo>
                  <a:pt x="2468814" y="889891"/>
                  <a:pt x="2453014" y="913446"/>
                  <a:pt x="2442612" y="939452"/>
                </a:cubicBezTo>
                <a:cubicBezTo>
                  <a:pt x="2413199" y="1012985"/>
                  <a:pt x="2455984" y="972290"/>
                  <a:pt x="2392508" y="1014608"/>
                </a:cubicBezTo>
                <a:cubicBezTo>
                  <a:pt x="2379982" y="1031310"/>
                  <a:pt x="2365288" y="1046587"/>
                  <a:pt x="2354930" y="1064713"/>
                </a:cubicBezTo>
                <a:cubicBezTo>
                  <a:pt x="2348379" y="1076177"/>
                  <a:pt x="2349728" y="1091305"/>
                  <a:pt x="2342404" y="1102291"/>
                </a:cubicBezTo>
                <a:cubicBezTo>
                  <a:pt x="2332578" y="1117030"/>
                  <a:pt x="2315455" y="1125697"/>
                  <a:pt x="2304826" y="1139869"/>
                </a:cubicBezTo>
                <a:cubicBezTo>
                  <a:pt x="2290218" y="1159346"/>
                  <a:pt x="2283092" y="1184014"/>
                  <a:pt x="2267248" y="1202499"/>
                </a:cubicBezTo>
                <a:cubicBezTo>
                  <a:pt x="2257451" y="1213929"/>
                  <a:pt x="2241100" y="1217754"/>
                  <a:pt x="2229670" y="1227551"/>
                </a:cubicBezTo>
                <a:cubicBezTo>
                  <a:pt x="2154019" y="1292395"/>
                  <a:pt x="2211036" y="1267165"/>
                  <a:pt x="2141987" y="1290181"/>
                </a:cubicBezTo>
                <a:cubicBezTo>
                  <a:pt x="2125286" y="1302707"/>
                  <a:pt x="2109586" y="1316694"/>
                  <a:pt x="2091883" y="1327759"/>
                </a:cubicBezTo>
                <a:cubicBezTo>
                  <a:pt x="2076049" y="1337655"/>
                  <a:pt x="2056974" y="1341958"/>
                  <a:pt x="2041779" y="1352811"/>
                </a:cubicBezTo>
                <a:cubicBezTo>
                  <a:pt x="1959679" y="1411454"/>
                  <a:pt x="2047232" y="1376045"/>
                  <a:pt x="1966623" y="1402915"/>
                </a:cubicBezTo>
                <a:lnTo>
                  <a:pt x="1853889" y="1515649"/>
                </a:lnTo>
                <a:lnTo>
                  <a:pt x="1791259" y="1578280"/>
                </a:lnTo>
                <a:cubicBezTo>
                  <a:pt x="1778733" y="1586631"/>
                  <a:pt x="1765246" y="1593694"/>
                  <a:pt x="1753681" y="1603332"/>
                </a:cubicBezTo>
                <a:cubicBezTo>
                  <a:pt x="1740072" y="1614673"/>
                  <a:pt x="1729711" y="1629569"/>
                  <a:pt x="1716102" y="1640910"/>
                </a:cubicBezTo>
                <a:cubicBezTo>
                  <a:pt x="1645089" y="1700086"/>
                  <a:pt x="1714189" y="1629751"/>
                  <a:pt x="1628420" y="1691014"/>
                </a:cubicBezTo>
                <a:cubicBezTo>
                  <a:pt x="1614005" y="1701310"/>
                  <a:pt x="1605168" y="1718173"/>
                  <a:pt x="1590842" y="1728592"/>
                </a:cubicBezTo>
                <a:cubicBezTo>
                  <a:pt x="1508360" y="1788579"/>
                  <a:pt x="1518308" y="1781997"/>
                  <a:pt x="1453056" y="1803748"/>
                </a:cubicBezTo>
                <a:cubicBezTo>
                  <a:pt x="1436355" y="1816274"/>
                  <a:pt x="1419940" y="1829192"/>
                  <a:pt x="1402952" y="1841326"/>
                </a:cubicBezTo>
                <a:cubicBezTo>
                  <a:pt x="1390702" y="1850076"/>
                  <a:pt x="1376564" y="1856307"/>
                  <a:pt x="1365374" y="1866378"/>
                </a:cubicBezTo>
                <a:cubicBezTo>
                  <a:pt x="1291165" y="1933166"/>
                  <a:pt x="1302610" y="1950979"/>
                  <a:pt x="1227587" y="1979113"/>
                </a:cubicBezTo>
                <a:cubicBezTo>
                  <a:pt x="1211468" y="1985158"/>
                  <a:pt x="1194184" y="1987464"/>
                  <a:pt x="1177483" y="1991639"/>
                </a:cubicBezTo>
                <a:cubicBezTo>
                  <a:pt x="1164957" y="2008340"/>
                  <a:pt x="1155294" y="2027636"/>
                  <a:pt x="1139905" y="2041743"/>
                </a:cubicBezTo>
                <a:cubicBezTo>
                  <a:pt x="1104812" y="2073912"/>
                  <a:pt x="1027171" y="2129425"/>
                  <a:pt x="1027171" y="2129425"/>
                </a:cubicBezTo>
                <a:cubicBezTo>
                  <a:pt x="989192" y="2205384"/>
                  <a:pt x="987477" y="2223751"/>
                  <a:pt x="939489" y="2279737"/>
                </a:cubicBezTo>
                <a:cubicBezTo>
                  <a:pt x="927961" y="2293187"/>
                  <a:pt x="914437" y="2304789"/>
                  <a:pt x="901911" y="2317315"/>
                </a:cubicBezTo>
                <a:cubicBezTo>
                  <a:pt x="897736" y="2329841"/>
                  <a:pt x="894125" y="2342570"/>
                  <a:pt x="889385" y="2354893"/>
                </a:cubicBezTo>
                <a:cubicBezTo>
                  <a:pt x="873242" y="2396866"/>
                  <a:pt x="853502" y="2437492"/>
                  <a:pt x="839281" y="2480154"/>
                </a:cubicBezTo>
                <a:cubicBezTo>
                  <a:pt x="830930" y="2505206"/>
                  <a:pt x="818571" y="2529262"/>
                  <a:pt x="814229" y="2555310"/>
                </a:cubicBezTo>
                <a:cubicBezTo>
                  <a:pt x="810053" y="2580362"/>
                  <a:pt x="814303" y="2608415"/>
                  <a:pt x="801702" y="2630466"/>
                </a:cubicBezTo>
                <a:cubicBezTo>
                  <a:pt x="795151" y="2641930"/>
                  <a:pt x="776650" y="2638817"/>
                  <a:pt x="764124" y="2642992"/>
                </a:cubicBezTo>
                <a:cubicBezTo>
                  <a:pt x="728158" y="2690946"/>
                  <a:pt x="733756" y="2699043"/>
                  <a:pt x="676442" y="2718148"/>
                </a:cubicBezTo>
                <a:cubicBezTo>
                  <a:pt x="643778" y="2729036"/>
                  <a:pt x="576234" y="2743200"/>
                  <a:pt x="576234" y="2743200"/>
                </a:cubicBezTo>
                <a:cubicBezTo>
                  <a:pt x="559533" y="2755726"/>
                  <a:pt x="544256" y="2770420"/>
                  <a:pt x="526130" y="2780778"/>
                </a:cubicBezTo>
                <a:cubicBezTo>
                  <a:pt x="514666" y="2787329"/>
                  <a:pt x="499538" y="2785980"/>
                  <a:pt x="488552" y="2793304"/>
                </a:cubicBezTo>
                <a:cubicBezTo>
                  <a:pt x="398325" y="2853455"/>
                  <a:pt x="513527" y="2818371"/>
                  <a:pt x="388344" y="2843408"/>
                </a:cubicBezTo>
                <a:cubicBezTo>
                  <a:pt x="375818" y="2851759"/>
                  <a:pt x="365782" y="2867387"/>
                  <a:pt x="350766" y="2868460"/>
                </a:cubicBezTo>
                <a:cubicBezTo>
                  <a:pt x="260365" y="2874917"/>
                  <a:pt x="239400" y="2864741"/>
                  <a:pt x="175401" y="2843408"/>
                </a:cubicBezTo>
                <a:cubicBezTo>
                  <a:pt x="150349" y="2818356"/>
                  <a:pt x="119897" y="2797731"/>
                  <a:pt x="100245" y="2768252"/>
                </a:cubicBezTo>
                <a:cubicBezTo>
                  <a:pt x="91894" y="2755726"/>
                  <a:pt x="84831" y="2742239"/>
                  <a:pt x="75193" y="2730674"/>
                </a:cubicBezTo>
                <a:cubicBezTo>
                  <a:pt x="-5179" y="2634228"/>
                  <a:pt x="74762" y="2748817"/>
                  <a:pt x="12563" y="2655518"/>
                </a:cubicBezTo>
                <a:cubicBezTo>
                  <a:pt x="8388" y="2638817"/>
                  <a:pt x="-651" y="2622616"/>
                  <a:pt x="37" y="2605414"/>
                </a:cubicBezTo>
                <a:cubicBezTo>
                  <a:pt x="3557" y="2517405"/>
                  <a:pt x="11173" y="2429340"/>
                  <a:pt x="25089" y="2342367"/>
                </a:cubicBezTo>
                <a:cubicBezTo>
                  <a:pt x="28039" y="2323929"/>
                  <a:pt x="41073" y="2308586"/>
                  <a:pt x="50141" y="2292263"/>
                </a:cubicBezTo>
                <a:cubicBezTo>
                  <a:pt x="60245" y="2274075"/>
                  <a:pt x="95992" y="2214427"/>
                  <a:pt x="112771" y="2192055"/>
                </a:cubicBezTo>
                <a:cubicBezTo>
                  <a:pt x="128812" y="2170667"/>
                  <a:pt x="147150" y="2151047"/>
                  <a:pt x="162875" y="2129425"/>
                </a:cubicBezTo>
                <a:cubicBezTo>
                  <a:pt x="180584" y="2105075"/>
                  <a:pt x="199514" y="2081199"/>
                  <a:pt x="212979" y="2054269"/>
                </a:cubicBezTo>
                <a:cubicBezTo>
                  <a:pt x="221330" y="2037568"/>
                  <a:pt x="224827" y="2017369"/>
                  <a:pt x="238031" y="2004165"/>
                </a:cubicBezTo>
                <a:cubicBezTo>
                  <a:pt x="251235" y="1990961"/>
                  <a:pt x="271434" y="1987464"/>
                  <a:pt x="288135" y="1979113"/>
                </a:cubicBezTo>
                <a:cubicBezTo>
                  <a:pt x="311671" y="1947731"/>
                  <a:pt x="331884" y="1915858"/>
                  <a:pt x="363292" y="1891430"/>
                </a:cubicBezTo>
                <a:cubicBezTo>
                  <a:pt x="387058" y="1872945"/>
                  <a:pt x="438448" y="1841326"/>
                  <a:pt x="438448" y="1841326"/>
                </a:cubicBezTo>
                <a:cubicBezTo>
                  <a:pt x="469953" y="1794069"/>
                  <a:pt x="466622" y="1790837"/>
                  <a:pt x="526130" y="1753644"/>
                </a:cubicBezTo>
                <a:cubicBezTo>
                  <a:pt x="537327" y="1746646"/>
                  <a:pt x="551182" y="1745293"/>
                  <a:pt x="563708" y="1741118"/>
                </a:cubicBezTo>
                <a:cubicBezTo>
                  <a:pt x="643177" y="1608670"/>
                  <a:pt x="555220" y="1743789"/>
                  <a:pt x="651390" y="1628384"/>
                </a:cubicBezTo>
                <a:cubicBezTo>
                  <a:pt x="675818" y="1599071"/>
                  <a:pt x="713375" y="1534976"/>
                  <a:pt x="751598" y="1503123"/>
                </a:cubicBezTo>
                <a:cubicBezTo>
                  <a:pt x="767636" y="1489758"/>
                  <a:pt x="785664" y="1478910"/>
                  <a:pt x="801702" y="1465545"/>
                </a:cubicBezTo>
                <a:cubicBezTo>
                  <a:pt x="810775" y="1457985"/>
                  <a:pt x="819377" y="1449715"/>
                  <a:pt x="826755" y="1440493"/>
                </a:cubicBezTo>
                <a:cubicBezTo>
                  <a:pt x="853164" y="1407482"/>
                  <a:pt x="851128" y="1390842"/>
                  <a:pt x="889385" y="1365337"/>
                </a:cubicBezTo>
                <a:cubicBezTo>
                  <a:pt x="900371" y="1358013"/>
                  <a:pt x="915153" y="1358716"/>
                  <a:pt x="926963" y="1352811"/>
                </a:cubicBezTo>
                <a:cubicBezTo>
                  <a:pt x="940428" y="1346078"/>
                  <a:pt x="951076" y="1334492"/>
                  <a:pt x="964541" y="1327759"/>
                </a:cubicBezTo>
                <a:cubicBezTo>
                  <a:pt x="997515" y="1311272"/>
                  <a:pt x="1004556" y="1315233"/>
                  <a:pt x="1039697" y="1315233"/>
                </a:cubicBezTo>
                <a:lnTo>
                  <a:pt x="1127379" y="1152395"/>
                </a:ln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D0ADD8-8FF3-4128-93CC-DB2BDFD93F40}"/>
              </a:ext>
            </a:extLst>
          </p:cNvPr>
          <p:cNvSpPr/>
          <p:nvPr/>
        </p:nvSpPr>
        <p:spPr>
          <a:xfrm>
            <a:off x="7207209" y="1059861"/>
            <a:ext cx="1849994" cy="70788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Frontier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B6AACE-6CFF-4F37-830A-E901B15E576B}"/>
              </a:ext>
            </a:extLst>
          </p:cNvPr>
          <p:cNvSpPr/>
          <p:nvPr/>
        </p:nvSpPr>
        <p:spPr>
          <a:xfrm>
            <a:off x="3846546" y="2512303"/>
            <a:ext cx="1928478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rgbClr val="3718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Explored</a:t>
            </a:r>
            <a:r>
              <a:rPr lang="en-US" sz="3600" b="0" cap="none" spc="0" dirty="0">
                <a:ln w="0"/>
                <a:solidFill>
                  <a:srgbClr val="3718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D89A4C-3175-4E5E-B783-E358D05C8013}"/>
              </a:ext>
            </a:extLst>
          </p:cNvPr>
          <p:cNvSpPr/>
          <p:nvPr/>
        </p:nvSpPr>
        <p:spPr>
          <a:xfrm>
            <a:off x="6783077" y="3925905"/>
            <a:ext cx="2467086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Unexplored </a:t>
            </a: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D46E30A3-ED5A-4B6F-A8CC-6024667BC8A0}"/>
              </a:ext>
            </a:extLst>
          </p:cNvPr>
          <p:cNvSpPr/>
          <p:nvPr/>
        </p:nvSpPr>
        <p:spPr>
          <a:xfrm>
            <a:off x="2644433" y="1728402"/>
            <a:ext cx="902958" cy="631502"/>
          </a:xfrm>
          <a:prstGeom prst="wedgeEllipseCallout">
            <a:avLst>
              <a:gd name="adj1" fmla="val 60109"/>
              <a:gd name="adj2" fmla="val 7554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6D1D5A-05CC-4E98-97BD-E204633E4889}"/>
              </a:ext>
            </a:extLst>
          </p:cNvPr>
          <p:cNvSpPr txBox="1"/>
          <p:nvPr/>
        </p:nvSpPr>
        <p:spPr>
          <a:xfrm>
            <a:off x="1269324" y="3123199"/>
            <a:ext cx="129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Start State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E5EEE7-39FA-4FFA-91F3-C7DC2B143DC1}"/>
              </a:ext>
            </a:extLst>
          </p:cNvPr>
          <p:cNvSpPr txBox="1"/>
          <p:nvPr/>
        </p:nvSpPr>
        <p:spPr>
          <a:xfrm>
            <a:off x="7637158" y="5771341"/>
            <a:ext cx="129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Goal State</a:t>
            </a:r>
          </a:p>
        </p:txBody>
      </p:sp>
    </p:spTree>
    <p:extLst>
      <p:ext uri="{BB962C8B-B14F-4D97-AF65-F5344CB8AC3E}">
        <p14:creationId xmlns:p14="http://schemas.microsoft.com/office/powerpoint/2010/main" val="126485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3" grpId="0" animBg="1"/>
      <p:bldP spid="10" grpId="0"/>
      <p:bldP spid="13" grpId="0"/>
      <p:bldP spid="15" grpId="0"/>
      <p:bldP spid="11" grpId="0" animBg="1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7"/>
            <a:ext cx="10515600" cy="1022239"/>
          </a:xfrm>
        </p:spPr>
        <p:txBody>
          <a:bodyPr/>
          <a:lstStyle/>
          <a:p>
            <a:pPr eaLnBrk="1" hangingPunct="1"/>
            <a:r>
              <a:rPr lang="en-US" dirty="0"/>
              <a:t>Search overview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387366"/>
            <a:ext cx="10515600" cy="478959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Search problem: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100" dirty="0"/>
              <a:t>States (configurations of the world)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100" dirty="0"/>
              <a:t>Actions and costs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100" dirty="0"/>
              <a:t>Successor function (world dynamics)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100" dirty="0"/>
              <a:t>Start state and goal test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Search tree: represents the search 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100" dirty="0"/>
              <a:t>Nodes: represent plans for reaching states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100" dirty="0"/>
              <a:t>Plans have costs (sum of action costs)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Search algorithm: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100" dirty="0"/>
              <a:t>Systematically builds a search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100" dirty="0"/>
              <a:t>Chooses an ordering of the fringe (unexplored nodes)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100" dirty="0"/>
              <a:t>Optimal: finds least-cost plans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13986" y="514350"/>
            <a:ext cx="3540736" cy="2658893"/>
          </a:xfrm>
          <a:prstGeom prst="rect">
            <a:avLst/>
          </a:prstGeo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2175D7-CB22-4276-8679-FF9814772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D63E9-1FCF-441B-9212-6F096100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Uninformed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59941-C2C4-46E0-A02C-691AF1CBF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90"/>
            <a:ext cx="10515600" cy="448627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Does not use any domain knowledge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Does not use any information that helps it reach the goal. These algorithms ignore where they are going until they find a goal and report success.</a:t>
            </a:r>
          </a:p>
          <a:p>
            <a:r>
              <a:rPr lang="en-US" dirty="0"/>
              <a:t>BFS(Breadth First Search): It expands the shallowest node(node having lowest depth) first.</a:t>
            </a:r>
          </a:p>
          <a:p>
            <a:r>
              <a:rPr lang="en-US" dirty="0"/>
              <a:t>DFS(Depth First Search): It expands deepest node first.</a:t>
            </a:r>
          </a:p>
          <a:p>
            <a:r>
              <a:rPr lang="en-US" dirty="0"/>
              <a:t>DLS(Depth Limited Search): It is DFS with a limit on depth.</a:t>
            </a:r>
          </a:p>
          <a:p>
            <a:r>
              <a:rPr lang="en-US" dirty="0"/>
              <a:t>IDS(Iterative Deepening Search): It is DFS with increasing limit</a:t>
            </a:r>
          </a:p>
          <a:p>
            <a:r>
              <a:rPr lang="en-US" dirty="0"/>
              <a:t>UCS(Uniform Cost Search): It expands the node with least cost (Cost for expanding the node).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C28BA-90F2-44AB-988B-31BCFEBC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97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1949E-1059-4126-833C-C844D4B57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and DFS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F88E07-4016-46E6-A226-EC0A8BFA5F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Breadth First Search</a:t>
            </a:r>
          </a:p>
        </p:txBody>
      </p:sp>
      <p:pic>
        <p:nvPicPr>
          <p:cNvPr id="3074" name="Picture 2" descr="Order in which the nodes get expanded">
            <a:extLst>
              <a:ext uri="{FF2B5EF4-FFF2-40B4-BE49-F238E27FC236}">
                <a16:creationId xmlns:a16="http://schemas.microsoft.com/office/drawing/2014/main" id="{5E998AAC-2822-46AA-A10B-A4F1BC7B321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9788" y="2693251"/>
            <a:ext cx="5157787" cy="330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842F0E-78C8-46D0-8092-D37E6B690F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Depth First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7604F-4FA4-440F-8B8C-BEF088B2F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13</a:t>
            </a:fld>
            <a:endParaRPr lang="en-US"/>
          </a:p>
        </p:txBody>
      </p:sp>
      <p:pic>
        <p:nvPicPr>
          <p:cNvPr id="9" name="Picture 2" descr="Order in which the nodes get expanded">
            <a:extLst>
              <a:ext uri="{FF2B5EF4-FFF2-40B4-BE49-F238E27FC236}">
                <a16:creationId xmlns:a16="http://schemas.microsoft.com/office/drawing/2014/main" id="{8C2876B0-2AFE-479C-AFFC-24246ED50CD2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685104"/>
            <a:ext cx="5183188" cy="332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504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7ABC38BB-6D20-4304-9251-2A42893F47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288" y="1701854"/>
            <a:ext cx="5900312" cy="4654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474858-FCEA-4B32-A999-AEBDF5305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72103"/>
          </a:xfrm>
        </p:spPr>
        <p:txBody>
          <a:bodyPr>
            <a:normAutofit fontScale="90000"/>
          </a:bodyPr>
          <a:lstStyle/>
          <a:p>
            <a:r>
              <a:rPr lang="en-US" dirty="0"/>
              <a:t>Search Space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4CFD8-7790-4ACB-A253-90A0D1180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14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4D66E9-CA69-481D-AA37-1FF7FD152DC4}"/>
              </a:ext>
            </a:extLst>
          </p:cNvPr>
          <p:cNvSpPr/>
          <p:nvPr/>
        </p:nvSpPr>
        <p:spPr>
          <a:xfrm>
            <a:off x="2774048" y="3063875"/>
            <a:ext cx="419599" cy="3651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07DF26-8C78-4D8D-957E-3ADBC5D5ECF1}"/>
              </a:ext>
            </a:extLst>
          </p:cNvPr>
          <p:cNvSpPr/>
          <p:nvPr/>
        </p:nvSpPr>
        <p:spPr>
          <a:xfrm>
            <a:off x="6941241" y="5775548"/>
            <a:ext cx="419599" cy="3651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D46E30A3-ED5A-4B6F-A8CC-6024667BC8A0}"/>
              </a:ext>
            </a:extLst>
          </p:cNvPr>
          <p:cNvSpPr/>
          <p:nvPr/>
        </p:nvSpPr>
        <p:spPr>
          <a:xfrm>
            <a:off x="2644433" y="1728402"/>
            <a:ext cx="902958" cy="631502"/>
          </a:xfrm>
          <a:prstGeom prst="wedgeEllipseCallout">
            <a:avLst>
              <a:gd name="adj1" fmla="val 60109"/>
              <a:gd name="adj2" fmla="val 7554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6D1D5A-05CC-4E98-97BD-E204633E4889}"/>
              </a:ext>
            </a:extLst>
          </p:cNvPr>
          <p:cNvSpPr txBox="1"/>
          <p:nvPr/>
        </p:nvSpPr>
        <p:spPr>
          <a:xfrm>
            <a:off x="1269324" y="3123199"/>
            <a:ext cx="129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Start State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E5EEE7-39FA-4FFA-91F3-C7DC2B143DC1}"/>
              </a:ext>
            </a:extLst>
          </p:cNvPr>
          <p:cNvSpPr txBox="1"/>
          <p:nvPr/>
        </p:nvSpPr>
        <p:spPr>
          <a:xfrm>
            <a:off x="7637158" y="5771341"/>
            <a:ext cx="129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Goal State</a:t>
            </a:r>
          </a:p>
        </p:txBody>
      </p:sp>
    </p:spTree>
    <p:extLst>
      <p:ext uri="{BB962C8B-B14F-4D97-AF65-F5344CB8AC3E}">
        <p14:creationId xmlns:p14="http://schemas.microsoft.com/office/powerpoint/2010/main" val="395122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7ABC38BB-6D20-4304-9251-2A42893F47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797" y="1701854"/>
            <a:ext cx="5900312" cy="4654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474858-FCEA-4B32-A999-AEBDF5305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72103"/>
          </a:xfrm>
        </p:spPr>
        <p:txBody>
          <a:bodyPr>
            <a:normAutofit fontScale="90000"/>
          </a:bodyPr>
          <a:lstStyle/>
          <a:p>
            <a:r>
              <a:rPr lang="en-US" dirty="0"/>
              <a:t>Breadth First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4CFD8-7790-4ACB-A253-90A0D1180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15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4D66E9-CA69-481D-AA37-1FF7FD152DC4}"/>
              </a:ext>
            </a:extLst>
          </p:cNvPr>
          <p:cNvSpPr/>
          <p:nvPr/>
        </p:nvSpPr>
        <p:spPr>
          <a:xfrm>
            <a:off x="1355557" y="3063875"/>
            <a:ext cx="419599" cy="3651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07DF26-8C78-4D8D-957E-3ADBC5D5ECF1}"/>
              </a:ext>
            </a:extLst>
          </p:cNvPr>
          <p:cNvSpPr/>
          <p:nvPr/>
        </p:nvSpPr>
        <p:spPr>
          <a:xfrm>
            <a:off x="5510224" y="5775548"/>
            <a:ext cx="419599" cy="3651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B5B69F-F0A9-4F79-BF3B-79F83C7333EF}"/>
              </a:ext>
            </a:extLst>
          </p:cNvPr>
          <p:cNvCxnSpPr>
            <a:cxnSpLocks/>
          </p:cNvCxnSpPr>
          <p:nvPr/>
        </p:nvCxnSpPr>
        <p:spPr>
          <a:xfrm flipV="1">
            <a:off x="1775156" y="2397054"/>
            <a:ext cx="1146124" cy="8493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7AC5F7-C6B0-4CA7-8BF5-029AFDDC82ED}"/>
              </a:ext>
            </a:extLst>
          </p:cNvPr>
          <p:cNvCxnSpPr>
            <a:cxnSpLocks/>
          </p:cNvCxnSpPr>
          <p:nvPr/>
        </p:nvCxnSpPr>
        <p:spPr>
          <a:xfrm>
            <a:off x="1621693" y="3372305"/>
            <a:ext cx="1067359" cy="5693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D9F374-19D6-4FD0-AEFA-FF1DA09CB72B}"/>
              </a:ext>
            </a:extLst>
          </p:cNvPr>
          <p:cNvCxnSpPr>
            <a:cxnSpLocks/>
          </p:cNvCxnSpPr>
          <p:nvPr/>
        </p:nvCxnSpPr>
        <p:spPr>
          <a:xfrm flipV="1">
            <a:off x="3095829" y="2186112"/>
            <a:ext cx="1828423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311BDF3-2631-4CAF-8E39-16D33E09A390}"/>
              </a:ext>
            </a:extLst>
          </p:cNvPr>
          <p:cNvCxnSpPr>
            <a:cxnSpLocks/>
          </p:cNvCxnSpPr>
          <p:nvPr/>
        </p:nvCxnSpPr>
        <p:spPr>
          <a:xfrm flipV="1">
            <a:off x="2887046" y="3988928"/>
            <a:ext cx="1018738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E8FB0E-5F9F-4D34-9321-0F734F48EB11}"/>
              </a:ext>
            </a:extLst>
          </p:cNvPr>
          <p:cNvCxnSpPr>
            <a:cxnSpLocks/>
          </p:cNvCxnSpPr>
          <p:nvPr/>
        </p:nvCxnSpPr>
        <p:spPr>
          <a:xfrm>
            <a:off x="2689052" y="4063788"/>
            <a:ext cx="1476020" cy="17117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4C2EAA6-47EF-4BA0-9F86-FD9BB8B4A84C}"/>
              </a:ext>
            </a:extLst>
          </p:cNvPr>
          <p:cNvCxnSpPr>
            <a:cxnSpLocks/>
          </p:cNvCxnSpPr>
          <p:nvPr/>
        </p:nvCxnSpPr>
        <p:spPr>
          <a:xfrm flipV="1">
            <a:off x="4168140" y="3246437"/>
            <a:ext cx="2291277" cy="7405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3B9100-EFE8-4578-857D-53FC934D2D3B}"/>
              </a:ext>
            </a:extLst>
          </p:cNvPr>
          <p:cNvCxnSpPr>
            <a:cxnSpLocks/>
          </p:cNvCxnSpPr>
          <p:nvPr/>
        </p:nvCxnSpPr>
        <p:spPr>
          <a:xfrm>
            <a:off x="4340764" y="5952952"/>
            <a:ext cx="11694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49BEFCF-40F2-4DB1-9A80-CBA89D26F50D}"/>
              </a:ext>
            </a:extLst>
          </p:cNvPr>
          <p:cNvSpPr txBox="1"/>
          <p:nvPr/>
        </p:nvSpPr>
        <p:spPr>
          <a:xfrm>
            <a:off x="7975294" y="1252909"/>
            <a:ext cx="33785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Visited : </a:t>
            </a:r>
          </a:p>
          <a:p>
            <a:r>
              <a:rPr lang="en-US" sz="2000" dirty="0"/>
              <a:t>Malibu</a:t>
            </a:r>
          </a:p>
          <a:p>
            <a:r>
              <a:rPr lang="en-US" sz="2000" dirty="0" err="1"/>
              <a:t>SantaBarbara</a:t>
            </a:r>
            <a:r>
              <a:rPr lang="en-US" sz="2000" dirty="0"/>
              <a:t>  </a:t>
            </a:r>
          </a:p>
          <a:p>
            <a:r>
              <a:rPr lang="en-US" sz="2000" dirty="0" err="1"/>
              <a:t>LosAngeles</a:t>
            </a:r>
            <a:r>
              <a:rPr lang="en-US" sz="2000" dirty="0"/>
              <a:t> </a:t>
            </a:r>
          </a:p>
          <a:p>
            <a:r>
              <a:rPr lang="en-US" sz="2000" dirty="0"/>
              <a:t>Barstow </a:t>
            </a:r>
          </a:p>
          <a:p>
            <a:r>
              <a:rPr lang="en-US" sz="2000" dirty="0"/>
              <a:t>Riverside </a:t>
            </a:r>
          </a:p>
          <a:p>
            <a:r>
              <a:rPr lang="en-US" sz="2000" dirty="0" err="1"/>
              <a:t>SanDiego</a:t>
            </a:r>
            <a:endParaRPr lang="en-US" sz="2000" dirty="0"/>
          </a:p>
          <a:p>
            <a:r>
              <a:rPr lang="en-US" sz="2000" dirty="0" err="1"/>
              <a:t>PalmSpring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ElCajon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84CEA0-1708-4330-8DEA-8542909277D9}"/>
              </a:ext>
            </a:extLst>
          </p:cNvPr>
          <p:cNvSpPr txBox="1"/>
          <p:nvPr/>
        </p:nvSpPr>
        <p:spPr>
          <a:xfrm>
            <a:off x="7192109" y="5357446"/>
            <a:ext cx="2536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Path of length 3 from Start go Goal </a:t>
            </a:r>
          </a:p>
        </p:txBody>
      </p:sp>
    </p:spTree>
    <p:extLst>
      <p:ext uri="{BB962C8B-B14F-4D97-AF65-F5344CB8AC3E}">
        <p14:creationId xmlns:p14="http://schemas.microsoft.com/office/powerpoint/2010/main" val="220422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7ABC38BB-6D20-4304-9251-2A42893F47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04" y="1701854"/>
            <a:ext cx="5900312" cy="4654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474858-FCEA-4B32-A999-AEBDF5305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72103"/>
          </a:xfrm>
        </p:spPr>
        <p:txBody>
          <a:bodyPr>
            <a:normAutofit fontScale="90000"/>
          </a:bodyPr>
          <a:lstStyle/>
          <a:p>
            <a:r>
              <a:rPr lang="en-US" dirty="0"/>
              <a:t>Depth First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4CFD8-7790-4ACB-A253-90A0D1180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16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4D66E9-CA69-481D-AA37-1FF7FD152DC4}"/>
              </a:ext>
            </a:extLst>
          </p:cNvPr>
          <p:cNvSpPr/>
          <p:nvPr/>
        </p:nvSpPr>
        <p:spPr>
          <a:xfrm>
            <a:off x="1003864" y="3063875"/>
            <a:ext cx="419599" cy="3651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07DF26-8C78-4D8D-957E-3ADBC5D5ECF1}"/>
              </a:ext>
            </a:extLst>
          </p:cNvPr>
          <p:cNvSpPr/>
          <p:nvPr/>
        </p:nvSpPr>
        <p:spPr>
          <a:xfrm>
            <a:off x="5158531" y="5775548"/>
            <a:ext cx="419599" cy="3651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B38BC7-5A7C-4C09-A24B-401C3677342B}"/>
              </a:ext>
            </a:extLst>
          </p:cNvPr>
          <p:cNvCxnSpPr>
            <a:cxnSpLocks/>
          </p:cNvCxnSpPr>
          <p:nvPr/>
        </p:nvCxnSpPr>
        <p:spPr>
          <a:xfrm>
            <a:off x="1312985" y="3429000"/>
            <a:ext cx="909016" cy="509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27FD8A-EB18-4DA8-9FFE-4A01BF30C1C8}"/>
              </a:ext>
            </a:extLst>
          </p:cNvPr>
          <p:cNvCxnSpPr>
            <a:cxnSpLocks/>
          </p:cNvCxnSpPr>
          <p:nvPr/>
        </p:nvCxnSpPr>
        <p:spPr>
          <a:xfrm>
            <a:off x="2409261" y="4146221"/>
            <a:ext cx="1380435" cy="16293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F05FD28-D8BC-4F82-AFA2-71B6619B6A22}"/>
              </a:ext>
            </a:extLst>
          </p:cNvPr>
          <p:cNvCxnSpPr>
            <a:cxnSpLocks/>
          </p:cNvCxnSpPr>
          <p:nvPr/>
        </p:nvCxnSpPr>
        <p:spPr>
          <a:xfrm>
            <a:off x="4009292" y="5953767"/>
            <a:ext cx="1149239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B9FCAE8-35B4-423B-ABF7-0080A2F31481}"/>
              </a:ext>
            </a:extLst>
          </p:cNvPr>
          <p:cNvSpPr txBox="1"/>
          <p:nvPr/>
        </p:nvSpPr>
        <p:spPr>
          <a:xfrm>
            <a:off x="8151141" y="1213673"/>
            <a:ext cx="33785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Visited : </a:t>
            </a:r>
          </a:p>
          <a:p>
            <a:r>
              <a:rPr lang="en-US" sz="2000" dirty="0"/>
              <a:t>Malibu</a:t>
            </a:r>
          </a:p>
          <a:p>
            <a:r>
              <a:rPr lang="en-US" sz="2000" dirty="0" err="1"/>
              <a:t>LosAngeles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SanDiego</a:t>
            </a:r>
            <a:endParaRPr lang="en-US" sz="2000" dirty="0"/>
          </a:p>
          <a:p>
            <a:r>
              <a:rPr lang="en-US" sz="2000" dirty="0" err="1"/>
              <a:t>ElCajon</a:t>
            </a:r>
            <a:endParaRPr lang="en-US" sz="2000" dirty="0"/>
          </a:p>
          <a:p>
            <a:r>
              <a:rPr lang="en-US" sz="2000" dirty="0"/>
              <a:t>Riverside</a:t>
            </a:r>
          </a:p>
          <a:p>
            <a:r>
              <a:rPr lang="en-US" sz="2000" dirty="0" err="1"/>
              <a:t>PalmSprings</a:t>
            </a:r>
            <a:endParaRPr lang="en-US" sz="2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3E8CB5-625B-4374-91F0-D2015F547E5B}"/>
              </a:ext>
            </a:extLst>
          </p:cNvPr>
          <p:cNvCxnSpPr>
            <a:cxnSpLocks/>
          </p:cNvCxnSpPr>
          <p:nvPr/>
        </p:nvCxnSpPr>
        <p:spPr>
          <a:xfrm>
            <a:off x="3657600" y="4146221"/>
            <a:ext cx="166830" cy="16293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0EED0E6-CC92-421C-9DD2-490212AB4C10}"/>
              </a:ext>
            </a:extLst>
          </p:cNvPr>
          <p:cNvCxnSpPr>
            <a:cxnSpLocks/>
          </p:cNvCxnSpPr>
          <p:nvPr/>
        </p:nvCxnSpPr>
        <p:spPr>
          <a:xfrm flipV="1">
            <a:off x="3842462" y="3246437"/>
            <a:ext cx="2253538" cy="6925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97A41C6-BEAF-4088-A780-9C38C6ED3D0D}"/>
              </a:ext>
            </a:extLst>
          </p:cNvPr>
          <p:cNvSpPr/>
          <p:nvPr/>
        </p:nvSpPr>
        <p:spPr>
          <a:xfrm>
            <a:off x="6059154" y="5617453"/>
            <a:ext cx="115265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Goal!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E98B48-C1EE-48F6-AAF7-9AA03781B444}"/>
              </a:ext>
            </a:extLst>
          </p:cNvPr>
          <p:cNvSpPr txBox="1"/>
          <p:nvPr/>
        </p:nvSpPr>
        <p:spPr>
          <a:xfrm>
            <a:off x="7342329" y="5321161"/>
            <a:ext cx="2536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Path of length 3 from Start go Goal </a:t>
            </a:r>
          </a:p>
        </p:txBody>
      </p:sp>
    </p:spTree>
    <p:extLst>
      <p:ext uri="{BB962C8B-B14F-4D97-AF65-F5344CB8AC3E}">
        <p14:creationId xmlns:p14="http://schemas.microsoft.com/office/powerpoint/2010/main" val="272298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1" grpId="0"/>
      <p:bldP spid="21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7ABC38BB-6D20-4304-9251-2A42893F47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288" y="1701854"/>
            <a:ext cx="5900312" cy="4654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474858-FCEA-4B32-A999-AEBDF5305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72103"/>
          </a:xfrm>
        </p:spPr>
        <p:txBody>
          <a:bodyPr>
            <a:normAutofit fontScale="90000"/>
          </a:bodyPr>
          <a:lstStyle/>
          <a:p>
            <a:r>
              <a:rPr lang="en-US" dirty="0"/>
              <a:t>Depth First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4CFD8-7790-4ACB-A253-90A0D1180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17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4D66E9-CA69-481D-AA37-1FF7FD152DC4}"/>
              </a:ext>
            </a:extLst>
          </p:cNvPr>
          <p:cNvSpPr/>
          <p:nvPr/>
        </p:nvSpPr>
        <p:spPr>
          <a:xfrm>
            <a:off x="2774048" y="3063875"/>
            <a:ext cx="419599" cy="3651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07DF26-8C78-4D8D-957E-3ADBC5D5ECF1}"/>
              </a:ext>
            </a:extLst>
          </p:cNvPr>
          <p:cNvSpPr/>
          <p:nvPr/>
        </p:nvSpPr>
        <p:spPr>
          <a:xfrm>
            <a:off x="6928715" y="5775548"/>
            <a:ext cx="419599" cy="3651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B38BC7-5A7C-4C09-A24B-401C3677342B}"/>
              </a:ext>
            </a:extLst>
          </p:cNvPr>
          <p:cNvCxnSpPr>
            <a:cxnSpLocks/>
          </p:cNvCxnSpPr>
          <p:nvPr/>
        </p:nvCxnSpPr>
        <p:spPr>
          <a:xfrm flipV="1">
            <a:off x="3201723" y="2391508"/>
            <a:ext cx="1135815" cy="7953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27FD8A-EB18-4DA8-9FFE-4A01BF30C1C8}"/>
              </a:ext>
            </a:extLst>
          </p:cNvPr>
          <p:cNvCxnSpPr>
            <a:cxnSpLocks/>
          </p:cNvCxnSpPr>
          <p:nvPr/>
        </p:nvCxnSpPr>
        <p:spPr>
          <a:xfrm>
            <a:off x="4648413" y="2200703"/>
            <a:ext cx="16468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F05FD28-D8BC-4F82-AFA2-71B6619B6A22}"/>
              </a:ext>
            </a:extLst>
          </p:cNvPr>
          <p:cNvCxnSpPr>
            <a:cxnSpLocks/>
          </p:cNvCxnSpPr>
          <p:nvPr/>
        </p:nvCxnSpPr>
        <p:spPr>
          <a:xfrm flipH="1">
            <a:off x="5471852" y="2359127"/>
            <a:ext cx="1011009" cy="137740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7F46B5-140A-44DB-BC84-BC265D578F79}"/>
              </a:ext>
            </a:extLst>
          </p:cNvPr>
          <p:cNvCxnSpPr>
            <a:cxnSpLocks/>
          </p:cNvCxnSpPr>
          <p:nvPr/>
        </p:nvCxnSpPr>
        <p:spPr>
          <a:xfrm flipH="1">
            <a:off x="5604735" y="3246437"/>
            <a:ext cx="2320065" cy="6887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372F40-8C9E-432F-9058-E85EA75E26D1}"/>
              </a:ext>
            </a:extLst>
          </p:cNvPr>
          <p:cNvCxnSpPr>
            <a:cxnSpLocks/>
          </p:cNvCxnSpPr>
          <p:nvPr/>
        </p:nvCxnSpPr>
        <p:spPr>
          <a:xfrm>
            <a:off x="5435271" y="4105302"/>
            <a:ext cx="169464" cy="16702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1A8E577-77F6-4535-B9A7-1CF987847DED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5730375" y="5944549"/>
            <a:ext cx="1198340" cy="135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BD68E16-04B5-4727-86A5-6B11ED2D899F}"/>
              </a:ext>
            </a:extLst>
          </p:cNvPr>
          <p:cNvSpPr txBox="1"/>
          <p:nvPr/>
        </p:nvSpPr>
        <p:spPr>
          <a:xfrm>
            <a:off x="8329718" y="4940425"/>
            <a:ext cx="2536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Path of length 5 from Start go Goal </a:t>
            </a:r>
          </a:p>
        </p:txBody>
      </p:sp>
    </p:spTree>
    <p:extLst>
      <p:ext uri="{BB962C8B-B14F-4D97-AF65-F5344CB8AC3E}">
        <p14:creationId xmlns:p14="http://schemas.microsoft.com/office/powerpoint/2010/main" val="357778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794A1-C0CB-4AD3-9C1A-9561DE4A8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34719"/>
          </a:xfrm>
        </p:spPr>
        <p:txBody>
          <a:bodyPr/>
          <a:lstStyle/>
          <a:p>
            <a:r>
              <a:rPr lang="en-US" dirty="0"/>
              <a:t>Uniform cost search (cheapest first)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E14D0-E3AE-4787-A9CC-09ADDDA46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id="{8A1205B8-8DE7-4F13-A674-366E2FC64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47" y="1635887"/>
            <a:ext cx="4960355" cy="415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773D9D6-6E1B-429A-91D5-D410BDF8F48B}"/>
              </a:ext>
            </a:extLst>
          </p:cNvPr>
          <p:cNvSpPr/>
          <p:nvPr/>
        </p:nvSpPr>
        <p:spPr>
          <a:xfrm>
            <a:off x="679739" y="2846320"/>
            <a:ext cx="365760" cy="3657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03A9B4D-2657-4642-8CE8-DDBC97163F3D}"/>
              </a:ext>
            </a:extLst>
          </p:cNvPr>
          <p:cNvSpPr/>
          <p:nvPr/>
        </p:nvSpPr>
        <p:spPr>
          <a:xfrm>
            <a:off x="4165418" y="5253200"/>
            <a:ext cx="365760" cy="3651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A33EB6-5ADB-4EE8-AFD8-DEE93F92CD2E}"/>
              </a:ext>
            </a:extLst>
          </p:cNvPr>
          <p:cNvSpPr txBox="1"/>
          <p:nvPr/>
        </p:nvSpPr>
        <p:spPr>
          <a:xfrm>
            <a:off x="9781523" y="1635887"/>
            <a:ext cx="2129123" cy="4045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Visited : </a:t>
            </a:r>
          </a:p>
          <a:p>
            <a:pPr lvl="1">
              <a:lnSpc>
                <a:spcPct val="150000"/>
              </a:lnSpc>
            </a:pPr>
            <a:r>
              <a:rPr lang="en-US" sz="2000" b="1" dirty="0"/>
              <a:t>M</a:t>
            </a:r>
            <a:r>
              <a:rPr lang="en-US" sz="2000" dirty="0"/>
              <a:t>alibu</a:t>
            </a:r>
          </a:p>
          <a:p>
            <a:pPr lvl="1">
              <a:lnSpc>
                <a:spcPct val="150000"/>
              </a:lnSpc>
            </a:pPr>
            <a:r>
              <a:rPr lang="en-US" sz="2000" b="1" dirty="0" err="1"/>
              <a:t>S</a:t>
            </a:r>
            <a:r>
              <a:rPr lang="en-US" sz="2000" dirty="0" err="1"/>
              <a:t>anta</a:t>
            </a:r>
            <a:r>
              <a:rPr lang="en-US" sz="2000" b="1" dirty="0" err="1"/>
              <a:t>B</a:t>
            </a:r>
            <a:r>
              <a:rPr lang="en-US" sz="2000" dirty="0" err="1"/>
              <a:t>arbara</a:t>
            </a:r>
            <a:r>
              <a:rPr lang="en-US" sz="2000" dirty="0"/>
              <a:t>  </a:t>
            </a:r>
          </a:p>
          <a:p>
            <a:pPr lvl="1">
              <a:lnSpc>
                <a:spcPct val="150000"/>
              </a:lnSpc>
            </a:pPr>
            <a:r>
              <a:rPr lang="en-US" sz="2000" b="1" dirty="0" err="1"/>
              <a:t>L</a:t>
            </a:r>
            <a:r>
              <a:rPr lang="en-US" sz="2000" dirty="0" err="1"/>
              <a:t>os</a:t>
            </a:r>
            <a:r>
              <a:rPr lang="en-US" sz="2000" b="1" dirty="0" err="1"/>
              <a:t>A</a:t>
            </a:r>
            <a:r>
              <a:rPr lang="en-US" sz="2000" dirty="0" err="1"/>
              <a:t>ngeles</a:t>
            </a:r>
            <a:r>
              <a:rPr lang="en-US" sz="2000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sz="2000" b="1" dirty="0"/>
              <a:t>B</a:t>
            </a:r>
            <a:r>
              <a:rPr lang="en-US" sz="2000" dirty="0"/>
              <a:t>arstow </a:t>
            </a:r>
          </a:p>
          <a:p>
            <a:pPr lvl="1">
              <a:lnSpc>
                <a:spcPct val="150000"/>
              </a:lnSpc>
            </a:pPr>
            <a:r>
              <a:rPr lang="en-US" sz="2000" b="1" dirty="0"/>
              <a:t>R</a:t>
            </a:r>
            <a:r>
              <a:rPr lang="en-US" sz="2000" dirty="0"/>
              <a:t>iverside </a:t>
            </a:r>
          </a:p>
          <a:p>
            <a:pPr lvl="1">
              <a:lnSpc>
                <a:spcPct val="150000"/>
              </a:lnSpc>
            </a:pPr>
            <a:r>
              <a:rPr lang="en-US" sz="2000" b="1" dirty="0" err="1"/>
              <a:t>S</a:t>
            </a:r>
            <a:r>
              <a:rPr lang="en-US" sz="2000" dirty="0" err="1"/>
              <a:t>an</a:t>
            </a:r>
            <a:r>
              <a:rPr lang="en-US" sz="2000" b="1" dirty="0" err="1"/>
              <a:t>D</a:t>
            </a:r>
            <a:r>
              <a:rPr lang="en-US" sz="2000" dirty="0" err="1"/>
              <a:t>iego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2000" b="1" dirty="0" err="1"/>
              <a:t>P</a:t>
            </a:r>
            <a:r>
              <a:rPr lang="en-US" sz="2000" dirty="0" err="1"/>
              <a:t>almSpring</a:t>
            </a:r>
            <a:r>
              <a:rPr lang="en-US" sz="2000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sz="2000" b="1" dirty="0" err="1"/>
              <a:t>E</a:t>
            </a:r>
            <a:r>
              <a:rPr lang="en-US" sz="2000" dirty="0" err="1"/>
              <a:t>lCajon</a:t>
            </a:r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9708CF6-DF83-4B92-B49B-FAC3CCD7226A}"/>
                  </a:ext>
                </a:extLst>
              </p14:cNvPr>
              <p14:cNvContentPartPr/>
              <p14:nvPr/>
            </p14:nvContentPartPr>
            <p14:xfrm>
              <a:off x="7365960" y="1854360"/>
              <a:ext cx="1073520" cy="3403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9708CF6-DF83-4B92-B49B-FAC3CCD722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50120" y="1791000"/>
                <a:ext cx="1104840" cy="353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34F5EE3-813D-4450-B37E-0415AFBE3556}"/>
                  </a:ext>
                </a:extLst>
              </p14:cNvPr>
              <p14:cNvContentPartPr/>
              <p14:nvPr/>
            </p14:nvContentPartPr>
            <p14:xfrm>
              <a:off x="8572320" y="5918040"/>
              <a:ext cx="362520" cy="51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34F5EE3-813D-4450-B37E-0415AFBE35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56480" y="5854680"/>
                <a:ext cx="39384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E5E094C-DF77-4E78-AD94-CE190BD48444}"/>
                  </a:ext>
                </a:extLst>
              </p14:cNvPr>
              <p14:cNvContentPartPr/>
              <p14:nvPr/>
            </p14:nvContentPartPr>
            <p14:xfrm>
              <a:off x="977760" y="1619280"/>
              <a:ext cx="9461880" cy="4521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E5E094C-DF77-4E78-AD94-CE190BD4844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8400" y="1609920"/>
                <a:ext cx="9480600" cy="454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0800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2E1-2D71-472F-8E12-633A57E66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Informed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5CFEB-F76F-4999-A5AC-8CEFB1085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Uses domain knowledge</a:t>
            </a:r>
          </a:p>
          <a:p>
            <a:pPr marL="0" indent="0">
              <a:buNone/>
            </a:pPr>
            <a:r>
              <a:rPr lang="en-US" dirty="0"/>
              <a:t>Uses a heuristic function that estimates how close a state is to the goal. This heuristic need not be perfect. This function is used to estimate the cost from a state to the closest goal.</a:t>
            </a:r>
          </a:p>
          <a:p>
            <a:r>
              <a:rPr lang="en-US" dirty="0"/>
              <a:t>Greedy search (best first search) : It expands the node that appears to be closest to goal</a:t>
            </a:r>
          </a:p>
          <a:p>
            <a:r>
              <a:rPr lang="en-US" dirty="0"/>
              <a:t>A* search : Minimize the total estimated solution cost, that includes cost of reaching a state and cost of reaching goal from that state.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4032B-09F3-4BA5-BDF0-E9129634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0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619D7-2F2D-43CC-A00B-99590BCB3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44522-EAA3-4F58-8872-89A75E5A7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Solving problems by searching </a:t>
            </a:r>
          </a:p>
          <a:p>
            <a:r>
              <a:rPr lang="en-US" sz="3600" dirty="0"/>
              <a:t>Constraint satisfaction problems</a:t>
            </a:r>
          </a:p>
          <a:p>
            <a:r>
              <a:rPr lang="en-US" sz="3600" dirty="0"/>
              <a:t>Planning in AI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AA107-7195-46EC-89D1-AAD1B14D8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52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7"/>
            <a:ext cx="10515600" cy="1148363"/>
          </a:xfrm>
        </p:spPr>
        <p:txBody>
          <a:bodyPr/>
          <a:lstStyle/>
          <a:p>
            <a:pPr eaLnBrk="1" hangingPunct="1"/>
            <a:r>
              <a:rPr lang="en-US" dirty="0"/>
              <a:t>Constraint Satisfaction Problems (CSP)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90690"/>
            <a:ext cx="10515600" cy="4486273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0"/>
              </a:spcBef>
              <a:spcAft>
                <a:spcPts val="0"/>
              </a:spcAft>
            </a:pPr>
            <a:r>
              <a:rPr lang="en-US" sz="2800" dirty="0"/>
              <a:t>CSPs are a special kind of search problem: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State is defined by </a:t>
            </a:r>
            <a:r>
              <a:rPr lang="en-US" dirty="0">
                <a:solidFill>
                  <a:srgbClr val="CC0000"/>
                </a:solidFill>
              </a:rPr>
              <a:t>variables </a:t>
            </a:r>
            <a:r>
              <a:rPr lang="en-US" b="1" i="1" dirty="0">
                <a:solidFill>
                  <a:srgbClr val="CC0000"/>
                </a:solidFill>
                <a:latin typeface="Times New Roman" pitchFamily="18" charset="0"/>
              </a:rPr>
              <a:t>X</a:t>
            </a:r>
            <a:r>
              <a:rPr lang="en-US" b="1" i="1" baseline="-25000" dirty="0">
                <a:solidFill>
                  <a:srgbClr val="CC0000"/>
                </a:solidFill>
                <a:latin typeface="Times New Roman" pitchFamily="18" charset="0"/>
              </a:rPr>
              <a:t>i</a:t>
            </a:r>
            <a:r>
              <a:rPr lang="en-US" dirty="0"/>
              <a:t>  with values from a </a:t>
            </a:r>
            <a:r>
              <a:rPr lang="en-US" dirty="0">
                <a:solidFill>
                  <a:srgbClr val="CC0000"/>
                </a:solidFill>
              </a:rPr>
              <a:t>domain </a:t>
            </a:r>
            <a:r>
              <a:rPr lang="en-US" b="1" i="1" dirty="0">
                <a:solidFill>
                  <a:srgbClr val="CC0000"/>
                </a:solidFill>
                <a:latin typeface="Times New Roman" pitchFamily="18" charset="0"/>
              </a:rPr>
              <a:t>D </a:t>
            </a:r>
            <a:r>
              <a:rPr lang="en-US" dirty="0"/>
              <a:t>(sometimes </a:t>
            </a:r>
            <a:r>
              <a:rPr lang="en-US" b="1" i="1" dirty="0">
                <a:latin typeface="Times New Roman" pitchFamily="18" charset="0"/>
              </a:rPr>
              <a:t>D</a:t>
            </a:r>
            <a:r>
              <a:rPr lang="en-US" dirty="0"/>
              <a:t> depends on </a:t>
            </a:r>
            <a:r>
              <a:rPr lang="en-US" b="1" i="1" dirty="0" err="1">
                <a:latin typeface="Times New Roman" pitchFamily="18" charset="0"/>
              </a:rPr>
              <a:t>i</a:t>
            </a:r>
            <a:r>
              <a:rPr lang="en-US" dirty="0"/>
              <a:t>)</a:t>
            </a:r>
            <a:endParaRPr lang="en-US" i="1" baseline="-25000" dirty="0">
              <a:solidFill>
                <a:srgbClr val="CC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/>
              <a:t>Goal test is a </a:t>
            </a:r>
            <a:r>
              <a:rPr lang="en-US" dirty="0">
                <a:solidFill>
                  <a:srgbClr val="CC0000"/>
                </a:solidFill>
              </a:rPr>
              <a:t>set of constraints </a:t>
            </a:r>
            <a:r>
              <a:rPr lang="en-US" dirty="0"/>
              <a:t>specifying allowable combinations of values for subsets of variables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For example: X</a:t>
            </a:r>
            <a:r>
              <a:rPr lang="en-US" baseline="-25000" dirty="0"/>
              <a:t>1</a:t>
            </a:r>
            <a:r>
              <a:rPr lang="en-US" dirty="0"/>
              <a:t> ≠ 3, X</a:t>
            </a:r>
            <a:r>
              <a:rPr lang="en-US" baseline="-25000" dirty="0"/>
              <a:t>3 </a:t>
            </a:r>
            <a:r>
              <a:rPr lang="en-US" dirty="0"/>
              <a:t>&gt;</a:t>
            </a:r>
            <a:r>
              <a:rPr lang="en-US" baseline="-25000" dirty="0"/>
              <a:t> </a:t>
            </a:r>
            <a:r>
              <a:rPr lang="en-US" dirty="0"/>
              <a:t>X</a:t>
            </a:r>
            <a:r>
              <a:rPr lang="en-US" baseline="-25000" dirty="0"/>
              <a:t>4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Constraint Satisfaction: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Finding a solution to a set of constraints that impose conditions on variables.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 solution is a set of values for the variables that satisfies all constraints</a:t>
            </a:r>
          </a:p>
          <a:p>
            <a:pPr>
              <a:spcAft>
                <a:spcPts val="0"/>
              </a:spcAft>
            </a:pPr>
            <a:r>
              <a:rPr lang="en-US" sz="2800" dirty="0"/>
              <a:t>Basic solution: backtracking search</a:t>
            </a:r>
          </a:p>
          <a:p>
            <a:pPr lvl="1"/>
            <a:r>
              <a:rPr lang="en-US" i="1" dirty="0"/>
              <a:t>Other solutions: linear programming</a:t>
            </a:r>
          </a:p>
          <a:p>
            <a:pPr>
              <a:spcAft>
                <a:spcPts val="0"/>
              </a:spcAft>
            </a:pPr>
            <a:r>
              <a:rPr lang="en-US" sz="2800" dirty="0"/>
              <a:t>Speed-ups:</a:t>
            </a:r>
          </a:p>
          <a:p>
            <a:pPr lvl="1">
              <a:spcBef>
                <a:spcPts val="176"/>
              </a:spcBef>
              <a:spcAft>
                <a:spcPts val="0"/>
              </a:spcAft>
            </a:pPr>
            <a:r>
              <a:rPr lang="en-US" sz="2400" dirty="0"/>
              <a:t>Ordering</a:t>
            </a:r>
          </a:p>
          <a:p>
            <a:pPr lvl="1">
              <a:spcBef>
                <a:spcPts val="176"/>
              </a:spcBef>
              <a:spcAft>
                <a:spcPts val="0"/>
              </a:spcAft>
            </a:pPr>
            <a:r>
              <a:rPr lang="en-US" sz="2400" dirty="0"/>
              <a:t>Filtering</a:t>
            </a:r>
          </a:p>
          <a:p>
            <a:pPr lvl="1">
              <a:spcBef>
                <a:spcPts val="176"/>
              </a:spcBef>
              <a:spcAft>
                <a:spcPts val="0"/>
              </a:spcAft>
            </a:pPr>
            <a:r>
              <a:rPr lang="en-US" sz="2400" dirty="0"/>
              <a:t>Structure</a:t>
            </a:r>
          </a:p>
          <a:p>
            <a:pPr lvl="1">
              <a:spcBef>
                <a:spcPts val="176"/>
              </a:spcBef>
              <a:spcAft>
                <a:spcPts val="0"/>
              </a:spcAft>
            </a:pPr>
            <a:endParaRPr lang="en-US" sz="15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12617" y="4163677"/>
            <a:ext cx="4927491" cy="2190486"/>
          </a:xfrm>
          <a:prstGeom prst="rect">
            <a:avLst/>
          </a:prstGeo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456D5E-0D57-4035-B258-38997D6B9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CSP Example: Map coloring</a:t>
            </a: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 cstate="print"/>
          <a:srcRect l="1140" t="1105"/>
          <a:stretch>
            <a:fillRect/>
          </a:stretch>
        </p:blipFill>
        <p:spPr bwMode="auto">
          <a:xfrm>
            <a:off x="3124200" y="1331917"/>
            <a:ext cx="6019800" cy="499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AA2AB4-FDAD-4398-9EE0-E7D788EAF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07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Sudoku</a:t>
            </a:r>
          </a:p>
        </p:txBody>
      </p:sp>
      <p:pic>
        <p:nvPicPr>
          <p:cNvPr id="12291" name="Picture 2" descr="C:\Documents and Settings\Administrator\My Documents\My Pictures\Sudoku_Board_Fig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2702" y="2227859"/>
            <a:ext cx="405130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477000" y="1582615"/>
            <a:ext cx="4114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kern="0" dirty="0">
                <a:latin typeface="Calibri" pitchFamily="34" charset="0"/>
                <a:cs typeface="+mn-cs"/>
              </a:rPr>
              <a:t>Variables:</a:t>
            </a:r>
          </a:p>
          <a:p>
            <a:pPr marL="457178" lvl="1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kern="0" dirty="0">
                <a:latin typeface="Calibri" pitchFamily="34" charset="0"/>
                <a:cs typeface="+mn-cs"/>
              </a:rPr>
              <a:t>Each (open) square</a:t>
            </a:r>
          </a:p>
          <a:p>
            <a:pPr marL="457178" lvl="1">
              <a:spcBef>
                <a:spcPct val="20000"/>
              </a:spcBef>
              <a:buClr>
                <a:schemeClr val="accent2"/>
              </a:buClr>
              <a:defRPr/>
            </a:pPr>
            <a:endParaRPr lang="en-US" sz="200" kern="0" dirty="0">
              <a:latin typeface="Calibri" pitchFamily="34" charset="0"/>
              <a:cs typeface="+mn-cs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kern="0" dirty="0">
                <a:latin typeface="Calibri" pitchFamily="34" charset="0"/>
                <a:cs typeface="+mn-cs"/>
              </a:rPr>
              <a:t>Domains:</a:t>
            </a:r>
          </a:p>
          <a:p>
            <a:pPr marL="457178" lvl="1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kern="0" dirty="0">
                <a:latin typeface="Calibri" pitchFamily="34" charset="0"/>
                <a:cs typeface="+mn-cs"/>
              </a:rPr>
              <a:t>{1,2,…,9}</a:t>
            </a:r>
          </a:p>
          <a:p>
            <a:pPr marL="457178" lvl="1">
              <a:spcBef>
                <a:spcPct val="20000"/>
              </a:spcBef>
              <a:buClr>
                <a:schemeClr val="accent2"/>
              </a:buClr>
              <a:defRPr/>
            </a:pPr>
            <a:endParaRPr lang="en-US" sz="200" kern="0" dirty="0">
              <a:latin typeface="Calibri" pitchFamily="34" charset="0"/>
              <a:cs typeface="+mn-cs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kern="0" dirty="0">
                <a:latin typeface="Calibri" pitchFamily="34" charset="0"/>
                <a:cs typeface="+mn-cs"/>
              </a:rPr>
              <a:t>Constraints: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defRPr/>
            </a:pPr>
            <a:endParaRPr lang="en-US" kern="0" dirty="0">
              <a:latin typeface="Calibri" pitchFamily="34" charset="0"/>
              <a:cs typeface="+mn-cs"/>
            </a:endParaRP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1752600" y="1503959"/>
            <a:ext cx="2743200" cy="1144588"/>
            <a:chOff x="838200" y="1600200"/>
            <a:chExt cx="2743200" cy="1143794"/>
          </a:xfrm>
        </p:grpSpPr>
        <p:sp>
          <p:nvSpPr>
            <p:cNvPr id="6" name="Rectangle 5"/>
            <p:cNvSpPr/>
            <p:nvPr/>
          </p:nvSpPr>
          <p:spPr>
            <a:xfrm>
              <a:off x="2209800" y="1600200"/>
              <a:ext cx="457200" cy="3807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" name="Straight Connector 7"/>
            <p:cNvCxnSpPr>
              <a:stCxn id="6" idx="2"/>
            </p:cNvCxnSpPr>
            <p:nvPr/>
          </p:nvCxnSpPr>
          <p:spPr>
            <a:xfrm rot="5400000">
              <a:off x="1257564" y="1561571"/>
              <a:ext cx="761471" cy="1600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2"/>
            </p:cNvCxnSpPr>
            <p:nvPr/>
          </p:nvCxnSpPr>
          <p:spPr>
            <a:xfrm rot="5400000">
              <a:off x="1448064" y="1752071"/>
              <a:ext cx="761471" cy="1219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6" idx="2"/>
            </p:cNvCxnSpPr>
            <p:nvPr/>
          </p:nvCxnSpPr>
          <p:spPr>
            <a:xfrm rot="5400000">
              <a:off x="1638564" y="1942571"/>
              <a:ext cx="761471" cy="838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2"/>
            </p:cNvCxnSpPr>
            <p:nvPr/>
          </p:nvCxnSpPr>
          <p:spPr>
            <a:xfrm rot="5400000">
              <a:off x="1829064" y="2133071"/>
              <a:ext cx="761471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2"/>
            </p:cNvCxnSpPr>
            <p:nvPr/>
          </p:nvCxnSpPr>
          <p:spPr>
            <a:xfrm rot="5400000">
              <a:off x="2057665" y="2361670"/>
              <a:ext cx="761471" cy="31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6" idx="2"/>
            </p:cNvCxnSpPr>
            <p:nvPr/>
          </p:nvCxnSpPr>
          <p:spPr>
            <a:xfrm rot="16200000" flipH="1">
              <a:off x="2438664" y="1980671"/>
              <a:ext cx="761471" cy="762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6" idx="2"/>
            </p:cNvCxnSpPr>
            <p:nvPr/>
          </p:nvCxnSpPr>
          <p:spPr>
            <a:xfrm rot="16200000" flipH="1">
              <a:off x="2629164" y="1790171"/>
              <a:ext cx="761471" cy="1143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4951413" y="3104159"/>
            <a:ext cx="915987" cy="2819400"/>
            <a:chOff x="4037806" y="3200400"/>
            <a:chExt cx="915194" cy="2819400"/>
          </a:xfrm>
        </p:grpSpPr>
        <p:sp>
          <p:nvSpPr>
            <p:cNvPr id="21" name="Rectangle 20"/>
            <p:cNvSpPr/>
            <p:nvPr/>
          </p:nvSpPr>
          <p:spPr>
            <a:xfrm rot="5400000">
              <a:off x="4534065" y="4229265"/>
              <a:ext cx="457200" cy="3806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3" name="Straight Connector 22"/>
            <p:cNvCxnSpPr>
              <a:stCxn id="21" idx="2"/>
            </p:cNvCxnSpPr>
            <p:nvPr/>
          </p:nvCxnSpPr>
          <p:spPr>
            <a:xfrm rot="10800000">
              <a:off x="4037806" y="3200400"/>
              <a:ext cx="534524" cy="1219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1" idx="2"/>
            </p:cNvCxnSpPr>
            <p:nvPr/>
          </p:nvCxnSpPr>
          <p:spPr>
            <a:xfrm rot="10800000">
              <a:off x="4037806" y="3581400"/>
              <a:ext cx="534524" cy="838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1" idx="2"/>
            </p:cNvCxnSpPr>
            <p:nvPr/>
          </p:nvCxnSpPr>
          <p:spPr>
            <a:xfrm rot="10800000">
              <a:off x="4037806" y="3962400"/>
              <a:ext cx="534524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1" idx="2"/>
            </p:cNvCxnSpPr>
            <p:nvPr/>
          </p:nvCxnSpPr>
          <p:spPr>
            <a:xfrm rot="10800000" flipV="1">
              <a:off x="4037806" y="4419600"/>
              <a:ext cx="534524" cy="1600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1" idx="2"/>
            </p:cNvCxnSpPr>
            <p:nvPr/>
          </p:nvCxnSpPr>
          <p:spPr>
            <a:xfrm flipH="1">
              <a:off x="4037806" y="4419600"/>
              <a:ext cx="534524" cy="762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1" idx="2"/>
            </p:cNvCxnSpPr>
            <p:nvPr/>
          </p:nvCxnSpPr>
          <p:spPr>
            <a:xfrm rot="10800000" flipV="1">
              <a:off x="4037806" y="4419600"/>
              <a:ext cx="534524" cy="1219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4191000" y="1580159"/>
            <a:ext cx="1524000" cy="1828800"/>
            <a:chOff x="3276600" y="1676400"/>
            <a:chExt cx="1524000" cy="1828800"/>
          </a:xfrm>
        </p:grpSpPr>
        <p:sp>
          <p:nvSpPr>
            <p:cNvPr id="33" name="Rectangle 32"/>
            <p:cNvSpPr/>
            <p:nvPr/>
          </p:nvSpPr>
          <p:spPr>
            <a:xfrm rot="5400000">
              <a:off x="4419600" y="1676400"/>
              <a:ext cx="3810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4" name="Straight Connector 33"/>
            <p:cNvCxnSpPr>
              <a:stCxn id="33" idx="3"/>
            </p:cNvCxnSpPr>
            <p:nvPr/>
          </p:nvCxnSpPr>
          <p:spPr>
            <a:xfrm rot="5400000">
              <a:off x="3600450" y="1733550"/>
              <a:ext cx="685800" cy="13335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0800000" flipV="1">
              <a:off x="3581400" y="2057400"/>
              <a:ext cx="1028700" cy="685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0800000" flipV="1">
              <a:off x="3276600" y="2057400"/>
              <a:ext cx="1333500" cy="1066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3600450" y="2114550"/>
              <a:ext cx="1066800" cy="9525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3829050" y="2266950"/>
              <a:ext cx="990600" cy="5715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3429000" y="2362200"/>
              <a:ext cx="1371600" cy="914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3600450" y="2495550"/>
              <a:ext cx="1447800" cy="5715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166495" y="3968172"/>
            <a:ext cx="2823399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9-way </a:t>
            </a:r>
            <a:r>
              <a:rPr lang="en-US" sz="2000" dirty="0" err="1">
                <a:latin typeface="Calibri" pitchFamily="34" charset="0"/>
              </a:rPr>
              <a:t>alldiff</a:t>
            </a:r>
            <a:r>
              <a:rPr lang="en-US" sz="2000" dirty="0">
                <a:latin typeface="Calibri" pitchFamily="34" charset="0"/>
              </a:rPr>
              <a:t> for each row</a:t>
            </a: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166495" y="3490931"/>
            <a:ext cx="3196705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9-way </a:t>
            </a:r>
            <a:r>
              <a:rPr lang="en-US" sz="2000" dirty="0" err="1">
                <a:latin typeface="Calibri" pitchFamily="34" charset="0"/>
              </a:rPr>
              <a:t>alldiff</a:t>
            </a:r>
            <a:r>
              <a:rPr lang="en-US" sz="2000" dirty="0">
                <a:latin typeface="Calibri" pitchFamily="34" charset="0"/>
              </a:rPr>
              <a:t> for each column</a:t>
            </a: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7166495" y="4425372"/>
            <a:ext cx="3084815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9-way </a:t>
            </a:r>
            <a:r>
              <a:rPr lang="en-US" sz="2000" dirty="0" err="1">
                <a:latin typeface="Calibri" pitchFamily="34" charset="0"/>
              </a:rPr>
              <a:t>alldiff</a:t>
            </a:r>
            <a:r>
              <a:rPr lang="en-US" sz="2000" dirty="0">
                <a:latin typeface="Calibri" pitchFamily="34" charset="0"/>
              </a:rPr>
              <a:t> for each region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7166495" y="4882572"/>
            <a:ext cx="2971800" cy="1015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(or can have a bunch of pairwise inequality constraints)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4603D-7459-4CDA-8DD7-A92F1CCBD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Backtracking Search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90690"/>
            <a:ext cx="10515600" cy="448627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Backtracking search is the basic uninformed algorithm for solving CSPs</a:t>
            </a:r>
          </a:p>
          <a:p>
            <a:pPr lvl="3">
              <a:lnSpc>
                <a:spcPct val="80000"/>
              </a:lnSpc>
            </a:pPr>
            <a:endParaRPr lang="en-US" sz="12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Idea 1: One variable at a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Variable assignments are commutative, so fix ordering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i.e., [WA = red then NT = green] same as [NT = green then WA = red]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Only need to consider assignments to a single variable at each step</a:t>
            </a:r>
          </a:p>
          <a:p>
            <a:pPr lvl="3">
              <a:lnSpc>
                <a:spcPct val="80000"/>
              </a:lnSpc>
            </a:pPr>
            <a:endParaRPr lang="en-US" sz="12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Idea 2: Check constraints as you go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i.e., consider only values which do not conflict previous assignments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Might have to do some computation to check the constraints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“Incremental goal test”</a:t>
            </a:r>
          </a:p>
          <a:p>
            <a:pPr lvl="3">
              <a:lnSpc>
                <a:spcPct val="80000"/>
              </a:lnSpc>
            </a:pPr>
            <a:endParaRPr lang="en-US" sz="12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Depth-first search with these two improvements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dirty="0"/>
              <a:t>	is called </a:t>
            </a:r>
            <a:r>
              <a:rPr lang="en-US" sz="2400" i="1" dirty="0"/>
              <a:t>backtracking search </a:t>
            </a:r>
          </a:p>
          <a:p>
            <a:pPr lvl="2">
              <a:lnSpc>
                <a:spcPct val="80000"/>
              </a:lnSpc>
            </a:pPr>
            <a:endParaRPr lang="en-US" sz="1600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34703" y="4511664"/>
            <a:ext cx="3778471" cy="2209813"/>
          </a:xfrm>
          <a:prstGeom prst="rect">
            <a:avLst/>
          </a:prstGeo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8919CA-50F9-4352-BFF0-58AF921C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Backtracking Example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9F2312-1C01-4DFD-AD05-90E44ED69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30981" y="1447800"/>
            <a:ext cx="1165225" cy="96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605" name="Picture 5"/>
          <p:cNvPicPr>
            <a:picLocks noChangeAspect="1" noChangeArrowheads="1"/>
          </p:cNvPicPr>
          <p:nvPr/>
        </p:nvPicPr>
        <p:blipFill>
          <a:blip r:embed="rId4" cstate="print"/>
          <a:srcRect l="983" t="1931"/>
          <a:stretch>
            <a:fillRect/>
          </a:stretch>
        </p:blipFill>
        <p:spPr bwMode="auto">
          <a:xfrm>
            <a:off x="4535581" y="1474413"/>
            <a:ext cx="3846420" cy="2048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606" name="Picture 6"/>
          <p:cNvPicPr>
            <a:picLocks noChangeAspect="1" noChangeArrowheads="1"/>
          </p:cNvPicPr>
          <p:nvPr/>
        </p:nvPicPr>
        <p:blipFill>
          <a:blip r:embed="rId5" cstate="print"/>
          <a:srcRect l="645" t="615"/>
          <a:stretch>
            <a:fillRect/>
          </a:stretch>
        </p:blipFill>
        <p:spPr bwMode="auto">
          <a:xfrm>
            <a:off x="3692899" y="1474413"/>
            <a:ext cx="4534647" cy="336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607" name="Picture 7"/>
          <p:cNvPicPr>
            <a:picLocks noChangeAspect="1" noChangeArrowheads="1"/>
          </p:cNvPicPr>
          <p:nvPr/>
        </p:nvPicPr>
        <p:blipFill>
          <a:blip r:embed="rId6" cstate="print"/>
          <a:srcRect l="578" t="520"/>
          <a:stretch>
            <a:fillRect/>
          </a:stretch>
        </p:blipFill>
        <p:spPr bwMode="auto">
          <a:xfrm>
            <a:off x="2823322" y="1483377"/>
            <a:ext cx="5700568" cy="4684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4CA91-DFFF-4108-AF61-677E467C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24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B496D7-5610-410C-B865-4A59FDCDCD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2353" y="21607"/>
            <a:ext cx="6617255" cy="6608628"/>
          </a:xfrm>
          <a:prstGeom prst="rect">
            <a:avLst/>
          </a:prstGeom>
        </p:spPr>
      </p:pic>
      <p:sp>
        <p:nvSpPr>
          <p:cNvPr id="6" name="&quot;Not Allowed&quot; Symbol 5">
            <a:extLst>
              <a:ext uri="{FF2B5EF4-FFF2-40B4-BE49-F238E27FC236}">
                <a16:creationId xmlns:a16="http://schemas.microsoft.com/office/drawing/2014/main" id="{D1E59170-BE65-41D7-9C13-8A945AE82528}"/>
              </a:ext>
            </a:extLst>
          </p:cNvPr>
          <p:cNvSpPr/>
          <p:nvPr/>
        </p:nvSpPr>
        <p:spPr>
          <a:xfrm>
            <a:off x="3438216" y="2297889"/>
            <a:ext cx="872903" cy="783735"/>
          </a:xfrm>
          <a:prstGeom prst="noSmoking">
            <a:avLst>
              <a:gd name="adj" fmla="val 8869"/>
            </a:avLst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&quot;Not Allowed&quot; Symbol 11">
            <a:extLst>
              <a:ext uri="{FF2B5EF4-FFF2-40B4-BE49-F238E27FC236}">
                <a16:creationId xmlns:a16="http://schemas.microsoft.com/office/drawing/2014/main" id="{8F5A5A19-8ED8-403D-A8FB-E2D59CDFCD4E}"/>
              </a:ext>
            </a:extLst>
          </p:cNvPr>
          <p:cNvSpPr/>
          <p:nvPr/>
        </p:nvSpPr>
        <p:spPr>
          <a:xfrm>
            <a:off x="2692654" y="4447860"/>
            <a:ext cx="872903" cy="783735"/>
          </a:xfrm>
          <a:prstGeom prst="noSmoking">
            <a:avLst>
              <a:gd name="adj" fmla="val 8869"/>
            </a:avLst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&quot;Not Allowed&quot; Symbol 12">
            <a:extLst>
              <a:ext uri="{FF2B5EF4-FFF2-40B4-BE49-F238E27FC236}">
                <a16:creationId xmlns:a16="http://schemas.microsoft.com/office/drawing/2014/main" id="{6C049948-02FE-4A22-96BB-B5D223A89140}"/>
              </a:ext>
            </a:extLst>
          </p:cNvPr>
          <p:cNvSpPr/>
          <p:nvPr/>
        </p:nvSpPr>
        <p:spPr>
          <a:xfrm>
            <a:off x="3998682" y="4406825"/>
            <a:ext cx="872903" cy="783735"/>
          </a:xfrm>
          <a:prstGeom prst="noSmoking">
            <a:avLst>
              <a:gd name="adj" fmla="val 8869"/>
            </a:avLst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&quot;Not Allowed&quot; Symbol 13">
            <a:extLst>
              <a:ext uri="{FF2B5EF4-FFF2-40B4-BE49-F238E27FC236}">
                <a16:creationId xmlns:a16="http://schemas.microsoft.com/office/drawing/2014/main" id="{D519BB18-D763-4C7B-8802-B6BB43568F67}"/>
              </a:ext>
            </a:extLst>
          </p:cNvPr>
          <p:cNvSpPr/>
          <p:nvPr/>
        </p:nvSpPr>
        <p:spPr>
          <a:xfrm>
            <a:off x="3692899" y="5674446"/>
            <a:ext cx="872903" cy="783735"/>
          </a:xfrm>
          <a:prstGeom prst="noSmoking">
            <a:avLst>
              <a:gd name="adj" fmla="val 8869"/>
            </a:avLst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7"/>
            <a:ext cx="10515600" cy="993337"/>
          </a:xfrm>
        </p:spPr>
        <p:txBody>
          <a:bodyPr/>
          <a:lstStyle/>
          <a:p>
            <a:pPr eaLnBrk="1" hangingPunct="1"/>
            <a:r>
              <a:rPr lang="en-US" dirty="0"/>
              <a:t>Backtracking Search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4"/>
            <a:ext cx="10515600" cy="4522623"/>
          </a:xfrm>
        </p:spPr>
        <p:txBody>
          <a:bodyPr>
            <a:normAutofit/>
          </a:bodyPr>
          <a:lstStyle/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Backtracking = DFS + variable-ordering + fail-on-violation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5201" y="1358464"/>
            <a:ext cx="7781597" cy="380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B1EC75-0DB1-4CD5-9AD1-79D5EAE2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6D822-FF68-4D29-8D3D-26BB75DC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scheduling workforce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BA93C-7F0C-4309-AEC2-D2E74E610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How to schedule my workforce efficiently?</a:t>
            </a:r>
          </a:p>
          <a:p>
            <a:r>
              <a:rPr lang="en-US" sz="3200" dirty="0"/>
              <a:t>All bank employees work five consecutive days</a:t>
            </a:r>
          </a:p>
          <a:p>
            <a:r>
              <a:rPr lang="en-US" sz="3200" dirty="0"/>
              <a:t>Minimum number of employees to still meet labor requirements for each day of the week</a:t>
            </a:r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A5BC4-2729-45D1-9D4F-339A4049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13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C698-D1B3-454A-8839-233E2D080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operates over models of the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1077F-BE80-4763-86CE-F823C4C5A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The agent does not try all the plans out in the real world!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Planning is all “in simulation”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Your search is only as good as your models of the world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497B6-04E4-4F5D-A362-3799F2C16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54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1FB54-0520-4A80-B4FB-1401A48E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Shortcomings with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52800-4244-423D-AD24-20B9A3F37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90"/>
            <a:ext cx="10515600" cy="4486273"/>
          </a:xfrm>
        </p:spPr>
        <p:txBody>
          <a:bodyPr/>
          <a:lstStyle/>
          <a:p>
            <a:r>
              <a:rPr lang="en-US" dirty="0"/>
              <a:t>Fully observable</a:t>
            </a:r>
          </a:p>
          <a:p>
            <a:r>
              <a:rPr lang="en-US" dirty="0"/>
              <a:t>Known </a:t>
            </a:r>
          </a:p>
          <a:p>
            <a:pPr lvl="1"/>
            <a:r>
              <a:rPr lang="en-US" dirty="0"/>
              <a:t>We have to know set of available actions</a:t>
            </a:r>
          </a:p>
          <a:p>
            <a:r>
              <a:rPr lang="en-US" dirty="0"/>
              <a:t>Discrete </a:t>
            </a:r>
          </a:p>
          <a:p>
            <a:pPr lvl="1"/>
            <a:r>
              <a:rPr lang="en-US" dirty="0"/>
              <a:t>Finite number of actions to chose from</a:t>
            </a:r>
          </a:p>
          <a:p>
            <a:r>
              <a:rPr lang="en-US" dirty="0"/>
              <a:t>Deterministic </a:t>
            </a:r>
          </a:p>
          <a:p>
            <a:pPr lvl="1"/>
            <a:r>
              <a:rPr lang="en-US" dirty="0"/>
              <a:t>Have to know the result of taking an action</a:t>
            </a:r>
          </a:p>
          <a:p>
            <a:r>
              <a:rPr lang="en-US" dirty="0"/>
              <a:t>Static </a:t>
            </a:r>
          </a:p>
          <a:p>
            <a:pPr lvl="1"/>
            <a:r>
              <a:rPr lang="en-US" dirty="0"/>
              <a:t>Nothing else that changes (our model of) the world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1618C-DE1B-4409-A0F2-FB8594E7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53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407232-BADB-42CE-AFD1-420A07ED3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in AI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2FD19D-F875-44A9-B238-A93882AF68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13945-37F1-46FD-A2F5-3D810F3F5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50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B0D8B-7DC2-4F3A-B242-2AEE4598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B8203E-BF78-497C-A5B7-BF337330A4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6855"/>
                <a:ext cx="10515600" cy="48001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roots of the quadratic equation: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9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/>
                  <a:t>Is it a challenging problem?  </a:t>
                </a:r>
              </a:p>
              <a:p>
                <a:pPr marL="0" indent="0">
                  <a:buNone/>
                </a:pPr>
                <a:r>
                  <a:rPr lang="en-US" dirty="0"/>
                  <a:t>				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sz="800" dirty="0"/>
              </a:p>
              <a:p>
                <a:pPr>
                  <a:lnSpc>
                    <a:spcPct val="114000"/>
                  </a:lnSpc>
                </a:pPr>
                <a:r>
                  <a:rPr lang="en-US" dirty="0"/>
                  <a:t>Some problems have a straightforward solutions</a:t>
                </a:r>
              </a:p>
              <a:p>
                <a:pPr lvl="1">
                  <a:lnSpc>
                    <a:spcPct val="114000"/>
                  </a:lnSpc>
                </a:pPr>
                <a:r>
                  <a:rPr lang="en-US" dirty="0"/>
                  <a:t>Apply a formula, follow a standardized procedure,…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B8203E-BF78-497C-A5B7-BF337330A4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6855"/>
                <a:ext cx="10515600" cy="4800108"/>
              </a:xfrm>
              <a:blipFill>
                <a:blip r:embed="rId2"/>
                <a:stretch>
                  <a:fillRect l="-1217" t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7B13E9-7BF4-41BA-BCEA-CE5DFB55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1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63FC-164C-45BB-B495-9884EB03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73630-3E3D-47AC-8131-CA936A98C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90"/>
            <a:ext cx="10515600" cy="44862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AI planning = Automated planning and scheduling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Planning problem</a:t>
            </a:r>
          </a:p>
          <a:p>
            <a:r>
              <a:rPr lang="en-US" dirty="0"/>
              <a:t>Given possible initial states of the world, a description of the desired goals, and a set of possible actions, </a:t>
            </a:r>
          </a:p>
          <a:p>
            <a:r>
              <a:rPr lang="en-US" dirty="0"/>
              <a:t>Find a plan that is guaranteed to take us to a goal state (when applied to any of the initial states) </a:t>
            </a:r>
          </a:p>
        </p:txBody>
      </p:sp>
    </p:spTree>
    <p:extLst>
      <p:ext uri="{BB962C8B-B14F-4D97-AF65-F5344CB8AC3E}">
        <p14:creationId xmlns:p14="http://schemas.microsoft.com/office/powerpoint/2010/main" val="484595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F9007-0114-46C4-A336-6C5C39036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A5BC5-87CD-4145-A9EA-05DC71BFC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4633913"/>
          </a:xfrm>
        </p:spPr>
        <p:txBody>
          <a:bodyPr/>
          <a:lstStyle/>
          <a:p>
            <a:r>
              <a:rPr lang="en-US" dirty="0"/>
              <a:t>Robots and autonomous systems</a:t>
            </a:r>
          </a:p>
          <a:p>
            <a:r>
              <a:rPr lang="en-US" dirty="0"/>
              <a:t>Cybersecurity </a:t>
            </a:r>
          </a:p>
          <a:p>
            <a:r>
              <a:rPr lang="en-US" dirty="0"/>
              <a:t>Process flows</a:t>
            </a:r>
          </a:p>
          <a:p>
            <a:r>
              <a:rPr lang="en-US" dirty="0"/>
              <a:t>Digital assistant </a:t>
            </a:r>
          </a:p>
          <a:p>
            <a:r>
              <a:rPr lang="en-US" dirty="0"/>
              <a:t>Search &amp; Rescue coordination</a:t>
            </a:r>
          </a:p>
          <a:p>
            <a:r>
              <a:rPr lang="en-US" dirty="0"/>
              <a:t>Space mission planning 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727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8C9C0-8E36-42EF-BBE4-85AEAF6C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5375A-C7DA-4AAD-B10E-ED09A900C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Classical planning: what to do, and in what order</a:t>
            </a:r>
          </a:p>
          <a:p>
            <a:pPr lvl="1"/>
            <a:r>
              <a:rPr lang="en-US" sz="2800" dirty="0"/>
              <a:t>Single agent, deterministic actions, known initial and goal states</a:t>
            </a:r>
          </a:p>
          <a:p>
            <a:r>
              <a:rPr lang="en-US" sz="3200" dirty="0"/>
              <a:t>Real-world planning: Time, schedule, resources</a:t>
            </a:r>
          </a:p>
          <a:p>
            <a:pPr lvl="1"/>
            <a:r>
              <a:rPr lang="en-US" sz="2800" dirty="0"/>
              <a:t>Markov Decision Process,… </a:t>
            </a:r>
          </a:p>
          <a:p>
            <a:r>
              <a:rPr lang="en-US" sz="3200" dirty="0"/>
              <a:t>Multiagent planning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2499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A2CDB-CC5F-4151-8127-DAADE29F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835C3-8A39-49D3-B949-54F871F42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640"/>
            <a:ext cx="10515600" cy="4612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</a:t>
            </a:r>
            <a:r>
              <a:rPr lang="en-US" dirty="0"/>
              <a:t>anford </a:t>
            </a:r>
            <a:r>
              <a:rPr lang="en-US" b="1" dirty="0"/>
              <a:t>R</a:t>
            </a:r>
            <a:r>
              <a:rPr lang="en-US" dirty="0"/>
              <a:t>esearch </a:t>
            </a:r>
            <a:r>
              <a:rPr lang="en-US" b="1" dirty="0"/>
              <a:t>I</a:t>
            </a:r>
            <a:r>
              <a:rPr lang="en-US" dirty="0"/>
              <a:t>nstitute </a:t>
            </a:r>
            <a:r>
              <a:rPr lang="en-US" b="1" dirty="0"/>
              <a:t>P</a:t>
            </a:r>
            <a:r>
              <a:rPr lang="en-US" dirty="0"/>
              <a:t>roblem </a:t>
            </a:r>
            <a:r>
              <a:rPr lang="en-US" b="1" dirty="0"/>
              <a:t>S</a:t>
            </a:r>
            <a:r>
              <a:rPr lang="en-US" dirty="0"/>
              <a:t>olver</a:t>
            </a:r>
          </a:p>
          <a:p>
            <a:pPr marL="0" indent="0">
              <a:buNone/>
            </a:pPr>
            <a:r>
              <a:rPr lang="en-US" sz="800" dirty="0"/>
              <a:t> </a:t>
            </a:r>
          </a:p>
          <a:p>
            <a:r>
              <a:rPr lang="en-US" dirty="0"/>
              <a:t>Initial state</a:t>
            </a:r>
          </a:p>
          <a:p>
            <a:r>
              <a:rPr lang="en-US" dirty="0"/>
              <a:t>The specification of the goal states (desired state)</a:t>
            </a:r>
          </a:p>
          <a:p>
            <a:r>
              <a:rPr lang="en-US" dirty="0"/>
              <a:t>A set of actions. For each action, the following are included:</a:t>
            </a:r>
          </a:p>
          <a:p>
            <a:pPr lvl="1"/>
            <a:r>
              <a:rPr lang="en-US" dirty="0"/>
              <a:t>preconditions (what must be established before the action is performed)</a:t>
            </a:r>
          </a:p>
          <a:p>
            <a:pPr lvl="1"/>
            <a:r>
              <a:rPr lang="en-US" dirty="0"/>
              <a:t>postconditions (what is established after the action is performed)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/>
              <a:t>Given these things, the algorithm can construct a plan by simple path-finding.</a:t>
            </a:r>
          </a:p>
        </p:txBody>
      </p:sp>
    </p:spTree>
    <p:extLst>
      <p:ext uri="{BB962C8B-B14F-4D97-AF65-F5344CB8AC3E}">
        <p14:creationId xmlns:p14="http://schemas.microsoft.com/office/powerpoint/2010/main" val="1836655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dn.baymard.com/research/media_files/attachments/34276/original/research-media-file-188a14a55a67ca9b786724475e550e7e.png">
            <a:extLst>
              <a:ext uri="{FF2B5EF4-FFF2-40B4-BE49-F238E27FC236}">
                <a16:creationId xmlns:a16="http://schemas.microsoft.com/office/drawing/2014/main" id="{A5FC6283-D14F-4F8F-9960-581243E28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49" y="2263773"/>
            <a:ext cx="6506157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07245B-4580-4B01-8628-C8ACE4BE1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Checkout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DF681-CAF7-4981-A6AB-BE150D2C8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73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Checkout flow: the checkout process after an initial purchase decision has been made – hard to get right!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6028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7245B-4580-4B01-8628-C8ACE4BE1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Checkout flow – Amazon mobile app</a:t>
            </a:r>
          </a:p>
        </p:txBody>
      </p:sp>
      <p:pic>
        <p:nvPicPr>
          <p:cNvPr id="5" name="Picture 2" descr="amazon-mobile-order-workflow">
            <a:extLst>
              <a:ext uri="{FF2B5EF4-FFF2-40B4-BE49-F238E27FC236}">
                <a16:creationId xmlns:a16="http://schemas.microsoft.com/office/drawing/2014/main" id="{BD7E889B-492F-4C70-9578-7588EACBC7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777" y="1580355"/>
            <a:ext cx="9582573" cy="449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5588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CCC23-F9E3-42D2-9AEF-E7E0E343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Checkout flow - possible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0FDD3-C8D9-4FD1-9600-6663F87C5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4949823"/>
          </a:xfrm>
        </p:spPr>
        <p:txBody>
          <a:bodyPr>
            <a:normAutofit/>
          </a:bodyPr>
          <a:lstStyle/>
          <a:p>
            <a:r>
              <a:rPr lang="en-US" dirty="0"/>
              <a:t>Filling in information that has nothing to do with their order</a:t>
            </a:r>
            <a:r>
              <a:rPr lang="en-US" baseline="30000" dirty="0"/>
              <a:t>1</a:t>
            </a:r>
            <a:r>
              <a:rPr lang="en-US" dirty="0"/>
              <a:t>.</a:t>
            </a:r>
          </a:p>
          <a:p>
            <a:r>
              <a:rPr lang="en-US" dirty="0"/>
              <a:t>Being asked questions that make no sense given their previous answers</a:t>
            </a:r>
            <a:r>
              <a:rPr lang="en-US" baseline="30000" dirty="0"/>
              <a:t>2</a:t>
            </a:r>
            <a:r>
              <a:rPr lang="en-US" dirty="0"/>
              <a:t>.</a:t>
            </a:r>
          </a:p>
          <a:p>
            <a:r>
              <a:rPr lang="en-US" dirty="0"/>
              <a:t>Manually repeating information that has already been given.</a:t>
            </a:r>
          </a:p>
          <a:p>
            <a:r>
              <a:rPr lang="en-US" dirty="0"/>
              <a:t>Filling in information that could have easily been predicted from earlier inputs</a:t>
            </a:r>
            <a:r>
              <a:rPr lang="en-US" baseline="30000" dirty="0"/>
              <a:t>3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Having to go with the default when it doesn't make sense is also a problem</a:t>
            </a:r>
            <a:r>
              <a:rPr lang="en-US" baseline="30000" dirty="0"/>
              <a:t>4</a:t>
            </a:r>
            <a:r>
              <a:rPr lang="en-US" dirty="0"/>
              <a:t>.</a:t>
            </a:r>
          </a:p>
          <a:p>
            <a:r>
              <a:rPr lang="en-US" dirty="0"/>
              <a:t>Having to go through much of the checkout process to find out that their order cannot be completed</a:t>
            </a:r>
            <a:r>
              <a:rPr lang="en-US" baseline="30000" dirty="0"/>
              <a:t>5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80663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999E3-DCD4-44F1-ADEB-CC188F55A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Checkout flow – STRIPS AI planning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F64F8-5F9D-4F9D-94F0-4535188CE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Dynamically guide a shopper through a checkout flow according to different facts about the shopper and their order.</a:t>
            </a:r>
          </a:p>
          <a:p>
            <a:pPr marL="0" indent="0">
              <a:buNone/>
            </a:pPr>
            <a:r>
              <a:rPr lang="en-US" dirty="0"/>
              <a:t>Given…</a:t>
            </a:r>
          </a:p>
          <a:p>
            <a:r>
              <a:rPr lang="en-US" b="1" dirty="0"/>
              <a:t>Initial state</a:t>
            </a:r>
            <a:r>
              <a:rPr lang="en-US" dirty="0"/>
              <a:t>: we know nothing about the shopper</a:t>
            </a:r>
          </a:p>
          <a:p>
            <a:r>
              <a:rPr lang="en-US" b="1" dirty="0"/>
              <a:t>Goal state</a:t>
            </a:r>
            <a:r>
              <a:rPr lang="en-US" dirty="0"/>
              <a:t>: we know everything we need about the shopper to be able to finish their order</a:t>
            </a:r>
          </a:p>
          <a:p>
            <a:r>
              <a:rPr lang="en-US" b="1" dirty="0"/>
              <a:t>Set of actions </a:t>
            </a:r>
            <a:r>
              <a:rPr lang="en-US" dirty="0"/>
              <a:t>(that change state): e.g., ask the use about their name</a:t>
            </a:r>
          </a:p>
          <a:p>
            <a:pPr marL="0" indent="0">
              <a:buNone/>
            </a:pPr>
            <a:r>
              <a:rPr lang="en-US" dirty="0"/>
              <a:t>Plan the best (min) sequence of steps for shopper to complete order</a:t>
            </a:r>
          </a:p>
        </p:txBody>
      </p:sp>
    </p:spTree>
    <p:extLst>
      <p:ext uri="{BB962C8B-B14F-4D97-AF65-F5344CB8AC3E}">
        <p14:creationId xmlns:p14="http://schemas.microsoft.com/office/powerpoint/2010/main" val="4916504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AA9FD-F33B-4DC1-BCC8-EFBE98CC2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96EAA-F3C5-42D4-B099-607EAF244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DD06E-368F-4B9F-AB36-68A133FB4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6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B2EFE-AA08-4080-BD92-26C14CEA8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problems require 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30692-4394-4D6B-B777-355E2DAFA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Several alternatives have to be explored</a:t>
            </a:r>
          </a:p>
          <a:p>
            <a:pPr>
              <a:lnSpc>
                <a:spcPct val="114000"/>
              </a:lnSpc>
            </a:pPr>
            <a:r>
              <a:rPr lang="en-US" dirty="0"/>
              <a:t>There can be very large number of alternatives (even infinite)</a:t>
            </a:r>
          </a:p>
          <a:p>
            <a:pPr>
              <a:lnSpc>
                <a:spcPct val="114000"/>
              </a:lnSpc>
            </a:pPr>
            <a:r>
              <a:rPr lang="en-US" dirty="0"/>
              <a:t>You choose the alternative that gives you a better outcome </a:t>
            </a:r>
          </a:p>
          <a:p>
            <a:pPr>
              <a:lnSpc>
                <a:spcPct val="114000"/>
              </a:lnSpc>
            </a:pPr>
            <a:r>
              <a:rPr lang="en-US" dirty="0"/>
              <a:t>There might be more than one solution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3AFD8-E9E7-4CC4-9F1A-09D182497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0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874D-3F02-4478-A8B9-5F2442F28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431"/>
            <a:ext cx="10515600" cy="1070274"/>
          </a:xfrm>
        </p:spPr>
        <p:txBody>
          <a:bodyPr>
            <a:normAutofit/>
          </a:bodyPr>
          <a:lstStyle/>
          <a:p>
            <a:r>
              <a:rPr lang="en-US" sz="4000" dirty="0"/>
              <a:t>Example: route finding problems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BF3E3B95-41D8-4474-B66F-B2AEECF1E8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821" y="2226717"/>
            <a:ext cx="10086777" cy="403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CADA02E-90F1-40E6-8929-C2497D501EA1}"/>
              </a:ext>
            </a:extLst>
          </p:cNvPr>
          <p:cNvSpPr/>
          <p:nvPr/>
        </p:nvSpPr>
        <p:spPr>
          <a:xfrm>
            <a:off x="7788166" y="4938602"/>
            <a:ext cx="515006" cy="44269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46271E-C756-4E98-936C-920647CFED5C}"/>
              </a:ext>
            </a:extLst>
          </p:cNvPr>
          <p:cNvSpPr/>
          <p:nvPr/>
        </p:nvSpPr>
        <p:spPr>
          <a:xfrm>
            <a:off x="5050221" y="3216165"/>
            <a:ext cx="515006" cy="44269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56249F-A533-45EC-A914-0DE0C34AC216}"/>
              </a:ext>
            </a:extLst>
          </p:cNvPr>
          <p:cNvSpPr txBox="1"/>
          <p:nvPr/>
        </p:nvSpPr>
        <p:spPr>
          <a:xfrm>
            <a:off x="966952" y="1618598"/>
            <a:ext cx="7998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shortest route between two cities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157BB6-E79C-42D3-8698-1A6255CFC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82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CBB81-C756-4750-8162-2130A9492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8-puzzle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DB52E-7E79-4E6D-8851-8545A3839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 the sequence of the “empty tile” moves from the initial game position to the target position </a:t>
            </a:r>
          </a:p>
        </p:txBody>
      </p:sp>
      <p:pic>
        <p:nvPicPr>
          <p:cNvPr id="2050" name="Picture 2" descr="Image result for puzzle 8">
            <a:extLst>
              <a:ext uri="{FF2B5EF4-FFF2-40B4-BE49-F238E27FC236}">
                <a16:creationId xmlns:a16="http://schemas.microsoft.com/office/drawing/2014/main" id="{B9350E61-A667-42CD-8D92-4AD14423E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289" y="2954557"/>
            <a:ext cx="4981575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8E98D-AEB9-42C0-8287-EBDBB848E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09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7"/>
            <a:ext cx="10515600" cy="1052979"/>
          </a:xfrm>
        </p:spPr>
        <p:txBody>
          <a:bodyPr/>
          <a:lstStyle/>
          <a:p>
            <a:r>
              <a:rPr lang="en-US" dirty="0"/>
              <a:t>Search problems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90690"/>
            <a:ext cx="10515600" cy="448627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A </a:t>
            </a:r>
            <a:r>
              <a:rPr lang="en-US" sz="2800" dirty="0">
                <a:solidFill>
                  <a:srgbClr val="FF0000"/>
                </a:solidFill>
              </a:rPr>
              <a:t>search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problem</a:t>
            </a:r>
            <a:r>
              <a:rPr lang="en-US" sz="2800" dirty="0"/>
              <a:t> consists of: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/>
              <a:t>State space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/>
              <a:t>Actions</a:t>
            </a:r>
          </a:p>
          <a:p>
            <a:pPr lvl="2">
              <a:lnSpc>
                <a:spcPct val="80000"/>
              </a:lnSpc>
            </a:pPr>
            <a:r>
              <a:rPr lang="en-US" sz="2200" dirty="0"/>
              <a:t>A set, e.g., {N,E,W,S}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/>
              <a:t>Results; (</a:t>
            </a:r>
            <a:r>
              <a:rPr lang="en-US" sz="2600" dirty="0" err="1"/>
              <a:t>s,a</a:t>
            </a:r>
            <a:r>
              <a:rPr lang="en-US" sz="2600" dirty="0"/>
              <a:t>) </a:t>
            </a:r>
            <a:r>
              <a:rPr lang="en-US" sz="2600" dirty="0">
                <a:sym typeface="Wingdings" panose="05000000000000000000" pitchFamily="2" charset="2"/>
              </a:rPr>
              <a:t>s’</a:t>
            </a:r>
            <a:endParaRPr lang="en-US" sz="2600" dirty="0"/>
          </a:p>
          <a:p>
            <a:pPr lvl="2">
              <a:lnSpc>
                <a:spcPct val="80000"/>
              </a:lnSpc>
            </a:pPr>
            <a:r>
              <a:rPr lang="en-US" sz="2200" dirty="0"/>
              <a:t>Taking action a in state s</a:t>
            </a:r>
          </a:p>
          <a:p>
            <a:pPr lvl="1">
              <a:lnSpc>
                <a:spcPct val="80000"/>
              </a:lnSpc>
            </a:pPr>
            <a:r>
              <a:rPr lang="en-US" sz="2600" dirty="0"/>
              <a:t>Path cost </a:t>
            </a:r>
          </a:p>
          <a:p>
            <a:pPr lvl="2">
              <a:lnSpc>
                <a:spcPct val="80000"/>
              </a:lnSpc>
            </a:pPr>
            <a:r>
              <a:rPr lang="en-US" sz="2200" dirty="0"/>
              <a:t>Cost of going from s to s’ via action 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/>
              <a:t>A start state and a goal test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A </a:t>
            </a:r>
            <a:r>
              <a:rPr lang="en-US" sz="2800" dirty="0">
                <a:solidFill>
                  <a:srgbClr val="FF0000"/>
                </a:solidFill>
              </a:rPr>
              <a:t>solution</a:t>
            </a:r>
            <a:r>
              <a:rPr lang="en-US" sz="2800" dirty="0"/>
              <a:t> is a sequence of actions (a plan) which transforms the start state to a goal state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66796" y="2350527"/>
            <a:ext cx="560388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19342" y="2350526"/>
            <a:ext cx="552451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695798" y="2350526"/>
            <a:ext cx="544513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52594" y="2350526"/>
            <a:ext cx="552451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990942" y="2350528"/>
            <a:ext cx="552451" cy="552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297206" y="2350526"/>
            <a:ext cx="560387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580998" y="2350526"/>
            <a:ext cx="544513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46990" y="3654986"/>
            <a:ext cx="560388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4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28140" y="3308911"/>
            <a:ext cx="552451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5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47188" y="4070911"/>
            <a:ext cx="552451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6" name="Line 14"/>
          <p:cNvSpPr>
            <a:spLocks noChangeShapeType="1"/>
          </p:cNvSpPr>
          <p:nvPr/>
        </p:nvSpPr>
        <p:spPr bwMode="auto">
          <a:xfrm flipV="1">
            <a:off x="7251839" y="3564498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>
            <a:off x="7251839" y="4097898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7023239" y="3183498"/>
            <a:ext cx="9906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“N”, 1.0</a:t>
            </a:r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7023239" y="4402700"/>
            <a:ext cx="11430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“E”, 1.0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EEB49A-B362-4652-9EAC-A6816594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6" grpId="0" animBg="1"/>
      <p:bldP spid="8207" grpId="0" animBg="1"/>
      <p:bldP spid="8208" grpId="0"/>
      <p:bldP spid="820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78507-390D-4B52-9417-E57B52ACA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095811"/>
          </a:xfrm>
        </p:spPr>
        <p:txBody>
          <a:bodyPr/>
          <a:lstStyle/>
          <a:p>
            <a:r>
              <a:rPr lang="en-US" dirty="0"/>
              <a:t>Real world examples using 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BC2AE-BD1F-4DAF-B851-16F7B426F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90"/>
            <a:ext cx="10515600" cy="448627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Route finding problem</a:t>
            </a:r>
            <a:r>
              <a:rPr lang="en-US" dirty="0"/>
              <a:t> : Example of applications include tools for driving directions in websites, in-car systems, etc.</a:t>
            </a:r>
          </a:p>
          <a:p>
            <a:r>
              <a:rPr lang="en-US" b="1" dirty="0"/>
              <a:t>Travelling salesman problem</a:t>
            </a:r>
            <a:r>
              <a:rPr lang="en-US" dirty="0"/>
              <a:t> : Find the shortest tour to visit each city exactly once.</a:t>
            </a:r>
          </a:p>
          <a:p>
            <a:r>
              <a:rPr lang="en-US" b="1" dirty="0"/>
              <a:t>VLSI Layout</a:t>
            </a:r>
            <a:r>
              <a:rPr lang="en-US" dirty="0"/>
              <a:t> : position million of components and connections on a chip to minimize area, shorten delays.</a:t>
            </a:r>
          </a:p>
          <a:p>
            <a:r>
              <a:rPr lang="en-US" b="1" dirty="0"/>
              <a:t>Robot Navigation</a:t>
            </a:r>
            <a:r>
              <a:rPr lang="en-US" dirty="0"/>
              <a:t> : Special case of route ﬁnding for robots with no speciﬁc routes or connections, where state space and action space are potentially infinite.</a:t>
            </a:r>
          </a:p>
          <a:p>
            <a:r>
              <a:rPr lang="en-US" b="1" dirty="0"/>
              <a:t>Automatic assembly sequencing</a:t>
            </a:r>
            <a:r>
              <a:rPr lang="en-US" dirty="0"/>
              <a:t> : ﬁnd an order in which to assemble parts of an object which is a diﬃcult and expensive geometric search.</a:t>
            </a:r>
          </a:p>
          <a:p>
            <a:r>
              <a:rPr lang="en-US" b="1" dirty="0"/>
              <a:t>Protein design</a:t>
            </a:r>
            <a:r>
              <a:rPr lang="en-US" dirty="0"/>
              <a:t> : ﬁnd a sequence of amino acids that will fold into a 3D protein with the right properties to cure some disease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9A8D1-04A0-4B42-86EF-5B6474D1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01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7ABC38BB-6D20-4304-9251-2A42893F47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288" y="1701854"/>
            <a:ext cx="5900312" cy="4654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474858-FCEA-4B32-A999-AEBDF5305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72103"/>
          </a:xfrm>
        </p:spPr>
        <p:txBody>
          <a:bodyPr>
            <a:normAutofit fontScale="90000"/>
          </a:bodyPr>
          <a:lstStyle/>
          <a:p>
            <a:r>
              <a:rPr lang="en-US" dirty="0"/>
              <a:t>Apply terminology to the route finding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4CFD8-7790-4ACB-A253-90A0D1180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9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4D66E9-CA69-481D-AA37-1FF7FD152DC4}"/>
              </a:ext>
            </a:extLst>
          </p:cNvPr>
          <p:cNvSpPr/>
          <p:nvPr/>
        </p:nvSpPr>
        <p:spPr>
          <a:xfrm>
            <a:off x="2774048" y="3063875"/>
            <a:ext cx="419599" cy="3651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07DF26-8C78-4D8D-957E-3ADBC5D5ECF1}"/>
              </a:ext>
            </a:extLst>
          </p:cNvPr>
          <p:cNvSpPr/>
          <p:nvPr/>
        </p:nvSpPr>
        <p:spPr>
          <a:xfrm>
            <a:off x="6928715" y="5775548"/>
            <a:ext cx="419599" cy="3651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8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4385</TotalTime>
  <Words>2039</Words>
  <Application>Microsoft Office PowerPoint</Application>
  <PresentationFormat>Widescreen</PresentationFormat>
  <Paragraphs>327</Paragraphs>
  <Slides>38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Roboto</vt:lpstr>
      <vt:lpstr>Times New Roman</vt:lpstr>
      <vt:lpstr>Office Theme</vt:lpstr>
      <vt:lpstr>MIS 7720  #3 Search and Planning in AI</vt:lpstr>
      <vt:lpstr>Outline </vt:lpstr>
      <vt:lpstr>Example</vt:lpstr>
      <vt:lpstr>Some problems require search </vt:lpstr>
      <vt:lpstr>Example: route finding problems</vt:lpstr>
      <vt:lpstr>Example: 8-puzzle</vt:lpstr>
      <vt:lpstr>Search problems</vt:lpstr>
      <vt:lpstr>Real world examples using search </vt:lpstr>
      <vt:lpstr>Apply terminology to the route finding problem</vt:lpstr>
      <vt:lpstr>Apply terminology to the route finding problem</vt:lpstr>
      <vt:lpstr>Search overview</vt:lpstr>
      <vt:lpstr>Uninformed search</vt:lpstr>
      <vt:lpstr>BFS and DFS</vt:lpstr>
      <vt:lpstr>Search Space</vt:lpstr>
      <vt:lpstr>Breadth First Search</vt:lpstr>
      <vt:lpstr>Depth First Search</vt:lpstr>
      <vt:lpstr>Depth First Search</vt:lpstr>
      <vt:lpstr>Uniform cost search (cheapest first)</vt:lpstr>
      <vt:lpstr>Informed search</vt:lpstr>
      <vt:lpstr>Constraint Satisfaction Problems (CSP)</vt:lpstr>
      <vt:lpstr>CSP Example: Map coloring</vt:lpstr>
      <vt:lpstr>Example: Sudoku</vt:lpstr>
      <vt:lpstr>Backtracking Search</vt:lpstr>
      <vt:lpstr>Backtracking Example</vt:lpstr>
      <vt:lpstr>Backtracking Search </vt:lpstr>
      <vt:lpstr>Example: scheduling workforce</vt:lpstr>
      <vt:lpstr>Search operates over models of the world</vt:lpstr>
      <vt:lpstr>Shortcomings with search</vt:lpstr>
      <vt:lpstr>Planning in AI</vt:lpstr>
      <vt:lpstr>AI planning</vt:lpstr>
      <vt:lpstr>Applications</vt:lpstr>
      <vt:lpstr>Brief overview</vt:lpstr>
      <vt:lpstr>STRIPS</vt:lpstr>
      <vt:lpstr>Example: Checkout flow</vt:lpstr>
      <vt:lpstr>Checkout flow – Amazon mobile app</vt:lpstr>
      <vt:lpstr>Checkout flow - possible issues</vt:lpstr>
      <vt:lpstr>Checkout flow – STRIPS AI planning demo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 7720</dc:title>
  <dc:creator>Ali Mahdavi Adeli (amadeli)</dc:creator>
  <cp:lastModifiedBy>Ali Mahdavi Adeli (amadeli)</cp:lastModifiedBy>
  <cp:revision>234</cp:revision>
  <dcterms:created xsi:type="dcterms:W3CDTF">2018-12-26T17:41:53Z</dcterms:created>
  <dcterms:modified xsi:type="dcterms:W3CDTF">2022-01-25T19:50:49Z</dcterms:modified>
</cp:coreProperties>
</file>