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2"/>
  </p:notesMasterIdLst>
  <p:handoutMasterIdLst>
    <p:handoutMasterId r:id="rId13"/>
  </p:handoutMasterIdLst>
  <p:sldIdLst>
    <p:sldId id="420" r:id="rId2"/>
    <p:sldId id="563" r:id="rId3"/>
    <p:sldId id="574" r:id="rId4"/>
    <p:sldId id="556" r:id="rId5"/>
    <p:sldId id="344" r:id="rId6"/>
    <p:sldId id="557" r:id="rId7"/>
    <p:sldId id="478" r:id="rId8"/>
    <p:sldId id="345" r:id="rId9"/>
    <p:sldId id="573" r:id="rId10"/>
    <p:sldId id="475" r:id="rId1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6" autoAdjust="0"/>
    <p:restoredTop sz="94845" autoAdjust="0"/>
  </p:normalViewPr>
  <p:slideViewPr>
    <p:cSldViewPr snapToGrid="0" snapToObjects="1">
      <p:cViewPr varScale="1">
        <p:scale>
          <a:sx n="108" d="100"/>
          <a:sy n="108" d="100"/>
        </p:scale>
        <p:origin x="16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42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88DC2A5-FCDA-409C-9A43-105781757C0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C24B5C2-04E5-44B0-B019-AD23F2B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59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D3F4B-BA7A-344E-8B61-E870EAB2C7B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D8A5978-0309-2B47-B898-D60474F5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the course “Web Analytics for Business”. This is </a:t>
            </a:r>
            <a:r>
              <a:rPr lang="en-US" dirty="0" err="1"/>
              <a:t>Powerpoint</a:t>
            </a:r>
            <a:r>
              <a:rPr lang="en-US" dirty="0"/>
              <a:t> 1 A. You have a total of 4 </a:t>
            </a:r>
            <a:r>
              <a:rPr lang="en-US" dirty="0" err="1"/>
              <a:t>powerpoints</a:t>
            </a:r>
            <a:r>
              <a:rPr lang="en-US" dirty="0"/>
              <a:t> to go through. </a:t>
            </a:r>
          </a:p>
          <a:p>
            <a:r>
              <a:rPr lang="en-US" dirty="0"/>
              <a:t>I am your instructor Avanti Pandit.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DE7DB-8B9A-594A-BECC-F90AC70F31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ubspot.com/marketing/blog-strategy-guide#sm.001ge7b8ugj8d1e11co1cz9lzwql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gantthemes.com/blog/tips-tricks/a-straight-forward-guide-to-wordpress-slug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228667" cy="19272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BLOGGING</a:t>
            </a:r>
            <a:br>
              <a:rPr lang="en-US" dirty="0"/>
            </a:br>
            <a:r>
              <a:rPr lang="en-US" dirty="0"/>
              <a:t>PPT 04C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MIS 7710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6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4669480" cy="4876800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BLOGS:</a:t>
            </a:r>
          </a:p>
          <a:p>
            <a:r>
              <a:rPr lang="en-US" dirty="0"/>
              <a:t>Read this article:</a:t>
            </a:r>
          </a:p>
          <a:p>
            <a:r>
              <a:rPr lang="en-US" dirty="0">
                <a:hlinkClick r:id="rId2"/>
              </a:rPr>
              <a:t>https://blog.hubspot.com/marketing/blog-strategy-guide#sm.001ge7b8ugj8d1e11co1cz9lzwql0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your Project Blog Strategy</a:t>
            </a:r>
          </a:p>
          <a:p>
            <a:pPr lvl="1"/>
            <a:r>
              <a:rPr lang="en-US" dirty="0"/>
              <a:t>Tip: Think of atleast 4-5 post topics to be created for the project</a:t>
            </a:r>
          </a:p>
          <a:p>
            <a:pPr lvl="1"/>
            <a:r>
              <a:rPr lang="en-US" dirty="0"/>
              <a:t>Assign responsibility</a:t>
            </a:r>
          </a:p>
          <a:p>
            <a:pPr lvl="1"/>
            <a:r>
              <a:rPr lang="en-US" dirty="0"/>
              <a:t>Create schedule</a:t>
            </a:r>
          </a:p>
          <a:p>
            <a:pPr lvl="1"/>
            <a:r>
              <a:rPr lang="en-US" dirty="0"/>
              <a:t>Post away!</a:t>
            </a:r>
          </a:p>
          <a:p>
            <a:pPr lvl="1"/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179895" y="1752600"/>
            <a:ext cx="2831903" cy="1701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Install your All-in-one-SEO plugin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 ensure XML Sitemap is activated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9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30092" cy="1752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Blog posts and pages</a:t>
            </a:r>
          </a:p>
          <a:p>
            <a:endParaRPr lang="en-US" dirty="0"/>
          </a:p>
          <a:p>
            <a:r>
              <a:rPr lang="en-US" dirty="0"/>
              <a:t>Create a new Page and designate it as a Blog Page </a:t>
            </a:r>
          </a:p>
          <a:p>
            <a:r>
              <a:rPr lang="en-US" dirty="0"/>
              <a:t>Change Home page to be a static page – this way you have more control on the content and building 200-300 impactful words using your keywords that a visitor reliably sees EVERY-TIME</a:t>
            </a:r>
          </a:p>
        </p:txBody>
      </p:sp>
    </p:spTree>
    <p:extLst>
      <p:ext uri="{BB962C8B-B14F-4D97-AF65-F5344CB8AC3E}">
        <p14:creationId xmlns:p14="http://schemas.microsoft.com/office/powerpoint/2010/main" val="280987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2FFE-9661-44D9-B6B3-600F5D7B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vs Business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2894-9872-428E-9B1D-FC9219CE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WordPress became popular initially as a blog creation site.</a:t>
            </a:r>
          </a:p>
          <a:p>
            <a:r>
              <a:rPr lang="en-US" dirty="0"/>
              <a:t>That is why you see “out-of-the-box” that a blog is created for you on the Home page.</a:t>
            </a:r>
          </a:p>
          <a:p>
            <a:r>
              <a:rPr lang="en-US" dirty="0"/>
              <a:t>Blogs are made up of Posts – posts are fresh content about a topic.</a:t>
            </a:r>
          </a:p>
          <a:p>
            <a:r>
              <a:rPr lang="en-US" dirty="0"/>
              <a:t>This is a BIG DRAW for search engines who are constantly looking for fresh content.</a:t>
            </a:r>
          </a:p>
          <a:p>
            <a:endParaRPr lang="en-US" dirty="0"/>
          </a:p>
          <a:p>
            <a:r>
              <a:rPr lang="en-US" dirty="0"/>
              <a:t>A business site typically will use a static page as a Home page and then lead their users to their latest blog post.</a:t>
            </a:r>
          </a:p>
        </p:txBody>
      </p:sp>
    </p:spTree>
    <p:extLst>
      <p:ext uri="{BB962C8B-B14F-4D97-AF65-F5344CB8AC3E}">
        <p14:creationId xmlns:p14="http://schemas.microsoft.com/office/powerpoint/2010/main" val="376710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Blogging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sz="3200" b="1" dirty="0">
              <a:ea typeface="DIN-Regular"/>
              <a:cs typeface="DIN-Regular"/>
            </a:endParaRPr>
          </a:p>
          <a:p>
            <a:r>
              <a:rPr lang="en-ZA" sz="2800" b="1" dirty="0">
                <a:ea typeface="DIN-Regular"/>
                <a:cs typeface="DIN-Regular"/>
              </a:rPr>
              <a:t>Fosters</a:t>
            </a:r>
            <a:r>
              <a:rPr lang="en-ZA" sz="2800" dirty="0">
                <a:ea typeface="DIN-Regular"/>
                <a:cs typeface="DIN-Regular"/>
              </a:rPr>
              <a:t> a </a:t>
            </a:r>
            <a:r>
              <a:rPr lang="en-ZA" sz="2800" b="1" dirty="0">
                <a:ea typeface="DIN-Regular"/>
                <a:cs typeface="DIN-Regular"/>
              </a:rPr>
              <a:t>community</a:t>
            </a:r>
            <a:r>
              <a:rPr lang="en-ZA" sz="2800" dirty="0">
                <a:ea typeface="DIN-Regular"/>
                <a:cs typeface="DIN-Regular"/>
              </a:rPr>
              <a:t> around a brand.</a:t>
            </a:r>
          </a:p>
          <a:p>
            <a:r>
              <a:rPr lang="en-ZA" sz="2800" dirty="0">
                <a:ea typeface="DIN-Regular"/>
                <a:cs typeface="DIN-Regular"/>
              </a:rPr>
              <a:t>Write about some related interesting topics about your business to draw in interest – great for retention and attracting new customers</a:t>
            </a:r>
          </a:p>
          <a:p>
            <a:r>
              <a:rPr lang="en-ZA" sz="2800" dirty="0">
                <a:ea typeface="DIN-Regular"/>
                <a:cs typeface="DIN-Regular"/>
              </a:rPr>
              <a:t>Great place to start establishing yourself as a SME</a:t>
            </a:r>
          </a:p>
          <a:p>
            <a:r>
              <a:rPr lang="en-ZA" sz="2800" dirty="0">
                <a:ea typeface="DIN-Regular"/>
                <a:cs typeface="DIN-Regular"/>
              </a:rPr>
              <a:t>Gives you a place to use so many</a:t>
            </a:r>
          </a:p>
          <a:p>
            <a:pPr marL="0" indent="0">
              <a:buNone/>
            </a:pPr>
            <a:r>
              <a:rPr lang="en-ZA" sz="2800" dirty="0">
                <a:ea typeface="DIN-Regular"/>
                <a:cs typeface="DIN-Regular"/>
              </a:rPr>
              <a:t> keywords and link to a users search</a:t>
            </a:r>
          </a:p>
          <a:p>
            <a:endParaRPr lang="en-ZA" sz="2800" dirty="0">
              <a:ea typeface="DIN-Regular"/>
              <a:cs typeface="DIN-Regular"/>
            </a:endParaRPr>
          </a:p>
          <a:p>
            <a:endParaRPr lang="en-ZA" dirty="0">
              <a:ea typeface="DIN-Regular"/>
              <a:cs typeface="DIN-Regular"/>
            </a:endParaRPr>
          </a:p>
          <a:p>
            <a:endParaRPr lang="en-ZA" dirty="0">
              <a:ea typeface="DIN-Regular"/>
              <a:cs typeface="DIN-Regular"/>
            </a:endParaRPr>
          </a:p>
          <a:p>
            <a:endParaRPr lang="en-ZA" dirty="0">
              <a:ea typeface="DIN-Regular"/>
              <a:cs typeface="DIN-Regular"/>
            </a:endParaRPr>
          </a:p>
        </p:txBody>
      </p:sp>
      <p:pic>
        <p:nvPicPr>
          <p:cNvPr id="45060" name="Picture 3" descr="megapho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254" y="4538461"/>
            <a:ext cx="2907532" cy="2105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781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>
                <a:ea typeface="DIN-Regular"/>
                <a:cs typeface="DIN-Regular"/>
              </a:rPr>
              <a:t>Using blogs to build your brand </a:t>
            </a:r>
            <a:endParaRPr lang="en-US" b="1" dirty="0"/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>
              <a:ea typeface="DIN-Regular"/>
              <a:cs typeface="DIN-Regular"/>
            </a:endParaRPr>
          </a:p>
          <a:p>
            <a:pPr>
              <a:buFont typeface="Arial" pitchFamily="34" charset="0"/>
              <a:buChar char="•"/>
            </a:pPr>
            <a:r>
              <a:rPr lang="en-ZA" sz="2800" b="1" dirty="0">
                <a:ea typeface="DIN-Regular"/>
                <a:cs typeface="DIN-Regular"/>
              </a:rPr>
              <a:t>Write</a:t>
            </a:r>
            <a:r>
              <a:rPr lang="en-ZA" sz="2800" dirty="0">
                <a:ea typeface="DIN-Regular"/>
                <a:cs typeface="DIN-Regular"/>
              </a:rPr>
              <a:t> posts that have a purpose</a:t>
            </a:r>
          </a:p>
          <a:p>
            <a:pPr>
              <a:buFont typeface="Arial" pitchFamily="34" charset="0"/>
              <a:buChar char="•"/>
            </a:pPr>
            <a:r>
              <a:rPr lang="en-ZA" sz="2800" b="1" dirty="0">
                <a:ea typeface="DIN-Regular"/>
                <a:cs typeface="DIN-Regular"/>
              </a:rPr>
              <a:t>Monitor and reply</a:t>
            </a:r>
            <a:r>
              <a:rPr lang="en-ZA" sz="2800" dirty="0">
                <a:ea typeface="DIN-Regular"/>
                <a:cs typeface="DIN-Regular"/>
              </a:rPr>
              <a:t> to comments</a:t>
            </a:r>
          </a:p>
          <a:p>
            <a:pPr>
              <a:buFont typeface="Arial" pitchFamily="34" charset="0"/>
              <a:buChar char="•"/>
            </a:pPr>
            <a:r>
              <a:rPr lang="en-ZA" sz="2800" b="1" dirty="0">
                <a:ea typeface="DIN-Regular"/>
                <a:cs typeface="DIN-Regular"/>
              </a:rPr>
              <a:t>Monitor</a:t>
            </a:r>
            <a:r>
              <a:rPr lang="en-ZA" sz="2800" dirty="0">
                <a:ea typeface="DIN-Regular"/>
                <a:cs typeface="DIN-Regular"/>
              </a:rPr>
              <a:t> and </a:t>
            </a:r>
            <a:r>
              <a:rPr lang="en-ZA" sz="2800" b="1" dirty="0">
                <a:ea typeface="DIN-Regular"/>
                <a:cs typeface="DIN-Regular"/>
              </a:rPr>
              <a:t>comment</a:t>
            </a:r>
            <a:r>
              <a:rPr lang="en-ZA" sz="2800" dirty="0">
                <a:ea typeface="DIN-Regular"/>
                <a:cs typeface="DIN-Regular"/>
              </a:rPr>
              <a:t> on other blogs</a:t>
            </a:r>
          </a:p>
          <a:p>
            <a:pPr>
              <a:buFont typeface="Arial" pitchFamily="34" charset="0"/>
              <a:buChar char="•"/>
            </a:pPr>
            <a:r>
              <a:rPr lang="en-ZA" sz="2800" b="1" dirty="0">
                <a:ea typeface="DIN-Regular"/>
                <a:cs typeface="DIN-Regular"/>
              </a:rPr>
              <a:t>Keep up to date </a:t>
            </a:r>
            <a:r>
              <a:rPr lang="en-ZA" sz="2800" dirty="0">
                <a:ea typeface="DIN-Regular"/>
                <a:cs typeface="DIN-Regular"/>
              </a:rPr>
              <a:t>with the latest industry news</a:t>
            </a:r>
          </a:p>
          <a:p>
            <a:pPr>
              <a:buFont typeface="Arial" pitchFamily="34" charset="0"/>
              <a:buChar char="•"/>
            </a:pPr>
            <a:r>
              <a:rPr lang="en-ZA" sz="2800" dirty="0">
                <a:ea typeface="DIN-Regular"/>
                <a:cs typeface="DIN-Regular"/>
              </a:rPr>
              <a:t>Build </a:t>
            </a:r>
            <a:r>
              <a:rPr lang="en-ZA" sz="2800" b="1" dirty="0">
                <a:ea typeface="DIN-Regular"/>
                <a:cs typeface="DIN-Regular"/>
              </a:rPr>
              <a:t>relationships</a:t>
            </a:r>
            <a:r>
              <a:rPr lang="en-ZA" sz="2800" dirty="0">
                <a:ea typeface="DIN-Regular"/>
                <a:cs typeface="DIN-Regular"/>
              </a:rPr>
              <a:t> with other </a:t>
            </a:r>
            <a:r>
              <a:rPr lang="en-ZA" sz="2800" b="1" dirty="0">
                <a:ea typeface="DIN-Regular"/>
                <a:cs typeface="DIN-Regular"/>
              </a:rPr>
              <a:t>bloggers</a:t>
            </a:r>
            <a:endParaRPr lang="en-ZA" sz="2800" dirty="0">
              <a:ea typeface="DIN-Regular"/>
              <a:cs typeface="DIN-Regular"/>
            </a:endParaRPr>
          </a:p>
          <a:p>
            <a:pPr>
              <a:buFont typeface="Arial" pitchFamily="34" charset="0"/>
              <a:buChar char="•"/>
            </a:pPr>
            <a:r>
              <a:rPr lang="en-ZA" sz="2800" dirty="0">
                <a:ea typeface="DIN-Regular"/>
                <a:cs typeface="DIN-Regular"/>
              </a:rPr>
              <a:t>Build </a:t>
            </a:r>
            <a:r>
              <a:rPr lang="en-ZA" sz="2800" b="1" dirty="0">
                <a:ea typeface="DIN-Regular"/>
                <a:cs typeface="DIN-Regular"/>
              </a:rPr>
              <a:t>relationships</a:t>
            </a:r>
            <a:r>
              <a:rPr lang="en-ZA" sz="2800" dirty="0">
                <a:ea typeface="DIN-Regular"/>
                <a:cs typeface="DIN-Regular"/>
              </a:rPr>
              <a:t> with </a:t>
            </a:r>
            <a:r>
              <a:rPr lang="en-ZA" sz="2800" b="1" dirty="0">
                <a:ea typeface="DIN-Regular"/>
                <a:cs typeface="DIN-Regular"/>
              </a:rPr>
              <a:t>readers</a:t>
            </a:r>
            <a:endParaRPr lang="en-ZA" sz="2800" dirty="0">
              <a:ea typeface="DIN-Regular"/>
              <a:cs typeface="DI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2878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Blog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Keywords are important for Blog posts</a:t>
            </a:r>
          </a:p>
          <a:p>
            <a:r>
              <a:rPr lang="en-US" dirty="0"/>
              <a:t>Use Keywords in categories and tags and organize them.</a:t>
            </a:r>
          </a:p>
          <a:p>
            <a:endParaRPr lang="en-US" dirty="0"/>
          </a:p>
          <a:p>
            <a:r>
              <a:rPr lang="en-US" dirty="0"/>
              <a:t>Explore the Categories widget and place somewhere on your Home page or perhaps the side bar?!  This creates a dropdown list of your categories and is an easy way for users to find relevant posts. Try it!</a:t>
            </a:r>
          </a:p>
          <a:p>
            <a:endParaRPr lang="en-US" dirty="0"/>
          </a:p>
          <a:p>
            <a:r>
              <a:rPr lang="en-US" dirty="0"/>
              <a:t>One caveat – there should be </a:t>
            </a:r>
            <a:r>
              <a:rPr lang="en-US" dirty="0" err="1"/>
              <a:t>atleast</a:t>
            </a:r>
            <a:r>
              <a:rPr lang="en-US" dirty="0"/>
              <a:t> one entry in the category for it to show in the Categories widget.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b="1" dirty="0"/>
              <a:t>Start planning your Posts Content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6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posting today</a:t>
            </a:r>
          </a:p>
          <a:p>
            <a:r>
              <a:rPr lang="en-US" dirty="0"/>
              <a:t>Create a schedule for the rest of the course</a:t>
            </a:r>
          </a:p>
          <a:p>
            <a:r>
              <a:rPr lang="en-US" dirty="0"/>
              <a:t>By end of course have minimum of 3-4 blog posts – maybe even more</a:t>
            </a:r>
          </a:p>
          <a:p>
            <a:r>
              <a:rPr lang="en-US" dirty="0"/>
              <a:t>Assignment 2 will require you to discuss your blogging strategy so plan it early</a:t>
            </a:r>
          </a:p>
          <a:p>
            <a:r>
              <a:rPr lang="en-US" dirty="0"/>
              <a:t>Blogs have many advantages</a:t>
            </a:r>
          </a:p>
          <a:p>
            <a:pPr lvl="1"/>
            <a:r>
              <a:rPr lang="en-US" dirty="0"/>
              <a:t>Fresh content</a:t>
            </a:r>
          </a:p>
          <a:p>
            <a:pPr lvl="1"/>
            <a:r>
              <a:rPr lang="en-US" dirty="0"/>
              <a:t>More opportunity to use keywords</a:t>
            </a:r>
          </a:p>
          <a:p>
            <a:pPr lvl="1"/>
            <a:r>
              <a:rPr lang="en-US" dirty="0"/>
              <a:t>More presence on the web</a:t>
            </a:r>
          </a:p>
          <a:p>
            <a:pPr lvl="1"/>
            <a:r>
              <a:rPr lang="en-US" dirty="0"/>
              <a:t>More content for visitors to find and like</a:t>
            </a:r>
          </a:p>
          <a:p>
            <a:pPr lvl="1"/>
            <a:r>
              <a:rPr lang="en-US" dirty="0"/>
              <a:t>Slugs = part of the URL – generally is the post name attached after the URL</a:t>
            </a:r>
          </a:p>
        </p:txBody>
      </p:sp>
    </p:spTree>
    <p:extLst>
      <p:ext uri="{BB962C8B-B14F-4D97-AF65-F5344CB8AC3E}">
        <p14:creationId xmlns:p14="http://schemas.microsoft.com/office/powerpoint/2010/main" val="110876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your reputation and credibility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>
                <a:ea typeface="DIN-Regular"/>
                <a:cs typeface="DIN-Regular"/>
              </a:rPr>
              <a:t>Ensure your </a:t>
            </a:r>
            <a:r>
              <a:rPr lang="en-ZA" b="1" dirty="0">
                <a:ea typeface="DIN-Regular"/>
                <a:cs typeface="DIN-Regular"/>
              </a:rPr>
              <a:t>blog’s content</a:t>
            </a:r>
            <a:r>
              <a:rPr lang="en-ZA" dirty="0">
                <a:ea typeface="DIN-Regular"/>
                <a:cs typeface="DIN-Regular"/>
              </a:rPr>
              <a:t> is:</a:t>
            </a:r>
          </a:p>
          <a:p>
            <a:pPr marL="0" indent="0">
              <a:buNone/>
            </a:pPr>
            <a:endParaRPr lang="en-ZA" dirty="0">
              <a:ea typeface="DIN-Regular"/>
              <a:cs typeface="DIN-Regular"/>
            </a:endParaRPr>
          </a:p>
          <a:p>
            <a:pPr>
              <a:buFont typeface="Arial" pitchFamily="34" charset="0"/>
              <a:buChar char="•"/>
            </a:pPr>
            <a:r>
              <a:rPr lang="en-ZA" dirty="0">
                <a:ea typeface="DIN-Regular"/>
                <a:cs typeface="DIN-Regular"/>
              </a:rPr>
              <a:t>Relevant</a:t>
            </a:r>
          </a:p>
          <a:p>
            <a:pPr>
              <a:buFont typeface="Arial" pitchFamily="34" charset="0"/>
              <a:buChar char="•"/>
            </a:pPr>
            <a:r>
              <a:rPr lang="en-ZA" dirty="0">
                <a:ea typeface="DIN-Regular"/>
                <a:cs typeface="DIN-Regular"/>
              </a:rPr>
              <a:t>Appealing – use images!</a:t>
            </a:r>
          </a:p>
          <a:p>
            <a:pPr>
              <a:buFont typeface="Arial" pitchFamily="34" charset="0"/>
              <a:buChar char="•"/>
            </a:pPr>
            <a:r>
              <a:rPr lang="en-ZA" dirty="0">
                <a:ea typeface="DIN-Regular"/>
                <a:cs typeface="DIN-Regular"/>
              </a:rPr>
              <a:t>Honest</a:t>
            </a:r>
          </a:p>
          <a:p>
            <a:pPr>
              <a:buFont typeface="Arial" pitchFamily="34" charset="0"/>
              <a:buChar char="•"/>
            </a:pPr>
            <a:r>
              <a:rPr lang="en-ZA" dirty="0">
                <a:ea typeface="DIN-Regular"/>
                <a:cs typeface="DIN-Regular"/>
              </a:rPr>
              <a:t>Entertaining</a:t>
            </a:r>
          </a:p>
          <a:p>
            <a:pPr>
              <a:buFont typeface="Arial" pitchFamily="34" charset="0"/>
              <a:buChar char="•"/>
            </a:pPr>
            <a:r>
              <a:rPr lang="en-ZA" dirty="0">
                <a:ea typeface="DIN-Regular"/>
                <a:cs typeface="DIN-Regular"/>
              </a:rPr>
              <a:t>Engaging</a:t>
            </a:r>
          </a:p>
          <a:p>
            <a:pPr>
              <a:buFont typeface="Arial" pitchFamily="34" charset="0"/>
              <a:buChar char="•"/>
            </a:pPr>
            <a:r>
              <a:rPr lang="en-ZA" dirty="0">
                <a:ea typeface="DIN-Regular"/>
                <a:cs typeface="DIN-Regular"/>
              </a:rPr>
              <a:t>Regularly updated!</a:t>
            </a:r>
          </a:p>
          <a:p>
            <a:pPr>
              <a:buFont typeface="Arial" pitchFamily="34" charset="0"/>
              <a:buChar char="•"/>
            </a:pPr>
            <a:r>
              <a:rPr lang="en-ZA" dirty="0">
                <a:ea typeface="DIN-Regular"/>
                <a:cs typeface="DIN-Regular"/>
              </a:rPr>
              <a:t>Add sharing buttons! (</a:t>
            </a:r>
            <a:r>
              <a:rPr lang="en-ZA" dirty="0" err="1">
                <a:ea typeface="DIN-Regular"/>
                <a:cs typeface="DIN-Regular"/>
              </a:rPr>
              <a:t>AddtoAny</a:t>
            </a:r>
            <a:r>
              <a:rPr lang="en-ZA" dirty="0">
                <a:ea typeface="DIN-Regular"/>
                <a:cs typeface="DIN-Regular"/>
              </a:rPr>
              <a:t> share buttons plugin is a good one)</a:t>
            </a: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F3F5ADF2-C8AE-4FF9-944A-AA02C3343BB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85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0"/>
    </mc:Choice>
    <mc:Fallback xmlns="">
      <p:transition spd="slow" advTm="1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Categories, Tags and 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Categories and tags – opportunity for keywords – plan them</a:t>
            </a:r>
          </a:p>
          <a:p>
            <a:endParaRPr lang="en-US" dirty="0"/>
          </a:p>
          <a:p>
            <a:r>
              <a:rPr lang="en-US" dirty="0"/>
              <a:t>Clean up your post “slugs”, shorten the permalinks if necessary.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Great post about this here: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www.elegantthemes.com</a:t>
            </a:r>
            <a:r>
              <a:rPr lang="en-US" dirty="0">
                <a:hlinkClick r:id="rId3"/>
              </a:rPr>
              <a:t>/blog/tips-tricks/a-straight-forward-guide-to-</a:t>
            </a:r>
            <a:r>
              <a:rPr lang="en-US" dirty="0" err="1">
                <a:hlinkClick r:id="rId3"/>
              </a:rPr>
              <a:t>wordpress</a:t>
            </a:r>
            <a:r>
              <a:rPr lang="en-US" dirty="0">
                <a:hlinkClick r:id="rId3"/>
              </a:rPr>
              <a:t>-slugs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Conscientious categorization and tagging of your posts will make it </a:t>
            </a:r>
            <a:r>
              <a:rPr lang="en-US" b="1" dirty="0"/>
              <a:t>easier for visitors to find what they want and </a:t>
            </a:r>
            <a:r>
              <a:rPr lang="en-US" dirty="0"/>
              <a:t>provide search engines with a </a:t>
            </a:r>
            <a:r>
              <a:rPr lang="en-US" b="1" dirty="0"/>
              <a:t>better grasp on the keywords </a:t>
            </a:r>
            <a:r>
              <a:rPr lang="en-US" dirty="0"/>
              <a:t>that are most relevant to your 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282" y="6477000"/>
            <a:ext cx="7289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Source:http</a:t>
            </a:r>
            <a:r>
              <a:rPr lang="en-US" sz="1400" dirty="0"/>
              <a:t>://</a:t>
            </a:r>
            <a:r>
              <a:rPr lang="en-US" sz="1400" dirty="0" err="1"/>
              <a:t>www.wordtracker.com</a:t>
            </a:r>
            <a:r>
              <a:rPr lang="en-US" sz="1400" dirty="0"/>
              <a:t>/academy/content/</a:t>
            </a:r>
            <a:r>
              <a:rPr lang="en-US" sz="1400" dirty="0" err="1"/>
              <a:t>wordpress</a:t>
            </a:r>
            <a:r>
              <a:rPr lang="en-US" sz="1400" dirty="0"/>
              <a:t>/</a:t>
            </a:r>
            <a:r>
              <a:rPr lang="en-US" sz="1400" dirty="0" err="1"/>
              <a:t>seo</a:t>
            </a:r>
            <a:r>
              <a:rPr lang="en-US" sz="1400" dirty="0"/>
              <a:t>-</a:t>
            </a:r>
            <a:r>
              <a:rPr lang="en-US" sz="1400" dirty="0" err="1"/>
              <a:t>wordpress</a:t>
            </a:r>
            <a:r>
              <a:rPr lang="en-US" sz="1400" dirty="0"/>
              <a:t>-mistakes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830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9|16.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1272</TotalTime>
  <Words>637</Words>
  <Application>Microsoft Office PowerPoint</Application>
  <PresentationFormat>On-screen Show (4:3)</PresentationFormat>
  <Paragraphs>88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Clarity</vt:lpstr>
      <vt:lpstr>BLOGGING PPT 04C</vt:lpstr>
      <vt:lpstr>PowerPoint Presentation</vt:lpstr>
      <vt:lpstr>Blog vs Business site</vt:lpstr>
      <vt:lpstr>Blogging</vt:lpstr>
      <vt:lpstr>Using blogs to build your brand </vt:lpstr>
      <vt:lpstr>Create a Blog Strategy</vt:lpstr>
      <vt:lpstr>Your Blog</vt:lpstr>
      <vt:lpstr>Build your reputation and credibility</vt:lpstr>
      <vt:lpstr>Categories, Tags and SEO</vt:lpstr>
      <vt:lpstr>Activities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Avanti Pandit</dc:creator>
  <cp:lastModifiedBy>Scott W Vann (swvann)</cp:lastModifiedBy>
  <cp:revision>258</cp:revision>
  <cp:lastPrinted>2019-02-11T21:50:49Z</cp:lastPrinted>
  <dcterms:created xsi:type="dcterms:W3CDTF">2014-01-11T16:34:28Z</dcterms:created>
  <dcterms:modified xsi:type="dcterms:W3CDTF">2022-09-13T19:42:41Z</dcterms:modified>
</cp:coreProperties>
</file>