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D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3063AD-EA9D-4791-927E-9A13B568BC2C}" v="930" dt="2025-08-06T15:59:14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2025. 08. 06.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2025. 08. 06.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2025. 08. 06.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2025. 08. 06.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2025. 08. 06.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2025. 08. 06.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2025. 08. 06.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2025. 08. 06.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2025. 08. 06.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2025. 08. 06.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2025. 08. 06.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D9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2025. 08. 06.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5400" b="1" u="sng" dirty="0">
                <a:latin typeface="Calibri"/>
                <a:ea typeface="Calibri"/>
                <a:cs typeface="Calibri"/>
              </a:rPr>
              <a:t>A DRIFT autóklub weboldal készítése 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Készítette: Lalik Dominik és Soltész Laura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EB660E-2327-533C-4271-DDCC2B94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weboldalunk célja: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B03755-CD1E-A902-3DC4-0B3D451FA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A legfőbb cél az, hogy a klub jelen legyen az online térben. Olyan módon, hogy a különböző programok és elérhetőségek, valamint a jelentkezési lehetőségek könnyen áttekinthető módon, egy helyen legyenek.</a:t>
            </a:r>
          </a:p>
          <a:p>
            <a:r>
              <a:rPr lang="hu-HU" dirty="0"/>
              <a:t>Valamint, mivel a klub célközönsége főként a fiatal felnőtt korosztály, ebből kifolyólag  az online jelenlét magától értetődő.</a:t>
            </a:r>
          </a:p>
        </p:txBody>
      </p:sp>
    </p:spTree>
    <p:extLst>
      <p:ext uri="{BB962C8B-B14F-4D97-AF65-F5344CB8AC3E}">
        <p14:creationId xmlns:p14="http://schemas.microsoft.com/office/powerpoint/2010/main" val="201440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355C34-29E8-932F-88F4-DEEF77A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Tervezés: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432AB0-D3E4-501C-1A96-4B7B0F857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Az oldal tervezése során egyszerű kialakítás mellet döntöttünk.</a:t>
            </a:r>
          </a:p>
          <a:p>
            <a:r>
              <a:rPr lang="hu-HU" dirty="0"/>
              <a:t>Legfontosabb szempontunk az átláthatóság volt.</a:t>
            </a:r>
          </a:p>
        </p:txBody>
      </p:sp>
    </p:spTree>
    <p:extLst>
      <p:ext uri="{BB962C8B-B14F-4D97-AF65-F5344CB8AC3E}">
        <p14:creationId xmlns:p14="http://schemas.microsoft.com/office/powerpoint/2010/main" val="21859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728C5E-C5A3-EF24-C098-45784F81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CMS rendszer: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C07DDD-AA81-8557-B96F-5F101E082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A weboldal készítéséhez a Wordpress rendszert használtuk.</a:t>
            </a:r>
          </a:p>
          <a:p>
            <a:r>
              <a:rPr lang="hu-HU" dirty="0"/>
              <a:t>Emellett Elementor bővítményt használtunk a könnyebb kezelhetőség és bővebb lehetőségek miatt.</a:t>
            </a:r>
          </a:p>
        </p:txBody>
      </p:sp>
    </p:spTree>
    <p:extLst>
      <p:ext uri="{BB962C8B-B14F-4D97-AF65-F5344CB8AC3E}">
        <p14:creationId xmlns:p14="http://schemas.microsoft.com/office/powerpoint/2010/main" val="331432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1213A7-1F01-C8F0-189E-B2AECBA5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weboldal szerkezete: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41ADA5-BA21-2791-E9DF-641A259E0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Oldalunk 4 fő részre osztható.</a:t>
            </a:r>
          </a:p>
          <a:p>
            <a:r>
              <a:rPr lang="hu-HU" dirty="0"/>
              <a:t>Főoldal</a:t>
            </a:r>
          </a:p>
          <a:p>
            <a:r>
              <a:rPr lang="hu-HU" dirty="0"/>
              <a:t>Utcai versenyek</a:t>
            </a:r>
          </a:p>
          <a:p>
            <a:r>
              <a:rPr lang="hu-HU" dirty="0"/>
              <a:t>Rally versenyek</a:t>
            </a:r>
          </a:p>
          <a:p>
            <a:r>
              <a:rPr lang="hu-HU" dirty="0"/>
              <a:t>Elérhetőségek</a:t>
            </a:r>
          </a:p>
        </p:txBody>
      </p:sp>
    </p:spTree>
    <p:extLst>
      <p:ext uri="{BB962C8B-B14F-4D97-AF65-F5344CB8AC3E}">
        <p14:creationId xmlns:p14="http://schemas.microsoft.com/office/powerpoint/2010/main" val="51568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7F2138-8D50-5A20-CAA4-00DF6528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Csapaton belüli munka: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E0E200-B4C0-DF1F-91E4-1BD6D62E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A fejlesztés során Dominik elsősorban a képek kiválasztásáért és a szöveg megfogalmazásáért felelt. Eközben Laura elsősorban az oldal összeállításáért felelt.</a:t>
            </a:r>
          </a:p>
        </p:txBody>
      </p:sp>
    </p:spTree>
    <p:extLst>
      <p:ext uri="{BB962C8B-B14F-4D97-AF65-F5344CB8AC3E}">
        <p14:creationId xmlns:p14="http://schemas.microsoft.com/office/powerpoint/2010/main" val="65032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D9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C5B696-99FD-5B06-275A-1AA04AFF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97" y="5617572"/>
            <a:ext cx="6926703" cy="804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sz="3200" b="1" dirty="0"/>
              <a:t>Köszönjük</a:t>
            </a:r>
            <a:r>
              <a:rPr lang="en-US" sz="3200" b="1" dirty="0"/>
              <a:t> a </a:t>
            </a:r>
            <a:r>
              <a:rPr lang="hu-HU" sz="3200" b="1" dirty="0"/>
              <a:t>figyelmet</a:t>
            </a:r>
            <a:r>
              <a:rPr lang="en-US" sz="3200" b="1" dirty="0"/>
              <a:t>.</a:t>
            </a:r>
            <a:endParaRPr lang="hu-H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76F6F3-F5F0-B26D-1B63-73AD0299B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51935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C84BA2-BCC1-89D4-5592-8B2364E6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C4FA24-7C12-A16B-31C2-89175017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Tartalom helye 3" descr="A képen jármű, Szárazföldi jármű, motorsport, kerék látható">
            <a:extLst>
              <a:ext uri="{FF2B5EF4-FFF2-40B4-BE49-F238E27FC236}">
                <a16:creationId xmlns:a16="http://schemas.microsoft.com/office/drawing/2014/main" id="{B177EBE0-6B66-B31B-9171-078AA5AE8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6080" b="9041"/>
          <a:stretch>
            <a:fillRect/>
          </a:stretch>
        </p:blipFill>
        <p:spPr>
          <a:xfrm>
            <a:off x="20" y="10"/>
            <a:ext cx="12202418" cy="53112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266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8" baseType="lpstr">
      <vt:lpstr>Office-téma</vt:lpstr>
      <vt:lpstr>A DRIFT autóklub weboldal készítése </vt:lpstr>
      <vt:lpstr>A weboldalunk célja:</vt:lpstr>
      <vt:lpstr>Tervezés:</vt:lpstr>
      <vt:lpstr>A CMS rendszer:</vt:lpstr>
      <vt:lpstr>A weboldal szerkezete:</vt:lpstr>
      <vt:lpstr>Csapaton belüli munka:</vt:lpstr>
      <vt:lpstr>Köszönjük a figyelmet.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223</cp:revision>
  <dcterms:created xsi:type="dcterms:W3CDTF">2025-08-06T14:16:32Z</dcterms:created>
  <dcterms:modified xsi:type="dcterms:W3CDTF">2025-08-06T16:00:53Z</dcterms:modified>
</cp:coreProperties>
</file>