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934178-1F96-40A2-B3FE-87855CD7CF07}">
  <a:tblStyle styleId="{72934178-1F96-40A2-B3FE-87855CD7CF0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0" name="Google Shape;170;p29"/>
          <p:cNvGraphicFramePr/>
          <p:nvPr/>
        </p:nvGraphicFramePr>
        <p:xfrm>
          <a:off x="1765750" y="942000"/>
          <a:ext cx="3000000" cy="3000000"/>
        </p:xfrm>
        <a:graphic>
          <a:graphicData uri="http://schemas.openxmlformats.org/drawingml/2006/table">
            <a:tbl>
              <a:tblPr>
                <a:noFill/>
                <a:tableStyleId>{72934178-1F96-40A2-B3FE-87855CD7CF07}</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6" name="Google Shape;176;p30"/>
          <p:cNvGraphicFramePr/>
          <p:nvPr/>
        </p:nvGraphicFramePr>
        <p:xfrm>
          <a:off x="1702275" y="754450"/>
          <a:ext cx="3000000" cy="3000000"/>
        </p:xfrm>
        <a:graphic>
          <a:graphicData uri="http://schemas.openxmlformats.org/drawingml/2006/table">
            <a:tbl>
              <a:tblPr>
                <a:noFill/>
                <a:tableStyleId>{72934178-1F96-40A2-B3FE-87855CD7CF07}</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2" name="Google Shape;182;p31"/>
          <p:cNvGraphicFramePr/>
          <p:nvPr/>
        </p:nvGraphicFramePr>
        <p:xfrm>
          <a:off x="1739900" y="754450"/>
          <a:ext cx="3000000" cy="3000000"/>
        </p:xfrm>
        <a:graphic>
          <a:graphicData uri="http://schemas.openxmlformats.org/drawingml/2006/table">
            <a:tbl>
              <a:tblPr>
                <a:noFill/>
                <a:tableStyleId>{72934178-1F96-40A2-B3FE-87855CD7CF07}</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8" name="Google Shape;188;p32"/>
          <p:cNvGraphicFramePr/>
          <p:nvPr/>
        </p:nvGraphicFramePr>
        <p:xfrm>
          <a:off x="1739900" y="1038225"/>
          <a:ext cx="3000000" cy="3000000"/>
        </p:xfrm>
        <a:graphic>
          <a:graphicData uri="http://schemas.openxmlformats.org/drawingml/2006/table">
            <a:tbl>
              <a:tblPr>
                <a:noFill/>
                <a:tableStyleId>{72934178-1F96-40A2-B3FE-87855CD7CF07}</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33"/>
          <p:cNvGraphicFramePr/>
          <p:nvPr/>
        </p:nvGraphicFramePr>
        <p:xfrm>
          <a:off x="1739900" y="1311275"/>
          <a:ext cx="3000000" cy="3000000"/>
        </p:xfrm>
        <a:graphic>
          <a:graphicData uri="http://schemas.openxmlformats.org/drawingml/2006/table">
            <a:tbl>
              <a:tblPr>
                <a:noFill/>
                <a:tableStyleId>{72934178-1F96-40A2-B3FE-87855CD7CF07}</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194" name="Google Shape;194;p33"/>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0" name="Google Shape;200;p34"/>
          <p:cNvGraphicFramePr/>
          <p:nvPr/>
        </p:nvGraphicFramePr>
        <p:xfrm>
          <a:off x="1739900" y="1368425"/>
          <a:ext cx="3000000" cy="3000000"/>
        </p:xfrm>
        <a:graphic>
          <a:graphicData uri="http://schemas.openxmlformats.org/drawingml/2006/table">
            <a:tbl>
              <a:tblPr>
                <a:noFill/>
                <a:tableStyleId>{72934178-1F96-40A2-B3FE-87855CD7CF07}</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6" name="Google Shape;206;p35"/>
          <p:cNvGraphicFramePr/>
          <p:nvPr/>
        </p:nvGraphicFramePr>
        <p:xfrm>
          <a:off x="1739900" y="1139825"/>
          <a:ext cx="3000000" cy="3000000"/>
        </p:xfrm>
        <a:graphic>
          <a:graphicData uri="http://schemas.openxmlformats.org/drawingml/2006/table">
            <a:tbl>
              <a:tblPr>
                <a:noFill/>
                <a:tableStyleId>{72934178-1F96-40A2-B3FE-87855CD7CF07}</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2" name="Google Shape;212;p36"/>
          <p:cNvGraphicFramePr/>
          <p:nvPr/>
        </p:nvGraphicFramePr>
        <p:xfrm>
          <a:off x="1733550" y="1206500"/>
          <a:ext cx="3000000" cy="3000000"/>
        </p:xfrm>
        <a:graphic>
          <a:graphicData uri="http://schemas.openxmlformats.org/drawingml/2006/table">
            <a:tbl>
              <a:tblPr>
                <a:noFill/>
                <a:tableStyleId>{72934178-1F96-40A2-B3FE-87855CD7CF07}</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18" name="Google Shape;218;p37"/>
          <p:cNvSpPr txBox="1"/>
          <p:nvPr/>
        </p:nvSpPr>
        <p:spPr>
          <a:xfrm>
            <a:off x="157450" y="4675950"/>
            <a:ext cx="58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https://app.diagrams.net/#G1W69PUwx2RWcfsk7f__sI6p_LdvR7oVqA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