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085E-EED1-D244-812A-6A16753DEB92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A514-DAE6-954B-A05C-F4C094295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Measurements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A514-DAE6-954B-A05C-F4C0942955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164-3BEB-E246-9215-357D64E1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BAE26-020C-C946-B588-36908BA27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A30F-281E-BC49-BEE8-91AA04CF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7E48-B5BA-2B4B-A058-D5C7632C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83CE-0E5C-FB45-95DD-72A727DB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FE17-D046-294E-A475-5EB2C3EF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A72A8-DF6A-004E-8ED4-944D9D92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F5DB-40EB-8648-93D6-6DEED907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7625-C303-A044-97E4-724FB720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A38D-4BD6-404E-9322-27CA212B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83DB6-3EBE-314E-8C73-23CB1A09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2FC3-F4F2-C248-8A41-182DEC74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5943-0F06-524F-BAC8-1D69C50D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FE9F-177D-A14C-BC09-3DD2DD3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7AAC-DAED-5046-966C-4E5FEAF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A672-6F0F-B745-A735-A263DDA2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BC07-BB0C-8142-A386-DCD376C5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5D19-B1DB-7C4C-8125-362757D0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7243-A4D8-C34A-B6C0-D204CEB8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5FE0-49D1-2C43-80EB-D594B912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2017-297A-7C4D-ACA8-1B623677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BD3C-332B-F84E-91F2-F7D67856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306D-B9C4-7346-9DE3-35E5A16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9F59-792D-F445-9EA9-60E34600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E80C-6A29-904F-8670-C05408B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90A-F305-1544-B2DF-2C7AC8E5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9AEE-7A6E-3243-BEF3-B877428C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2EC0-9DC8-934F-AF1C-F687EB69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7118E-7C22-E045-A888-0125DE89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B724-AE92-6442-A5DD-9B04B853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624BF-B3AC-3D4D-961C-E82AECE3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536D-B817-FC4A-9BB2-7253512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CB70-375C-3D49-92FF-C3701E67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B697-0B64-5347-819F-B4FC65A9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A5254-452B-4941-9979-00E458130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C9DF2-148F-BC4A-8CBF-4F8663034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5F3BA-033D-964F-B702-6D6C21EF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A13AB-92EF-CE47-BDFB-12343605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34B53-A036-5B45-8155-B31EA3A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7E54-FC09-F34B-BB10-684ECDF1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3BEF-6365-844A-A82F-8ECE0F2D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11EBA-4CB8-F048-BA56-B649E812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4AB9A-925E-7242-9026-1853DFB9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B4EFE-E8EA-7349-9DD7-25C63578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53927-FD93-8543-95BF-61015FEA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6D0E-5518-7043-9AA9-D292BC65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C6B8-4D90-794F-ACF3-5F1FC1F6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CE7E-E083-F94F-8B62-1D1535F0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9FDD-EEEC-E241-8FD0-90E0651D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80C8C-22C2-174B-8328-610936A4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79FC2-C21A-8A42-AE00-A875FB0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3A13E-4121-8847-9304-E71C6820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7F75-9098-B242-87A8-2146DF35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97392-60F2-874A-BDA6-230FEA4C1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0B690-B97E-2F49-BD77-D6CC326C2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23CA-1B69-F743-BA6A-867AB941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96A89-457F-384B-81D1-75AD84D7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13600-F326-7043-8270-EB454C3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44BA8-281D-E64B-8B14-8BF4698C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E982-608B-C547-85BB-C9A76C54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A3C3-A7B1-FD44-93E4-468A2E4E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78BE-7CC1-D148-9248-D09226A1881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49E0-81A7-CA48-8198-B5EBBAF87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A398-B1F8-8C49-8C12-1013BA37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3A37-734E-2B47-B4E6-4DD5C008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1D75F6-B11B-2B49-BBBE-4A39C3DCF19F}"/>
              </a:ext>
            </a:extLst>
          </p:cNvPr>
          <p:cNvGrpSpPr/>
          <p:nvPr/>
        </p:nvGrpSpPr>
        <p:grpSpPr>
          <a:xfrm>
            <a:off x="2782289" y="80010"/>
            <a:ext cx="5104410" cy="6507282"/>
            <a:chOff x="2782289" y="80010"/>
            <a:chExt cx="5104410" cy="65072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F8B8F6-1FC5-CC42-87A1-55FB8B7EF7D4}"/>
                </a:ext>
              </a:extLst>
            </p:cNvPr>
            <p:cNvGrpSpPr/>
            <p:nvPr/>
          </p:nvGrpSpPr>
          <p:grpSpPr>
            <a:xfrm>
              <a:off x="3832902" y="80010"/>
              <a:ext cx="4053797" cy="6507282"/>
              <a:chOff x="4152942" y="223608"/>
              <a:chExt cx="4053797" cy="6507282"/>
            </a:xfrm>
          </p:grpSpPr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6D1F1C0C-AB61-E447-BFC7-F4F3354622A7}"/>
                  </a:ext>
                </a:extLst>
              </p:cNvPr>
              <p:cNvSpPr/>
              <p:nvPr/>
            </p:nvSpPr>
            <p:spPr>
              <a:xfrm>
                <a:off x="4723673" y="6488101"/>
                <a:ext cx="1007625" cy="1778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350917-5CD9-BC41-9F73-44FDA257FC74}"/>
                  </a:ext>
                </a:extLst>
              </p:cNvPr>
              <p:cNvSpPr txBox="1"/>
              <p:nvPr/>
            </p:nvSpPr>
            <p:spPr>
              <a:xfrm>
                <a:off x="4152942" y="6423113"/>
                <a:ext cx="9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83A5625-3E38-7948-BA18-D3782FBF64B8}"/>
                  </a:ext>
                </a:extLst>
              </p:cNvPr>
              <p:cNvGrpSpPr/>
              <p:nvPr/>
            </p:nvGrpSpPr>
            <p:grpSpPr>
              <a:xfrm>
                <a:off x="4152942" y="223608"/>
                <a:ext cx="4053797" cy="2145666"/>
                <a:chOff x="4240559" y="731608"/>
                <a:chExt cx="4053797" cy="2145666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D4D03C0-65A3-724F-87EC-A0EC33CCF7B6}"/>
                    </a:ext>
                  </a:extLst>
                </p:cNvPr>
                <p:cNvSpPr/>
                <p:nvPr/>
              </p:nvSpPr>
              <p:spPr>
                <a:xfrm>
                  <a:off x="4263672" y="1126037"/>
                  <a:ext cx="1371600" cy="13716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5E9F94F-3800-5A4B-8918-0652E69D5F24}"/>
                    </a:ext>
                  </a:extLst>
                </p:cNvPr>
                <p:cNvSpPr txBox="1"/>
                <p:nvPr/>
              </p:nvSpPr>
              <p:spPr>
                <a:xfrm>
                  <a:off x="4263228" y="1445406"/>
                  <a:ext cx="1371600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Non-manured crop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 m L x 1.5 m W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B02B8A5-0BBB-2544-AF2D-D59330A0184C}"/>
                    </a:ext>
                  </a:extLst>
                </p:cNvPr>
                <p:cNvSpPr/>
                <p:nvPr/>
              </p:nvSpPr>
              <p:spPr>
                <a:xfrm>
                  <a:off x="5646760" y="1126557"/>
                  <a:ext cx="1371600" cy="13716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BE136E7-216D-0245-B6F7-5EB276879E65}"/>
                    </a:ext>
                  </a:extLst>
                </p:cNvPr>
                <p:cNvSpPr txBox="1"/>
                <p:nvPr/>
              </p:nvSpPr>
              <p:spPr>
                <a:xfrm>
                  <a:off x="5690206" y="1573944"/>
                  <a:ext cx="136245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Prairie strip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 m L x 1.5 m W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49A216E-8C0C-2845-A92A-ED47620C3C5D}"/>
                    </a:ext>
                  </a:extLst>
                </p:cNvPr>
                <p:cNvSpPr/>
                <p:nvPr/>
              </p:nvSpPr>
              <p:spPr>
                <a:xfrm>
                  <a:off x="7029848" y="1134365"/>
                  <a:ext cx="22860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E01574F-0B6C-6445-9117-8F631A686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4148" y="1596468"/>
                  <a:ext cx="292453" cy="923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CCE13F3-4FA7-CD45-9879-77B3AED79B6D}"/>
                    </a:ext>
                  </a:extLst>
                </p:cNvPr>
                <p:cNvSpPr txBox="1"/>
                <p:nvPr/>
              </p:nvSpPr>
              <p:spPr>
                <a:xfrm>
                  <a:off x="7372747" y="1457968"/>
                  <a:ext cx="92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Collector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3C2E65E-8C9A-D041-8D5B-5CA546F623A0}"/>
                    </a:ext>
                  </a:extLst>
                </p:cNvPr>
                <p:cNvSpPr txBox="1"/>
                <p:nvPr/>
              </p:nvSpPr>
              <p:spPr>
                <a:xfrm>
                  <a:off x="4270341" y="731608"/>
                  <a:ext cx="25325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Strip + No Manure – Plot 1, 2, 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5FC9F2-F850-8340-9E1D-AE558F563639}"/>
                    </a:ext>
                  </a:extLst>
                </p:cNvPr>
                <p:cNvSpPr/>
                <p:nvPr/>
              </p:nvSpPr>
              <p:spPr>
                <a:xfrm>
                  <a:off x="4240559" y="1126037"/>
                  <a:ext cx="9144" cy="1371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B005C5D-5C9E-0F4A-84D7-B21D54B434F6}"/>
                    </a:ext>
                  </a:extLst>
                </p:cNvPr>
                <p:cNvSpPr/>
                <p:nvPr/>
              </p:nvSpPr>
              <p:spPr>
                <a:xfrm rot="5400000">
                  <a:off x="5760812" y="1015493"/>
                  <a:ext cx="9144" cy="2990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7272AF3-8FF3-DB47-B8B7-9F16F4C334CF}"/>
                    </a:ext>
                  </a:extLst>
                </p:cNvPr>
                <p:cNvSpPr/>
                <p:nvPr/>
              </p:nvSpPr>
              <p:spPr>
                <a:xfrm rot="5400000">
                  <a:off x="5754092" y="-382315"/>
                  <a:ext cx="9144" cy="2990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BC32411-A5D7-8842-B62C-91F778D8B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64653" y="2541622"/>
                  <a:ext cx="238205" cy="1757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9F1662B-0DDB-DF43-80BD-F70F866ED98F}"/>
                    </a:ext>
                  </a:extLst>
                </p:cNvPr>
                <p:cNvSpPr txBox="1"/>
                <p:nvPr/>
              </p:nvSpPr>
              <p:spPr>
                <a:xfrm>
                  <a:off x="6748269" y="2569497"/>
                  <a:ext cx="12603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 borders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A1360EB-47A7-0246-B7BE-188482FF3D8D}"/>
                    </a:ext>
                  </a:extLst>
                </p:cNvPr>
                <p:cNvSpPr/>
                <p:nvPr/>
              </p:nvSpPr>
              <p:spPr>
                <a:xfrm>
                  <a:off x="4261589" y="2285592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628F357-C3A0-9947-8B82-409D1897FEEB}"/>
                    </a:ext>
                  </a:extLst>
                </p:cNvPr>
                <p:cNvSpPr/>
                <p:nvPr/>
              </p:nvSpPr>
              <p:spPr>
                <a:xfrm>
                  <a:off x="4583375" y="2285701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0B76AE60-36A1-374F-A534-E639653678BD}"/>
                    </a:ext>
                  </a:extLst>
                </p:cNvPr>
                <p:cNvSpPr/>
                <p:nvPr/>
              </p:nvSpPr>
              <p:spPr>
                <a:xfrm>
                  <a:off x="4884443" y="2285701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BF0950F-B543-3243-BCC4-8DBE832114F7}"/>
                    </a:ext>
                  </a:extLst>
                </p:cNvPr>
                <p:cNvSpPr/>
                <p:nvPr/>
              </p:nvSpPr>
              <p:spPr>
                <a:xfrm>
                  <a:off x="5206229" y="2286210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26D41A1-2D86-4C4F-AA8D-615BFE5A87AA}"/>
                    </a:ext>
                  </a:extLst>
                </p:cNvPr>
                <p:cNvSpPr/>
                <p:nvPr/>
              </p:nvSpPr>
              <p:spPr>
                <a:xfrm>
                  <a:off x="5528015" y="2286210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C6106EB-47B2-434E-A194-6399281370A8}"/>
                    </a:ext>
                  </a:extLst>
                </p:cNvPr>
                <p:cNvSpPr/>
                <p:nvPr/>
              </p:nvSpPr>
              <p:spPr>
                <a:xfrm>
                  <a:off x="5849801" y="2285701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C53F16D-3D83-CB41-A16C-A524990A0408}"/>
                    </a:ext>
                  </a:extLst>
                </p:cNvPr>
                <p:cNvSpPr/>
                <p:nvPr/>
              </p:nvSpPr>
              <p:spPr>
                <a:xfrm>
                  <a:off x="6168234" y="2286112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3618214-0A30-1B4D-AB06-9DCC91FCA7F3}"/>
                    </a:ext>
                  </a:extLst>
                </p:cNvPr>
                <p:cNvSpPr/>
                <p:nvPr/>
              </p:nvSpPr>
              <p:spPr>
                <a:xfrm>
                  <a:off x="6476229" y="2281788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4FA6547-2019-CE4B-9056-358D62B84721}"/>
                    </a:ext>
                  </a:extLst>
                </p:cNvPr>
                <p:cNvSpPr/>
                <p:nvPr/>
              </p:nvSpPr>
              <p:spPr>
                <a:xfrm>
                  <a:off x="6802858" y="2285592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944BB5-5628-BA43-B0DF-71F476AD62BE}"/>
                  </a:ext>
                </a:extLst>
              </p:cNvPr>
              <p:cNvGrpSpPr/>
              <p:nvPr/>
            </p:nvGrpSpPr>
            <p:grpSpPr>
              <a:xfrm>
                <a:off x="4152942" y="2363531"/>
                <a:ext cx="3019869" cy="1774357"/>
                <a:chOff x="4240559" y="2871531"/>
                <a:chExt cx="3019869" cy="177435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3495B64-CBC9-8148-ABD5-1709E4D82F9A}"/>
                    </a:ext>
                  </a:extLst>
                </p:cNvPr>
                <p:cNvSpPr/>
                <p:nvPr/>
              </p:nvSpPr>
              <p:spPr>
                <a:xfrm>
                  <a:off x="4263672" y="3265960"/>
                  <a:ext cx="1371600" cy="13716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674977-47B2-374E-AEA0-ECEB96F3596D}"/>
                    </a:ext>
                  </a:extLst>
                </p:cNvPr>
                <p:cNvSpPr txBox="1"/>
                <p:nvPr/>
              </p:nvSpPr>
              <p:spPr>
                <a:xfrm>
                  <a:off x="4263228" y="3693050"/>
                  <a:ext cx="1371600" cy="49244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Manured crop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 m L x 1.5 m W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71DC2B1-D5AC-6348-AB26-30BE2F3DAFA3}"/>
                    </a:ext>
                  </a:extLst>
                </p:cNvPr>
                <p:cNvSpPr/>
                <p:nvPr/>
              </p:nvSpPr>
              <p:spPr>
                <a:xfrm>
                  <a:off x="5646760" y="3266480"/>
                  <a:ext cx="1371600" cy="13716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CDB4AC-49DA-B544-9357-B9374DB2D857}"/>
                    </a:ext>
                  </a:extLst>
                </p:cNvPr>
                <p:cNvSpPr txBox="1"/>
                <p:nvPr/>
              </p:nvSpPr>
              <p:spPr>
                <a:xfrm>
                  <a:off x="5644279" y="3690778"/>
                  <a:ext cx="136245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Prairie strip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 m L x 1.5 m W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E18EAA6-1119-EB46-AFF0-AC1CB18FC420}"/>
                    </a:ext>
                  </a:extLst>
                </p:cNvPr>
                <p:cNvSpPr/>
                <p:nvPr/>
              </p:nvSpPr>
              <p:spPr>
                <a:xfrm>
                  <a:off x="7029848" y="3274288"/>
                  <a:ext cx="22860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1125B-5DA5-634E-8C88-414AB77CF3A6}"/>
                    </a:ext>
                  </a:extLst>
                </p:cNvPr>
                <p:cNvSpPr txBox="1"/>
                <p:nvPr/>
              </p:nvSpPr>
              <p:spPr>
                <a:xfrm>
                  <a:off x="4270340" y="2871531"/>
                  <a:ext cx="253251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Strip + Manure – Plot 4, 5, 6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086CBF3-19A5-1345-9D6B-4DCD65707507}"/>
                    </a:ext>
                  </a:extLst>
                </p:cNvPr>
                <p:cNvSpPr/>
                <p:nvPr/>
              </p:nvSpPr>
              <p:spPr>
                <a:xfrm>
                  <a:off x="4240559" y="3265960"/>
                  <a:ext cx="9144" cy="1371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D4BE6BA-EB6F-7647-8189-28D75E337445}"/>
                    </a:ext>
                  </a:extLst>
                </p:cNvPr>
                <p:cNvSpPr/>
                <p:nvPr/>
              </p:nvSpPr>
              <p:spPr>
                <a:xfrm rot="5400000">
                  <a:off x="5760812" y="3142716"/>
                  <a:ext cx="9144" cy="2990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0D1341-5ECF-5742-B917-4CF63A4C0B73}"/>
                    </a:ext>
                  </a:extLst>
                </p:cNvPr>
                <p:cNvSpPr/>
                <p:nvPr/>
              </p:nvSpPr>
              <p:spPr>
                <a:xfrm rot="5400000">
                  <a:off x="5754092" y="1757608"/>
                  <a:ext cx="9144" cy="29900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4516557-654A-7B49-BB74-D0A6BD9A145D}"/>
                    </a:ext>
                  </a:extLst>
                </p:cNvPr>
                <p:cNvSpPr/>
                <p:nvPr/>
              </p:nvSpPr>
              <p:spPr>
                <a:xfrm>
                  <a:off x="4261589" y="4425515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18E6A02-CC5C-A74C-987C-14B69A6138AC}"/>
                    </a:ext>
                  </a:extLst>
                </p:cNvPr>
                <p:cNvSpPr/>
                <p:nvPr/>
              </p:nvSpPr>
              <p:spPr>
                <a:xfrm>
                  <a:off x="4583375" y="4425624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223D26E-B014-974B-8F14-18900C75249E}"/>
                    </a:ext>
                  </a:extLst>
                </p:cNvPr>
                <p:cNvSpPr/>
                <p:nvPr/>
              </p:nvSpPr>
              <p:spPr>
                <a:xfrm>
                  <a:off x="4884443" y="4425624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E89FC4-F333-AC4F-9143-671AD905CB4B}"/>
                    </a:ext>
                  </a:extLst>
                </p:cNvPr>
                <p:cNvSpPr/>
                <p:nvPr/>
              </p:nvSpPr>
              <p:spPr>
                <a:xfrm>
                  <a:off x="5206229" y="4426133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8D362DB-F199-6D4C-A622-47456693FD52}"/>
                    </a:ext>
                  </a:extLst>
                </p:cNvPr>
                <p:cNvSpPr/>
                <p:nvPr/>
              </p:nvSpPr>
              <p:spPr>
                <a:xfrm>
                  <a:off x="5528015" y="4426133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6A08B3-3749-4448-8D53-85532850E4FE}"/>
                    </a:ext>
                  </a:extLst>
                </p:cNvPr>
                <p:cNvSpPr/>
                <p:nvPr/>
              </p:nvSpPr>
              <p:spPr>
                <a:xfrm>
                  <a:off x="5849801" y="4425624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E844B03-9E0E-1E40-A5AF-A61ACADD690E}"/>
                    </a:ext>
                  </a:extLst>
                </p:cNvPr>
                <p:cNvSpPr/>
                <p:nvPr/>
              </p:nvSpPr>
              <p:spPr>
                <a:xfrm>
                  <a:off x="6168234" y="4426035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40957D-B621-BF42-9574-03FDAE4E25DF}"/>
                    </a:ext>
                  </a:extLst>
                </p:cNvPr>
                <p:cNvSpPr/>
                <p:nvPr/>
              </p:nvSpPr>
              <p:spPr>
                <a:xfrm>
                  <a:off x="6476229" y="4421711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8854FA8-8C89-AD40-A47A-D3347C5A2834}"/>
                    </a:ext>
                  </a:extLst>
                </p:cNvPr>
                <p:cNvSpPr/>
                <p:nvPr/>
              </p:nvSpPr>
              <p:spPr>
                <a:xfrm>
                  <a:off x="6802858" y="4425515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81AF953-D04B-9E47-AB44-1F9C3D62123F}"/>
                  </a:ext>
                </a:extLst>
              </p:cNvPr>
              <p:cNvGrpSpPr/>
              <p:nvPr/>
            </p:nvGrpSpPr>
            <p:grpSpPr>
              <a:xfrm>
                <a:off x="4152942" y="4549888"/>
                <a:ext cx="2562299" cy="1774357"/>
                <a:chOff x="4240559" y="2871531"/>
                <a:chExt cx="2562299" cy="177435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B19F04A-C941-794F-8BF7-95DE6CD4F823}"/>
                    </a:ext>
                  </a:extLst>
                </p:cNvPr>
                <p:cNvSpPr/>
                <p:nvPr/>
              </p:nvSpPr>
              <p:spPr>
                <a:xfrm>
                  <a:off x="4263672" y="3265960"/>
                  <a:ext cx="1371600" cy="13716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978A7E-E4FC-4942-BB22-06F44CCE7BFF}"/>
                    </a:ext>
                  </a:extLst>
                </p:cNvPr>
                <p:cNvSpPr txBox="1"/>
                <p:nvPr/>
              </p:nvSpPr>
              <p:spPr>
                <a:xfrm>
                  <a:off x="4263228" y="3693050"/>
                  <a:ext cx="1371600" cy="49244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Manured crop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 m L x 1.5 m W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B33223-7C68-F146-860D-65CCAA9924D0}"/>
                    </a:ext>
                  </a:extLst>
                </p:cNvPr>
                <p:cNvSpPr/>
                <p:nvPr/>
              </p:nvSpPr>
              <p:spPr>
                <a:xfrm>
                  <a:off x="5645548" y="3274288"/>
                  <a:ext cx="22860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86D677-A3FC-6045-8AE7-11FEC8DB0851}"/>
                    </a:ext>
                  </a:extLst>
                </p:cNvPr>
                <p:cNvSpPr txBox="1"/>
                <p:nvPr/>
              </p:nvSpPr>
              <p:spPr>
                <a:xfrm>
                  <a:off x="4270340" y="2871531"/>
                  <a:ext cx="253251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 Strip + Manure – Plot 7, 8, 9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CF60C0-20A5-7243-BBC7-A38ADFF424D4}"/>
                    </a:ext>
                  </a:extLst>
                </p:cNvPr>
                <p:cNvSpPr/>
                <p:nvPr/>
              </p:nvSpPr>
              <p:spPr>
                <a:xfrm>
                  <a:off x="4240559" y="3265960"/>
                  <a:ext cx="9144" cy="1371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5C0128-C4CA-4646-9889-6B134F21776D}"/>
                    </a:ext>
                  </a:extLst>
                </p:cNvPr>
                <p:cNvSpPr/>
                <p:nvPr/>
              </p:nvSpPr>
              <p:spPr>
                <a:xfrm rot="5400000">
                  <a:off x="5054184" y="3833088"/>
                  <a:ext cx="9144" cy="16093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89D046F-158D-C844-8E53-4983678DCA6F}"/>
                    </a:ext>
                  </a:extLst>
                </p:cNvPr>
                <p:cNvSpPr/>
                <p:nvPr/>
              </p:nvSpPr>
              <p:spPr>
                <a:xfrm rot="5400000">
                  <a:off x="5060164" y="2447980"/>
                  <a:ext cx="9144" cy="16093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21F4135-BC41-1C41-815F-54BA4D6A7353}"/>
                    </a:ext>
                  </a:extLst>
                </p:cNvPr>
                <p:cNvSpPr/>
                <p:nvPr/>
              </p:nvSpPr>
              <p:spPr>
                <a:xfrm>
                  <a:off x="4261589" y="4425515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3B6C211-12AA-0048-9833-06ADF7879DEB}"/>
                    </a:ext>
                  </a:extLst>
                </p:cNvPr>
                <p:cNvSpPr/>
                <p:nvPr/>
              </p:nvSpPr>
              <p:spPr>
                <a:xfrm>
                  <a:off x="4583375" y="4425624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615325D-CD02-EC4F-BCDA-CF211D19E137}"/>
                    </a:ext>
                  </a:extLst>
                </p:cNvPr>
                <p:cNvSpPr/>
                <p:nvPr/>
              </p:nvSpPr>
              <p:spPr>
                <a:xfrm>
                  <a:off x="4884443" y="4425624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BAECEC7-271B-E542-B9DD-E9BF66687587}"/>
                    </a:ext>
                  </a:extLst>
                </p:cNvPr>
                <p:cNvSpPr/>
                <p:nvPr/>
              </p:nvSpPr>
              <p:spPr>
                <a:xfrm>
                  <a:off x="5206229" y="4426133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EBC5344-B9A2-1C4F-A263-D7665A982CAE}"/>
                    </a:ext>
                  </a:extLst>
                </p:cNvPr>
                <p:cNvSpPr/>
                <p:nvPr/>
              </p:nvSpPr>
              <p:spPr>
                <a:xfrm>
                  <a:off x="5528015" y="4426133"/>
                  <a:ext cx="203200" cy="20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C4B01C-E4AD-914B-BD40-3A2F64D75550}"/>
                </a:ext>
              </a:extLst>
            </p:cNvPr>
            <p:cNvGrpSpPr/>
            <p:nvPr/>
          </p:nvGrpSpPr>
          <p:grpSpPr>
            <a:xfrm>
              <a:off x="2790706" y="510925"/>
              <a:ext cx="983840" cy="1591985"/>
              <a:chOff x="2789833" y="451476"/>
              <a:chExt cx="983840" cy="1591985"/>
            </a:xfrm>
          </p:grpSpPr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33AE5D11-5F5E-B14D-AF37-E88EB1BF17FA}"/>
                  </a:ext>
                </a:extLst>
              </p:cNvPr>
              <p:cNvSpPr/>
              <p:nvPr/>
            </p:nvSpPr>
            <p:spPr>
              <a:xfrm>
                <a:off x="3488110" y="1640884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41F500E3-E8A9-D44A-994E-285B9C0A01B9}"/>
                  </a:ext>
                </a:extLst>
              </p:cNvPr>
              <p:cNvSpPr/>
              <p:nvPr/>
            </p:nvSpPr>
            <p:spPr>
              <a:xfrm>
                <a:off x="3488110" y="1293363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ight Arrow 93">
                <a:extLst>
                  <a:ext uri="{FF2B5EF4-FFF2-40B4-BE49-F238E27FC236}">
                    <a16:creationId xmlns:a16="http://schemas.microsoft.com/office/drawing/2014/main" id="{C929638F-CFCC-3749-BA86-0ABD5E085E98}"/>
                  </a:ext>
                </a:extLst>
              </p:cNvPr>
              <p:cNvSpPr/>
              <p:nvPr/>
            </p:nvSpPr>
            <p:spPr>
              <a:xfrm>
                <a:off x="3488110" y="918035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3168569C-63DD-134D-B4D5-6E41570755C4}"/>
                  </a:ext>
                </a:extLst>
              </p:cNvPr>
              <p:cNvSpPr/>
              <p:nvPr/>
            </p:nvSpPr>
            <p:spPr>
              <a:xfrm>
                <a:off x="3494273" y="545105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BEDF19-F2E4-7049-ADDD-BC66E9D94A4F}"/>
                  </a:ext>
                </a:extLst>
              </p:cNvPr>
              <p:cNvSpPr txBox="1"/>
              <p:nvPr/>
            </p:nvSpPr>
            <p:spPr>
              <a:xfrm>
                <a:off x="2964403" y="1550700"/>
                <a:ext cx="569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5EB3B9-37BA-1846-B815-64CE5B8C787E}"/>
                  </a:ext>
                </a:extLst>
              </p:cNvPr>
              <p:cNvSpPr txBox="1"/>
              <p:nvPr/>
            </p:nvSpPr>
            <p:spPr>
              <a:xfrm>
                <a:off x="2978787" y="1187540"/>
                <a:ext cx="647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2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F6B60F-6AC2-404D-AA5F-DE31549366A5}"/>
                  </a:ext>
                </a:extLst>
              </p:cNvPr>
              <p:cNvSpPr txBox="1"/>
              <p:nvPr/>
            </p:nvSpPr>
            <p:spPr>
              <a:xfrm>
                <a:off x="2866515" y="834781"/>
                <a:ext cx="70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Day 14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4EC43FB-3378-4A41-ADDF-1B0619E720C1}"/>
                  </a:ext>
                </a:extLst>
              </p:cNvPr>
              <p:cNvSpPr txBox="1"/>
              <p:nvPr/>
            </p:nvSpPr>
            <p:spPr>
              <a:xfrm>
                <a:off x="2841800" y="451476"/>
                <a:ext cx="815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153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98594F7-91E1-1749-9EF1-0E3A713D5FFA}"/>
                  </a:ext>
                </a:extLst>
              </p:cNvPr>
              <p:cNvSpPr txBox="1"/>
              <p:nvPr/>
            </p:nvSpPr>
            <p:spPr>
              <a:xfrm>
                <a:off x="2789833" y="1766462"/>
                <a:ext cx="79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ight Arrow 100">
                <a:extLst>
                  <a:ext uri="{FF2B5EF4-FFF2-40B4-BE49-F238E27FC236}">
                    <a16:creationId xmlns:a16="http://schemas.microsoft.com/office/drawing/2014/main" id="{FA4E26FA-7DE6-9E4E-ACFC-45B39885464B}"/>
                  </a:ext>
                </a:extLst>
              </p:cNvPr>
              <p:cNvSpPr/>
              <p:nvPr/>
            </p:nvSpPr>
            <p:spPr>
              <a:xfrm>
                <a:off x="3488110" y="1870921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CAFB714-5847-D046-9821-F84664AD5CA9}"/>
                </a:ext>
              </a:extLst>
            </p:cNvPr>
            <p:cNvGrpSpPr/>
            <p:nvPr/>
          </p:nvGrpSpPr>
          <p:grpSpPr>
            <a:xfrm>
              <a:off x="2782289" y="2655867"/>
              <a:ext cx="983840" cy="1591985"/>
              <a:chOff x="2789833" y="451476"/>
              <a:chExt cx="983840" cy="1591985"/>
            </a:xfrm>
          </p:grpSpPr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E9EF837B-8526-F94C-A745-1A300055E80A}"/>
                  </a:ext>
                </a:extLst>
              </p:cNvPr>
              <p:cNvSpPr/>
              <p:nvPr/>
            </p:nvSpPr>
            <p:spPr>
              <a:xfrm>
                <a:off x="3488110" y="1640884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ight Arrow 113">
                <a:extLst>
                  <a:ext uri="{FF2B5EF4-FFF2-40B4-BE49-F238E27FC236}">
                    <a16:creationId xmlns:a16="http://schemas.microsoft.com/office/drawing/2014/main" id="{CF8BAAE1-8B78-2C41-B46F-05444502751C}"/>
                  </a:ext>
                </a:extLst>
              </p:cNvPr>
              <p:cNvSpPr/>
              <p:nvPr/>
            </p:nvSpPr>
            <p:spPr>
              <a:xfrm>
                <a:off x="3488110" y="1293363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ight Arrow 114">
                <a:extLst>
                  <a:ext uri="{FF2B5EF4-FFF2-40B4-BE49-F238E27FC236}">
                    <a16:creationId xmlns:a16="http://schemas.microsoft.com/office/drawing/2014/main" id="{B5A6391A-D2F9-6A4E-89DA-7D2537B71D88}"/>
                  </a:ext>
                </a:extLst>
              </p:cNvPr>
              <p:cNvSpPr/>
              <p:nvPr/>
            </p:nvSpPr>
            <p:spPr>
              <a:xfrm>
                <a:off x="3488110" y="918035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D5E5C572-EFF3-1C48-B0B0-807B1F0ABD94}"/>
                  </a:ext>
                </a:extLst>
              </p:cNvPr>
              <p:cNvSpPr/>
              <p:nvPr/>
            </p:nvSpPr>
            <p:spPr>
              <a:xfrm>
                <a:off x="3494273" y="545105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7901C8-1C90-6643-9B2D-9740792319AE}"/>
                  </a:ext>
                </a:extLst>
              </p:cNvPr>
              <p:cNvSpPr txBox="1"/>
              <p:nvPr/>
            </p:nvSpPr>
            <p:spPr>
              <a:xfrm>
                <a:off x="2964403" y="1550700"/>
                <a:ext cx="569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7105CE0-E565-6E45-BEE2-2000CF6BED78}"/>
                  </a:ext>
                </a:extLst>
              </p:cNvPr>
              <p:cNvSpPr txBox="1"/>
              <p:nvPr/>
            </p:nvSpPr>
            <p:spPr>
              <a:xfrm>
                <a:off x="2978787" y="1187540"/>
                <a:ext cx="647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2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0E8B384-0F51-DD4C-AE1E-7EDA586298B4}"/>
                  </a:ext>
                </a:extLst>
              </p:cNvPr>
              <p:cNvSpPr txBox="1"/>
              <p:nvPr/>
            </p:nvSpPr>
            <p:spPr>
              <a:xfrm>
                <a:off x="2866515" y="834781"/>
                <a:ext cx="70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Day 14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7C737C1-23C1-9A4A-A0A9-72115C271951}"/>
                  </a:ext>
                </a:extLst>
              </p:cNvPr>
              <p:cNvSpPr txBox="1"/>
              <p:nvPr/>
            </p:nvSpPr>
            <p:spPr>
              <a:xfrm>
                <a:off x="2841800" y="451476"/>
                <a:ext cx="815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153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66632F9-3BAE-484D-9923-BB623C8E6E48}"/>
                  </a:ext>
                </a:extLst>
              </p:cNvPr>
              <p:cNvSpPr txBox="1"/>
              <p:nvPr/>
            </p:nvSpPr>
            <p:spPr>
              <a:xfrm>
                <a:off x="2789833" y="1766462"/>
                <a:ext cx="79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ight Arrow 121">
                <a:extLst>
                  <a:ext uri="{FF2B5EF4-FFF2-40B4-BE49-F238E27FC236}">
                    <a16:creationId xmlns:a16="http://schemas.microsoft.com/office/drawing/2014/main" id="{075CF07F-703D-AA4B-A748-30E3D1100F43}"/>
                  </a:ext>
                </a:extLst>
              </p:cNvPr>
              <p:cNvSpPr/>
              <p:nvPr/>
            </p:nvSpPr>
            <p:spPr>
              <a:xfrm>
                <a:off x="3488110" y="1870921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605BECE-382E-5940-A9AF-6874AC6A183E}"/>
                </a:ext>
              </a:extLst>
            </p:cNvPr>
            <p:cNvGrpSpPr/>
            <p:nvPr/>
          </p:nvGrpSpPr>
          <p:grpSpPr>
            <a:xfrm>
              <a:off x="2784744" y="4840625"/>
              <a:ext cx="983840" cy="1591985"/>
              <a:chOff x="2789833" y="451476"/>
              <a:chExt cx="983840" cy="1591985"/>
            </a:xfrm>
          </p:grpSpPr>
          <p:sp>
            <p:nvSpPr>
              <p:cNvPr id="124" name="Right Arrow 123">
                <a:extLst>
                  <a:ext uri="{FF2B5EF4-FFF2-40B4-BE49-F238E27FC236}">
                    <a16:creationId xmlns:a16="http://schemas.microsoft.com/office/drawing/2014/main" id="{7B6E06C8-697B-6342-BF96-414C30A99976}"/>
                  </a:ext>
                </a:extLst>
              </p:cNvPr>
              <p:cNvSpPr/>
              <p:nvPr/>
            </p:nvSpPr>
            <p:spPr>
              <a:xfrm>
                <a:off x="3488110" y="1640884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ight Arrow 124">
                <a:extLst>
                  <a:ext uri="{FF2B5EF4-FFF2-40B4-BE49-F238E27FC236}">
                    <a16:creationId xmlns:a16="http://schemas.microsoft.com/office/drawing/2014/main" id="{A6DE9048-A071-D346-8CD0-21F4226B87A4}"/>
                  </a:ext>
                </a:extLst>
              </p:cNvPr>
              <p:cNvSpPr/>
              <p:nvPr/>
            </p:nvSpPr>
            <p:spPr>
              <a:xfrm>
                <a:off x="3488110" y="1293363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ight Arrow 125">
                <a:extLst>
                  <a:ext uri="{FF2B5EF4-FFF2-40B4-BE49-F238E27FC236}">
                    <a16:creationId xmlns:a16="http://schemas.microsoft.com/office/drawing/2014/main" id="{95694AF9-625C-2047-A293-B5C9BF2CD30C}"/>
                  </a:ext>
                </a:extLst>
              </p:cNvPr>
              <p:cNvSpPr/>
              <p:nvPr/>
            </p:nvSpPr>
            <p:spPr>
              <a:xfrm>
                <a:off x="3488110" y="918035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ight Arrow 126">
                <a:extLst>
                  <a:ext uri="{FF2B5EF4-FFF2-40B4-BE49-F238E27FC236}">
                    <a16:creationId xmlns:a16="http://schemas.microsoft.com/office/drawing/2014/main" id="{43BE9A1F-1B65-754A-B9F0-AE091C3784A3}"/>
                  </a:ext>
                </a:extLst>
              </p:cNvPr>
              <p:cNvSpPr/>
              <p:nvPr/>
            </p:nvSpPr>
            <p:spPr>
              <a:xfrm>
                <a:off x="3494273" y="545105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185B6-1ADF-8C44-9977-93D7EE4764CC}"/>
                  </a:ext>
                </a:extLst>
              </p:cNvPr>
              <p:cNvSpPr txBox="1"/>
              <p:nvPr/>
            </p:nvSpPr>
            <p:spPr>
              <a:xfrm>
                <a:off x="2964403" y="1550700"/>
                <a:ext cx="569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0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4218D2-94B7-5B46-9D9D-BE4411BAA44D}"/>
                  </a:ext>
                </a:extLst>
              </p:cNvPr>
              <p:cNvSpPr txBox="1"/>
              <p:nvPr/>
            </p:nvSpPr>
            <p:spPr>
              <a:xfrm>
                <a:off x="2978787" y="1187540"/>
                <a:ext cx="647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F8C7C4-D996-7642-9737-25F0261A3746}"/>
                  </a:ext>
                </a:extLst>
              </p:cNvPr>
              <p:cNvSpPr txBox="1"/>
              <p:nvPr/>
            </p:nvSpPr>
            <p:spPr>
              <a:xfrm>
                <a:off x="2866515" y="834781"/>
                <a:ext cx="70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Day 14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A4A2C89-63B7-3048-84CF-223E28F0CF31}"/>
                  </a:ext>
                </a:extLst>
              </p:cNvPr>
              <p:cNvSpPr txBox="1"/>
              <p:nvPr/>
            </p:nvSpPr>
            <p:spPr>
              <a:xfrm>
                <a:off x="2841800" y="451476"/>
                <a:ext cx="815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 153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733D0CD-7DE0-3948-ACB7-563F0655471E}"/>
                  </a:ext>
                </a:extLst>
              </p:cNvPr>
              <p:cNvSpPr txBox="1"/>
              <p:nvPr/>
            </p:nvSpPr>
            <p:spPr>
              <a:xfrm>
                <a:off x="2789833" y="1766462"/>
                <a:ext cx="79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ight Arrow 132">
                <a:extLst>
                  <a:ext uri="{FF2B5EF4-FFF2-40B4-BE49-F238E27FC236}">
                    <a16:creationId xmlns:a16="http://schemas.microsoft.com/office/drawing/2014/main" id="{3F20A5DA-824F-BA46-923F-66CBC14E9C8F}"/>
                  </a:ext>
                </a:extLst>
              </p:cNvPr>
              <p:cNvSpPr/>
              <p:nvPr/>
            </p:nvSpPr>
            <p:spPr>
              <a:xfrm>
                <a:off x="3488110" y="1870921"/>
                <a:ext cx="279400" cy="762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33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137</Words>
  <Application>Microsoft Macintosh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Alt, Laura M [ABE]</dc:creator>
  <cp:lastModifiedBy>Alt, Laura M [ABE]</cp:lastModifiedBy>
  <cp:revision>17</cp:revision>
  <dcterms:created xsi:type="dcterms:W3CDTF">2020-05-29T14:48:26Z</dcterms:created>
  <dcterms:modified xsi:type="dcterms:W3CDTF">2021-07-13T20:12:42Z</dcterms:modified>
</cp:coreProperties>
</file>