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/ASyVQUPBXfoBvJOqvYW/8aU8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6" name="Google Shape;30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5" name="Google Shape;31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4" name="Google Shape;32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2" name="Google Shape;3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3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3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3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" name="Google Shape;33;p23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" name="Google Shape;34;p23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3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" name="Google Shape;38;p2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9" name="Google Shape;3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25008" y="5121656"/>
            <a:ext cx="3454400" cy="1270000"/>
          </a:xfrm>
          <a:prstGeom prst="rect">
            <a:avLst/>
          </a:prstGeom>
          <a:noFill/>
          <a:ln cap="flat" cmpd="sng" w="9525">
            <a:solidFill>
              <a:srgbClr val="E3A091">
                <a:alpha val="6196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showMasterSp="0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33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33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3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33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Google Shape;155;p33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6" name="Google Shape;156;p3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2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25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25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25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25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54" name="Google Shape;54;p25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2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8" name="Google Shape;58;p25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9" name="Google Shape;59;p25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25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2" name="Google Shape;62;p25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2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2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26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2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26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26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2" name="Google Shape;72;p26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3" name="Google Shape;73;p26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4" name="Google Shape;74;p26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5" name="Google Shape;75;p26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26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8" name="Google Shape;78;p26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86" name="Google Shape;86;p27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7" name="Google Shape;87;p27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showMasterSp="0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8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1" name="Google Shape;91;p28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2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2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28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28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28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1" name="Google Shape;101;p28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2" name="Google Shape;102;p28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8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05" name="Google Shape;105;p28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28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8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8" name="Google Shape;108;p2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30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3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3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30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30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3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31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6" name="Google Shape;126;p3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3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31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3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31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31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3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3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31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6" name="Google Shape;136;p31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9" name="Google Shape;139;p3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31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22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2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22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22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2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2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22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22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22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" name="Google Shape;22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600"/>
              <a:buFont typeface="Georgia"/>
              <a:buNone/>
            </a:pPr>
            <a:r>
              <a:rPr lang="es-ES" sz="9600">
                <a:solidFill>
                  <a:srgbClr val="0070C0"/>
                </a:solidFill>
              </a:rPr>
              <a:t>DS&amp;D</a:t>
            </a:r>
            <a:endParaRPr sz="9600">
              <a:solidFill>
                <a:srgbClr val="0070C0"/>
              </a:solidFill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685800" y="2447350"/>
            <a:ext cx="817359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Equipo: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Alberto Aguilera, documentación y jefe de proyecto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Laura Bandera, documentación y tester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Fabrice Fouquet, modelado y programador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Alejandro Martín, programador y tester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Elena Pavaina, documentación y tester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Juan Miguel Pedrosa, modelado y tester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Juan Carlos Pérez, jefe de proyecto y tester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Actividades Software</a:t>
            </a:r>
            <a:endParaRPr/>
          </a:p>
        </p:txBody>
      </p:sp>
      <p:sp>
        <p:nvSpPr>
          <p:cNvPr id="243" name="Google Shape;243;p10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939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Requisitos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</a:t>
            </a:r>
            <a:r>
              <a:rPr b="1" lang="es-ES"/>
              <a:t>Arquitectura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-Modelos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-Patrones/Principios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-Pruebas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244" name="Google Shape;244;p10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587" lvl="0" marL="27432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b="1" lang="es-ES"/>
              <a:t>Database</a:t>
            </a:r>
            <a:endParaRPr b="1"/>
          </a:p>
          <a:p>
            <a:pPr indent="-128587" lvl="0" marL="27432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Todas  las entidades que usa nuestra aplicación para el almacenamiento de datos y realización de consultas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5" name="Google Shape;245;p1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  <p:pic>
        <p:nvPicPr>
          <p:cNvPr id="246" name="Google Shape;2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075" y="2686750"/>
            <a:ext cx="21336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550" y="4314438"/>
            <a:ext cx="207645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4775" y="2833513"/>
            <a:ext cx="23812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Actividades Software</a:t>
            </a:r>
            <a:endParaRPr/>
          </a:p>
        </p:txBody>
      </p:sp>
      <p:sp>
        <p:nvSpPr>
          <p:cNvPr id="255" name="Google Shape;255;p12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939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Requisitos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Arquitectura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b="1" lang="es-ES"/>
              <a:t>-Modelos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-Patrones/Principios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-Pruebas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256" name="Google Shape;256;p12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s-ES"/>
              <a:t>Diagrama de caso de uso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sp>
        <p:nvSpPr>
          <p:cNvPr id="257" name="Google Shape;257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  <p:pic>
        <p:nvPicPr>
          <p:cNvPr id="258" name="Google Shape;2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409700"/>
            <a:ext cx="5638800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Actividades Software</a:t>
            </a:r>
            <a:endParaRPr/>
          </a:p>
        </p:txBody>
      </p:sp>
      <p:sp>
        <p:nvSpPr>
          <p:cNvPr id="265" name="Google Shape;265;p13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939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Requisitos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Arquitectura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b="1" lang="es-ES"/>
              <a:t>-Modelos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-Patrones/Principios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-Pruebas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 txBox="1"/>
          <p:nvPr>
            <p:ph idx="2" type="body"/>
          </p:nvPr>
        </p:nvSpPr>
        <p:spPr>
          <a:xfrm>
            <a:off x="3063240" y="685800"/>
            <a:ext cx="569976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s-ES"/>
              <a:t>Diagrama de clases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  <p:pic>
        <p:nvPicPr>
          <p:cNvPr id="268" name="Google Shape;2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1048" y="1674222"/>
            <a:ext cx="5711952" cy="3887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Actividades Software</a:t>
            </a:r>
            <a:endParaRPr/>
          </a:p>
        </p:txBody>
      </p:sp>
      <p:sp>
        <p:nvSpPr>
          <p:cNvPr id="275" name="Google Shape;275;p14"/>
          <p:cNvSpPr txBox="1"/>
          <p:nvPr>
            <p:ph idx="1" type="body"/>
          </p:nvPr>
        </p:nvSpPr>
        <p:spPr>
          <a:xfrm>
            <a:off x="380999" y="1981200"/>
            <a:ext cx="2496671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939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Requisitos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Arquitectura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-Modelos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</a:t>
            </a:r>
            <a:r>
              <a:rPr b="1" lang="es-ES" sz="1400"/>
              <a:t>Patrones/Principios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-Pruebas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276" name="Google Shape;276;p14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i="1" sz="36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rPr i="1" lang="es-ES" sz="3600">
                <a:solidFill>
                  <a:schemeClr val="accent1"/>
                </a:solidFill>
              </a:rPr>
              <a:t>Patrón Strategy</a:t>
            </a:r>
            <a:endParaRPr i="1" sz="3600">
              <a:solidFill>
                <a:schemeClr val="accent1"/>
              </a:solidFill>
            </a:endParaRPr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 u="sng"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Este patrón nos es de utilidad a la hora de calcular la distancia del usuario a la petición, tanto de su localización GPS como de su domicilio.</a:t>
            </a:r>
            <a:endParaRPr/>
          </a:p>
        </p:txBody>
      </p:sp>
      <p:sp>
        <p:nvSpPr>
          <p:cNvPr id="277" name="Google Shape;277;p1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Actividades Software</a:t>
            </a:r>
            <a:endParaRPr/>
          </a:p>
        </p:txBody>
      </p:sp>
      <p:sp>
        <p:nvSpPr>
          <p:cNvPr id="284" name="Google Shape;284;p15"/>
          <p:cNvSpPr txBox="1"/>
          <p:nvPr>
            <p:ph idx="1" type="body"/>
          </p:nvPr>
        </p:nvSpPr>
        <p:spPr>
          <a:xfrm>
            <a:off x="381000" y="1981200"/>
            <a:ext cx="2469776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Requisitos</a:t>
            </a:r>
            <a:endParaRPr/>
          </a:p>
          <a:p>
            <a:pPr indent="-199390" lvl="0" marL="285750" rtl="0" algn="l"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Arquitectura</a:t>
            </a:r>
            <a:endParaRPr/>
          </a:p>
          <a:p>
            <a:pPr indent="-199390" lvl="0" marL="285750" rtl="0" algn="l"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-Modelos</a:t>
            </a:r>
            <a:endParaRPr/>
          </a:p>
          <a:p>
            <a:pPr indent="-199390" lvl="0" marL="285750" rtl="0" algn="l"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</a:t>
            </a:r>
            <a:r>
              <a:rPr lang="es-ES" sz="1400"/>
              <a:t>Patrones/Principios</a:t>
            </a:r>
            <a:endParaRPr/>
          </a:p>
          <a:p>
            <a:pPr indent="-199390" lvl="0" marL="285750" rtl="0" algn="l"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 b="1"/>
          </a:p>
          <a:p>
            <a:pPr indent="-285750" lvl="0" marL="285750" rtl="0" algn="l"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b="1" lang="es-ES"/>
              <a:t>-Pruebas</a:t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285" name="Google Shape;285;p15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587" lvl="0" marL="27432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Hemos desarrollado varios tests </a:t>
            </a:r>
            <a:r>
              <a:rPr b="1" lang="es-ES"/>
              <a:t>JUnit</a:t>
            </a:r>
            <a:r>
              <a:rPr lang="es-ES"/>
              <a:t> y </a:t>
            </a:r>
            <a:r>
              <a:rPr b="1" lang="es-ES"/>
              <a:t>Mockito</a:t>
            </a:r>
            <a:r>
              <a:rPr lang="es-ES"/>
              <a:t> para hacer comprobaciones sobre la implementación, creación de peticiones, usuarios…</a:t>
            </a:r>
            <a:endParaRPr/>
          </a:p>
        </p:txBody>
      </p:sp>
      <p:sp>
        <p:nvSpPr>
          <p:cNvPr id="286" name="Google Shape;286;p1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Desarrollo y Despliegue</a:t>
            </a:r>
            <a:endParaRPr/>
          </a:p>
        </p:txBody>
      </p:sp>
      <p:sp>
        <p:nvSpPr>
          <p:cNvPr id="293" name="Google Shape;293;p16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</a:t>
            </a:r>
            <a:r>
              <a:rPr b="1" lang="es-ES"/>
              <a:t>Estrategias y Herramientas</a:t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-Modelo de Implementación</a:t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-Despliegue</a:t>
            </a:r>
            <a:endParaRPr/>
          </a:p>
        </p:txBody>
      </p:sp>
      <p:sp>
        <p:nvSpPr>
          <p:cNvPr id="294" name="Google Shape;294;p16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Font typeface="Arial"/>
              <a:buChar char="•"/>
            </a:pPr>
            <a:r>
              <a:rPr lang="es-ES"/>
              <a:t>Estrategias: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Modelo basado en cascada y Scrum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Font typeface="Arial"/>
              <a:buChar char="•"/>
            </a:pPr>
            <a:r>
              <a:rPr lang="es-ES"/>
              <a:t>Herramientas: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MagicDraw Keys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Eclipse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Sinnaps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Github	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sp>
        <p:nvSpPr>
          <p:cNvPr id="295" name="Google Shape;295;p1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s-ES"/>
              <a:t>Modelo de Implementación</a:t>
            </a:r>
            <a:endParaRPr/>
          </a:p>
        </p:txBody>
      </p:sp>
      <p:sp>
        <p:nvSpPr>
          <p:cNvPr id="302" name="Google Shape;302;p1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7960" lvl="0" marL="27432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Hemos seguido el modelo en cascada combinándolo con la metodología Scrum. 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Del modelo en cascada hemos aplicado el desarrollo secuencial partiendo desde la especificación hasta su finalización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De Scrum nos hemos guiado por la comunicación e interacción entre nosotros para el desarrollo del proyecto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Desarrollo y Despliegue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-Estrategias y Herramientas</a:t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-Modelo de Implementación</a:t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</a:t>
            </a:r>
            <a:r>
              <a:rPr b="1" lang="es-ES"/>
              <a:t>Despliegue</a:t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Font typeface="Arial"/>
              <a:buChar char="•"/>
            </a:pPr>
            <a:r>
              <a:rPr lang="es-ES"/>
              <a:t>Contenido Implementado: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Interfaz para crear peticiones, borrarlas, editarlas y aceptarlas</a:t>
            </a:r>
            <a:endParaRPr/>
          </a:p>
          <a:p>
            <a:pPr indent="-17653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Comunicación a base de un hilo de mensajes</a:t>
            </a:r>
            <a:endParaRPr/>
          </a:p>
          <a:p>
            <a:pPr indent="-17653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Base de datos que guarde los usuarios registrados con sus respectivos datos</a:t>
            </a:r>
            <a:endParaRPr/>
          </a:p>
          <a:p>
            <a:pPr indent="-17653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Desarrollo y Despliegue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-Estrategias y Herramientas</a:t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-Modelo de Implementación</a:t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rPr lang="es-ES"/>
              <a:t>-</a:t>
            </a:r>
            <a:r>
              <a:rPr b="1" lang="es-ES"/>
              <a:t>Despliegue</a:t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Font typeface="Arial"/>
              <a:buChar char="•"/>
            </a:pPr>
            <a:r>
              <a:rPr lang="es-ES"/>
              <a:t>Contenido No Implementado: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La figura del admin que se encargue de los problemas internos del sistema</a:t>
            </a:r>
            <a:endParaRPr/>
          </a:p>
          <a:p>
            <a:pPr indent="-17653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Una función de mapa visual</a:t>
            </a:r>
            <a:endParaRPr/>
          </a:p>
          <a:p>
            <a:pPr indent="-17653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Vinculación de las peticiones con respecto a su código postal</a:t>
            </a:r>
            <a:endParaRPr/>
          </a:p>
          <a:p>
            <a:pPr indent="-17653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Muro de valoraciones al usuario</a:t>
            </a:r>
            <a:endParaRPr/>
          </a:p>
        </p:txBody>
      </p:sp>
      <p:sp>
        <p:nvSpPr>
          <p:cNvPr id="321" name="Google Shape;321;p1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31913" y="3243943"/>
            <a:ext cx="6480174" cy="2449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ES"/>
              <a:t>TENEMOS UN SISTEMA DE GESTIÓN DE PETICIONES BASADO EN UNA BASE DE DATOS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/>
              <a:t>DEBIDO A LA FALTA DE TIEMPO NO HEMOS CONSEGUIDO UNA IMPLEMENTACIÓN COMPLETA PERO SI HEMOS DESARROLLADO FUNCIONALIDADES BÁSICAS.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  <p:sp>
        <p:nvSpPr>
          <p:cNvPr id="329" name="Google Shape;329;p20"/>
          <p:cNvSpPr txBox="1"/>
          <p:nvPr>
            <p:ph type="title"/>
          </p:nvPr>
        </p:nvSpPr>
        <p:spPr>
          <a:xfrm>
            <a:off x="722313" y="425823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eorgia"/>
              <a:buNone/>
            </a:pPr>
            <a:r>
              <a:rPr lang="es-ES" sz="6600"/>
              <a:t>Resultados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s-ES"/>
              <a:t>Contenido</a:t>
            </a:r>
            <a:endParaRPr/>
          </a:p>
        </p:txBody>
      </p:sp>
      <p:sp>
        <p:nvSpPr>
          <p:cNvPr id="176" name="Google Shape;176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  <p:sp>
        <p:nvSpPr>
          <p:cNvPr id="177" name="Google Shape;177;p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78"/>
              <a:buChar char="⚫"/>
            </a:pPr>
            <a:r>
              <a:rPr lang="es-ES" sz="2092"/>
              <a:t>Introducción – El problema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/>
              <a:t>El equipo y el trabajo en equipo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/>
              <a:t>La solución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/>
              <a:t>Actividades de Ing. Sw</a:t>
            </a:r>
            <a:endParaRPr sz="2092"/>
          </a:p>
          <a:p>
            <a:pPr indent="-274320" lvl="1" marL="54864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Font typeface="Noto Sans Symbols"/>
              <a:buChar char="❖"/>
            </a:pPr>
            <a:r>
              <a:rPr lang="es-ES" sz="1704"/>
              <a:t>Requisitos</a:t>
            </a:r>
            <a:endParaRPr/>
          </a:p>
          <a:p>
            <a:pPr indent="-274320" lvl="1" marL="54864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Font typeface="Noto Sans Symbols"/>
              <a:buChar char="❖"/>
            </a:pPr>
            <a:r>
              <a:rPr lang="es-ES" sz="1704"/>
              <a:t>Arquitectura</a:t>
            </a:r>
            <a:endParaRPr/>
          </a:p>
          <a:p>
            <a:pPr indent="-274320" lvl="1" marL="54864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Font typeface="Noto Sans Symbols"/>
              <a:buChar char="❖"/>
            </a:pPr>
            <a:r>
              <a:rPr lang="es-ES" sz="1704"/>
              <a:t>Modelos </a:t>
            </a:r>
            <a:endParaRPr/>
          </a:p>
          <a:p>
            <a:pPr indent="-274320" lvl="1" marL="54864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Font typeface="Noto Sans Symbols"/>
              <a:buChar char="❖"/>
            </a:pPr>
            <a:r>
              <a:rPr lang="es-ES" sz="1704"/>
              <a:t>Patrones/Principios</a:t>
            </a:r>
            <a:endParaRPr/>
          </a:p>
          <a:p>
            <a:pPr indent="-274320" lvl="1" marL="54864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Font typeface="Noto Sans Symbols"/>
              <a:buChar char="❖"/>
            </a:pPr>
            <a:r>
              <a:rPr lang="es-ES" sz="1704"/>
              <a:t>Pruebas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/>
              <a:t>Desarrollo/Despliegue</a:t>
            </a:r>
            <a:endParaRPr/>
          </a:p>
          <a:p>
            <a:pPr indent="-274320" lvl="1" marL="54864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Font typeface="Noto Sans Symbols"/>
              <a:buChar char="❖"/>
            </a:pPr>
            <a:r>
              <a:rPr lang="es-ES" sz="1704"/>
              <a:t>Estrategias y herramientas</a:t>
            </a:r>
            <a:endParaRPr/>
          </a:p>
          <a:p>
            <a:pPr indent="-274320" lvl="1" marL="54864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Font typeface="Noto Sans Symbols"/>
              <a:buChar char="❖"/>
            </a:pPr>
            <a:r>
              <a:rPr lang="es-ES" sz="1704"/>
              <a:t>Modelo de Implementación (qué es y qué no es real)</a:t>
            </a:r>
            <a:endParaRPr/>
          </a:p>
          <a:p>
            <a:pPr indent="-274320" lvl="1" marL="54864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Font typeface="Noto Sans Symbols"/>
              <a:buChar char="❖"/>
            </a:pPr>
            <a:r>
              <a:rPr lang="es-ES" sz="1704"/>
              <a:t>Despliegue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/>
              <a:t>Resultados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/>
              <a:t>Conclusiones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331913" y="3548743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ES"/>
              <a:t>HEMOS DESARROLLADO COMPETENCIAS BÁSICAS PARA EL DESARROLLO DE UN PROYECTO SOFTWARE, EN EL QUE LO IMPORTANTE ES LA COLABORACIÓN ENTRE USUARIOS</a:t>
            </a:r>
            <a:endParaRPr/>
          </a:p>
        </p:txBody>
      </p:sp>
      <p:sp>
        <p:nvSpPr>
          <p:cNvPr id="336" name="Google Shape;336;p2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  <p:sp>
        <p:nvSpPr>
          <p:cNvPr id="337" name="Google Shape;337;p21"/>
          <p:cNvSpPr txBox="1"/>
          <p:nvPr>
            <p:ph type="title"/>
          </p:nvPr>
        </p:nvSpPr>
        <p:spPr>
          <a:xfrm>
            <a:off x="722313" y="413657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eorgia"/>
              <a:buNone/>
            </a:pPr>
            <a:r>
              <a:rPr lang="es-ES" sz="6600"/>
              <a:t>Conclusiones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/>
          <p:nvPr>
            <p:ph idx="1" type="body"/>
          </p:nvPr>
        </p:nvSpPr>
        <p:spPr>
          <a:xfrm>
            <a:off x="1331913" y="3394579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/>
              <a:t>FALTA DE DINERO PARA CONTRATAR PROFESIONALES O INCAPACIDAD PARA RESOLVER PROBLEMAS COTIDIANOS</a:t>
            </a:r>
            <a:endParaRPr/>
          </a:p>
        </p:txBody>
      </p:sp>
      <p:sp>
        <p:nvSpPr>
          <p:cNvPr id="184" name="Google Shape;184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  <p:sp>
        <p:nvSpPr>
          <p:cNvPr id="185" name="Google Shape;185;p3"/>
          <p:cNvSpPr txBox="1"/>
          <p:nvPr>
            <p:ph type="title"/>
          </p:nvPr>
        </p:nvSpPr>
        <p:spPr>
          <a:xfrm>
            <a:off x="685800" y="474617"/>
            <a:ext cx="7772400" cy="1132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</a:pPr>
            <a:r>
              <a:rPr lang="es-ES"/>
              <a:t>Introducción - El Problema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s-ES"/>
              <a:t>El equipo y trabajo en equipo</a:t>
            </a:r>
            <a:endParaRPr/>
          </a:p>
        </p:txBody>
      </p:sp>
      <p:sp>
        <p:nvSpPr>
          <p:cNvPr id="192" name="Google Shape;192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  <p:sp>
        <p:nvSpPr>
          <p:cNvPr id="193" name="Google Shape;193;p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Este proyecto ha requerido de varias reuniones para saber cuales eran los requisitos principales.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Para las diferentes fases del desarrollo del proyecto le asignamos a cada participante varios roles.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En cada tarea cada uno realizaba una parte de ello y luego se procedía a una unificación general subida a Github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idx="1" type="body"/>
          </p:nvPr>
        </p:nvSpPr>
        <p:spPr>
          <a:xfrm>
            <a:off x="1331913" y="3594995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s-ES"/>
              <a:t>DESARROLLO DE UN SISTEMA QUE PERMITA LA INTERACCIÓN ENTRE USUARIOS PARA PRESTARSE AYUDA ENTRE ELLOS</a:t>
            </a:r>
            <a:endParaRPr/>
          </a:p>
        </p:txBody>
      </p:sp>
      <p:sp>
        <p:nvSpPr>
          <p:cNvPr id="200" name="Google Shape;200;p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  <p:sp>
        <p:nvSpPr>
          <p:cNvPr id="201" name="Google Shape;201;p5"/>
          <p:cNvSpPr txBox="1"/>
          <p:nvPr>
            <p:ph type="title"/>
          </p:nvPr>
        </p:nvSpPr>
        <p:spPr>
          <a:xfrm>
            <a:off x="685800" y="469020"/>
            <a:ext cx="7772400" cy="1302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eorgia"/>
              <a:buNone/>
            </a:pPr>
            <a:r>
              <a:rPr lang="es-ES" sz="6600"/>
              <a:t>Solución</a:t>
            </a:r>
            <a:endParaRPr sz="6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  <p:sp>
        <p:nvSpPr>
          <p:cNvPr id="209" name="Google Shape;209;p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La parte más exigente del desarrollo del proyecto ha sido la implementación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En primer lugar, la implementación en lo que a HTML y SpringBoot se refiere, ha conllevado un reto muy complejo.</a:t>
            </a:r>
            <a:endParaRPr/>
          </a:p>
          <a:p>
            <a:pPr indent="-17653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Debido a la dificultad de la implementación de algunos elementos, aunque formen parte de los diagramas, no han sido añadidos al modelo de implementación.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Actividades Software</a:t>
            </a:r>
            <a:endParaRPr/>
          </a:p>
        </p:txBody>
      </p:sp>
      <p:sp>
        <p:nvSpPr>
          <p:cNvPr id="216" name="Google Shape;216;p7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939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</a:t>
            </a:r>
            <a:r>
              <a:rPr b="1" lang="es-ES"/>
              <a:t>Requisitos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Arquitectura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-Modelos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-Patrones/Principios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-Pruebas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217" name="Google Shape;217;p7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587" lvl="0" marL="27432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 b="1" u="sng"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b="1" lang="es-ES" u="sng"/>
              <a:t>Requisitos Funcionales</a:t>
            </a:r>
            <a:endParaRPr/>
          </a:p>
          <a:p>
            <a:pPr indent="-176530" lvl="1" marL="548640" rtl="0" algn="l"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1" u="sng"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La función más importante es la creación de peticiones</a:t>
            </a:r>
            <a:endParaRPr/>
          </a:p>
          <a:p>
            <a:pPr indent="-17653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El usuario debe poder encontrar el tipo de ayuda que se adapta a su problema, y en caso de no encontrarla, poder añadirla.</a:t>
            </a:r>
            <a:endParaRPr/>
          </a:p>
        </p:txBody>
      </p:sp>
      <p:sp>
        <p:nvSpPr>
          <p:cNvPr id="218" name="Google Shape;218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Actividades Software</a:t>
            </a:r>
            <a:endParaRPr/>
          </a:p>
        </p:txBody>
      </p:sp>
      <p:sp>
        <p:nvSpPr>
          <p:cNvPr id="225" name="Google Shape;225;p8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939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</a:t>
            </a:r>
            <a:r>
              <a:rPr b="1" lang="es-ES"/>
              <a:t>Requisitos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Arquitectura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-Modelos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-Patrones/Principios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-Pruebas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226" name="Google Shape;226;p8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8587" lvl="0" marL="27432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 b="1" u="sng"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b="1" lang="es-ES" u="sng"/>
              <a:t>Requisitos No Funcionales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 b="1" u="sng"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No muestra datos personales de usuario, a excepción de información básica.</a:t>
            </a:r>
            <a:endParaRPr/>
          </a:p>
          <a:p>
            <a:pPr indent="-17653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Font typeface="Noto Sans Symbols"/>
              <a:buChar char="❖"/>
            </a:pPr>
            <a:r>
              <a:rPr lang="es-ES"/>
              <a:t>Filtro de peticiones atendiendo  a su prioridad y localización.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sp>
        <p:nvSpPr>
          <p:cNvPr id="227" name="Google Shape;227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</a:pPr>
            <a:r>
              <a:rPr lang="es-ES"/>
              <a:t>Actividades Software</a:t>
            </a:r>
            <a:endParaRPr/>
          </a:p>
        </p:txBody>
      </p:sp>
      <p:sp>
        <p:nvSpPr>
          <p:cNvPr id="234" name="Google Shape;234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939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 b="1"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b="1" lang="es-ES"/>
              <a:t>- Requisitos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 Arquitectura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-Modelos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-Patrones/Principios</a:t>
            </a:r>
            <a:endParaRPr/>
          </a:p>
          <a:p>
            <a:pPr indent="-19939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Font typeface="Georgia"/>
              <a:buChar char="-"/>
            </a:pPr>
            <a:r>
              <a:rPr lang="es-ES"/>
              <a:t>-Pruebas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pic>
        <p:nvPicPr>
          <p:cNvPr id="235" name="Google Shape;235;p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398493"/>
            <a:ext cx="5638800" cy="379207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2017-2018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ívico">
  <a:themeElements>
    <a:clrScheme name="Cívico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2013-02-21T17:50:16Z</dcterms:created>
  <dc:creator>Antonio</dc:creator>
</cp:coreProperties>
</file>