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/ASyVQUPBXfoBvJOqvYW/8aU8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51" name="Google Shape;2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71" name="Google Shape;2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289" name="Google Shape;2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298" name="Google Shape;2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306" name="Google Shape;3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315" name="Google Shape;3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324" name="Google Shape;32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332" name="Google Shape;3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12" name="Google Shape;2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3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3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3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3"/>
          <p:cNvSpPr txBox="1"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23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4" name="Google Shape;34;p23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3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25008" y="5121656"/>
            <a:ext cx="3454400" cy="1270000"/>
          </a:xfrm>
          <a:prstGeom prst="rect">
            <a:avLst/>
          </a:prstGeom>
          <a:noFill/>
          <a:ln w="9525" cap="flat" cmpd="sng">
            <a:solidFill>
              <a:srgbClr val="E3A091">
                <a:alpha val="6196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1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33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33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3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33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5" name="Google Shape;155;p33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6" name="Google Shape;156;p3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p33"/>
          <p:cNvSpPr txBox="1">
            <a:spLocks noGrp="1"/>
          </p:cNvSpPr>
          <p:nvPr>
            <p:ph type="sldNum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body" idx="1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2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25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25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25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25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25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25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9" name="Google Shape;59;p25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25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sz="4200" b="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2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2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26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2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26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26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sz="22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3" name="Google Shape;73;p26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" name="Google Shape;74;p26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26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78" name="Google Shape;78;p26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2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dt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cxnSp>
        <p:nvCxnSpPr>
          <p:cNvPr id="86" name="Google Shape;86;p27"/>
          <p:cNvCxnSpPr/>
          <p:nvPr/>
        </p:nvCxnSpPr>
        <p:spPr>
          <a:xfrm rot="10800000" flipH="1">
            <a:off x="4563080" y="1575652"/>
            <a:ext cx="8921" cy="4819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7" name="Google Shape;87;p27"/>
          <p:cNvSpPr txBox="1">
            <a:spLocks noGrp="1"/>
          </p:cNvSpPr>
          <p:nvPr>
            <p:ph type="body" idx="1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3537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body" idx="2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3537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ció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8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1" name="Google Shape;91;p28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2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2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2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28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28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2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ftr" idx="11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28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2" name="Google Shape;102;p28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28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28"/>
          <p:cNvSpPr txBox="1">
            <a:spLocks noGrp="1"/>
          </p:cNvSpPr>
          <p:nvPr>
            <p:ph type="sldNum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sldNum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30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3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3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30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30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3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sldNum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31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6" name="Google Shape;126;p3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3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31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3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31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31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3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3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31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>
            <a:spLocks noGrp="1"/>
          </p:cNvSpPr>
          <p:nvPr>
            <p:ph type="pic" idx="2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marL="914400" lvl="1" indent="-28194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marL="1371600" lvl="2" indent="-276225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marL="1828800" lvl="3" indent="-268605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31"/>
          <p:cNvSpPr txBox="1">
            <a:spLocks noGrp="1"/>
          </p:cNvSpPr>
          <p:nvPr>
            <p:ph type="dt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22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2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22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22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2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7" name="Google Shape;17;p2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22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" name="Google Shape;19;p22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22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22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600"/>
              <a:buFont typeface="Georgia"/>
              <a:buNone/>
            </a:pPr>
            <a:r>
              <a:rPr lang="es-ES" sz="9600">
                <a:solidFill>
                  <a:srgbClr val="0070C0"/>
                </a:solidFill>
              </a:rPr>
              <a:t>DS&amp;D</a:t>
            </a:r>
            <a:endParaRPr sz="9600">
              <a:solidFill>
                <a:srgbClr val="0070C0"/>
              </a:solidFill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685800" y="2447350"/>
            <a:ext cx="8173599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Equipo: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Alberto Aguilera, documentación y jefe de proyecto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Laura Bandera, documentación y tester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Fabrice Fouquet, modelado y programador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Alejandro Martín, programador y tester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Elena Pavaina, documentación y tester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Juan Miguel Pedrosa, modelado y tester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Juan Carlos Pérez, jefe de proyecto y tester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advTm="2073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Actividades Software</a:t>
            </a:r>
            <a:endParaRPr/>
          </a:p>
        </p:txBody>
      </p:sp>
      <p:sp>
        <p:nvSpPr>
          <p:cNvPr id="243" name="Google Shape;243;p10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199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Requisitos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</a:t>
            </a:r>
            <a:r>
              <a:rPr lang="es-ES" b="1"/>
              <a:t>Arquitectura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-Modelos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-Patrones/Principios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-Pruebas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None/>
            </a:pPr>
            <a:endParaRPr/>
          </a:p>
        </p:txBody>
      </p:sp>
      <p:sp>
        <p:nvSpPr>
          <p:cNvPr id="244" name="Google Shape;244;p10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s-ES" b="1" dirty="0" smtClean="0"/>
              <a:t>Base de datos</a:t>
            </a:r>
            <a:endParaRPr b="1" dirty="0"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sz="2200" dirty="0"/>
              <a:t>Todas  las entidades que usa </a:t>
            </a:r>
            <a:r>
              <a:rPr lang="es-ES" sz="2200" dirty="0" smtClean="0"/>
              <a:t>n</a:t>
            </a:r>
            <a:r>
              <a:rPr lang="es-ES" sz="2200" dirty="0" smtClean="0"/>
              <a:t>uestra </a:t>
            </a:r>
            <a:r>
              <a:rPr lang="es-ES" sz="2200" dirty="0"/>
              <a:t>aplicación para el almacenamiento de datos y realización de consultas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45" name="Google Shape;245;p1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2018-2019</a:t>
            </a:r>
            <a:endParaRPr dirty="0"/>
          </a:p>
        </p:txBody>
      </p:sp>
      <p:pic>
        <p:nvPicPr>
          <p:cNvPr id="246" name="Google Shape;2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075" y="2686750"/>
            <a:ext cx="21336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550" y="4314438"/>
            <a:ext cx="207645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4775" y="2833513"/>
            <a:ext cx="23812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20139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Actividades Software</a:t>
            </a:r>
            <a:endParaRPr/>
          </a:p>
        </p:txBody>
      </p:sp>
      <p:sp>
        <p:nvSpPr>
          <p:cNvPr id="255" name="Google Shape;255;p12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199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Requisitos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Arquitectura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 b="1"/>
              <a:t>-Modelos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-Patrones/Principios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-Pruebas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None/>
            </a:pPr>
            <a:endParaRPr/>
          </a:p>
        </p:txBody>
      </p:sp>
      <p:sp>
        <p:nvSpPr>
          <p:cNvPr id="256" name="Google Shape;256;p12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s-ES"/>
              <a:t>Diagrama de caso de uso</a:t>
            </a:r>
            <a:endParaRPr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</p:txBody>
      </p:sp>
      <p:sp>
        <p:nvSpPr>
          <p:cNvPr id="257" name="Google Shape;257;p1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2018-2019</a:t>
            </a:r>
            <a:endParaRPr dirty="0"/>
          </a:p>
        </p:txBody>
      </p:sp>
      <p:pic>
        <p:nvPicPr>
          <p:cNvPr id="7" name="6 Imagen" descr="DIAGRAMA_CASO_US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503" y="1729740"/>
            <a:ext cx="5939829" cy="3710940"/>
          </a:xfrm>
          <a:prstGeom prst="rect">
            <a:avLst/>
          </a:prstGeom>
        </p:spPr>
      </p:pic>
    </p:spTree>
  </p:cSld>
  <p:clrMapOvr>
    <a:masterClrMapping/>
  </p:clrMapOvr>
  <p:transition advTm="2015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Actividades Software</a:t>
            </a:r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199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Requisitos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Arquitectura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 b="1"/>
              <a:t>-Modelos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-Patrones/Principios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-Pruebas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None/>
            </a:pPr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body" idx="2"/>
          </p:nvPr>
        </p:nvSpPr>
        <p:spPr>
          <a:xfrm>
            <a:off x="3063240" y="685800"/>
            <a:ext cx="569976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s-ES"/>
              <a:t>Diagrama de clases</a:t>
            </a:r>
            <a:endParaRPr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2018-2019</a:t>
            </a:r>
            <a:endParaRPr dirty="0"/>
          </a:p>
        </p:txBody>
      </p:sp>
      <p:pic>
        <p:nvPicPr>
          <p:cNvPr id="7" name="6 Imagen" descr="DIAGRAMA_CLAS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180" y="1348540"/>
            <a:ext cx="5981700" cy="4323727"/>
          </a:xfrm>
          <a:prstGeom prst="rect">
            <a:avLst/>
          </a:prstGeom>
        </p:spPr>
      </p:pic>
    </p:spTree>
  </p:cSld>
  <p:clrMapOvr>
    <a:masterClrMapping/>
  </p:clrMapOvr>
  <p:transition advTm="2063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Actividades Software</a:t>
            </a:r>
            <a:endParaRPr/>
          </a:p>
        </p:txBody>
      </p:sp>
      <p:sp>
        <p:nvSpPr>
          <p:cNvPr id="275" name="Google Shape;275;p14"/>
          <p:cNvSpPr txBox="1">
            <a:spLocks noGrp="1"/>
          </p:cNvSpPr>
          <p:nvPr>
            <p:ph type="body" idx="1"/>
          </p:nvPr>
        </p:nvSpPr>
        <p:spPr>
          <a:xfrm>
            <a:off x="380999" y="1981200"/>
            <a:ext cx="2496671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199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Requisitos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Arquitectura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-Modelos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</a:t>
            </a:r>
            <a:r>
              <a:rPr lang="es-ES" sz="1400" b="1"/>
              <a:t>Patrones/Principios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-Pruebas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None/>
            </a:pPr>
            <a:endParaRPr/>
          </a:p>
        </p:txBody>
      </p:sp>
      <p:sp>
        <p:nvSpPr>
          <p:cNvPr id="276" name="Google Shape;276;p14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060"/>
              <a:buNone/>
            </a:pPr>
            <a:endParaRPr sz="3600" i="1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rPr lang="es-ES" sz="3600" i="1">
                <a:solidFill>
                  <a:schemeClr val="accent1"/>
                </a:solidFill>
              </a:rPr>
              <a:t>Patrón Strategy</a:t>
            </a:r>
            <a:endParaRPr sz="3600" i="1">
              <a:solidFill>
                <a:schemeClr val="accent1"/>
              </a:solidFill>
            </a:endParaRPr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 u="sng"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Este patrón nos es de utilidad a la hora de calcular la distancia del usuario a la petición, tanto de su localización GPS como de su domicilio.</a:t>
            </a:r>
            <a:endParaRPr/>
          </a:p>
        </p:txBody>
      </p:sp>
      <p:sp>
        <p:nvSpPr>
          <p:cNvPr id="277" name="Google Shape;277;p14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2018-2019</a:t>
            </a:r>
            <a:endParaRPr dirty="0"/>
          </a:p>
        </p:txBody>
      </p:sp>
    </p:spTree>
  </p:cSld>
  <p:clrMapOvr>
    <a:masterClrMapping/>
  </p:clrMapOvr>
  <p:transition advTm="20061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Actividades Software</a:t>
            </a:r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469776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Requisitos</a:t>
            </a:r>
            <a:endParaRPr/>
          </a:p>
          <a:p>
            <a:pPr marL="285750" lvl="0" indent="-199390" algn="l" rtl="0"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Arquitectura</a:t>
            </a:r>
            <a:endParaRPr/>
          </a:p>
          <a:p>
            <a:pPr marL="285750" lvl="0" indent="-199390" algn="l" rtl="0"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-Modelos</a:t>
            </a:r>
            <a:endParaRPr/>
          </a:p>
          <a:p>
            <a:pPr marL="285750" lvl="0" indent="-199390" algn="l" rtl="0"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</a:t>
            </a:r>
            <a:r>
              <a:rPr lang="es-ES" sz="1400"/>
              <a:t>Patrones/Principios</a:t>
            </a:r>
            <a:endParaRPr/>
          </a:p>
          <a:p>
            <a:pPr marL="285750" lvl="0" indent="-199390" algn="l" rtl="0"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 b="1"/>
          </a:p>
          <a:p>
            <a:pPr marL="285750" lvl="0" indent="-285750" algn="l" rtl="0"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 b="1"/>
              <a:t>-Pruebas</a:t>
            </a:r>
            <a:endParaRPr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endParaRPr/>
          </a:p>
        </p:txBody>
      </p:sp>
      <p:sp>
        <p:nvSpPr>
          <p:cNvPr id="285" name="Google Shape;285;p15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Hemos desarrollado varios tests </a:t>
            </a:r>
            <a:r>
              <a:rPr lang="es-ES" b="1"/>
              <a:t>JUnit</a:t>
            </a:r>
            <a:r>
              <a:rPr lang="es-ES"/>
              <a:t> y </a:t>
            </a:r>
            <a:r>
              <a:rPr lang="es-ES" b="1"/>
              <a:t>Mockito</a:t>
            </a:r>
            <a:r>
              <a:rPr lang="es-ES"/>
              <a:t> para hacer comprobaciones sobre la implementación, creación de peticiones, usuarios…</a:t>
            </a:r>
            <a:endParaRPr/>
          </a:p>
        </p:txBody>
      </p:sp>
      <p:sp>
        <p:nvSpPr>
          <p:cNvPr id="286" name="Google Shape;286;p1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2018-2019</a:t>
            </a:r>
            <a:endParaRPr dirty="0"/>
          </a:p>
        </p:txBody>
      </p:sp>
    </p:spTree>
  </p:cSld>
  <p:clrMapOvr>
    <a:masterClrMapping/>
  </p:clrMapOvr>
  <p:transition advTm="20186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Desarrollo y Despliegue</a:t>
            </a:r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rPr lang="es-ES"/>
              <a:t>-</a:t>
            </a:r>
            <a:r>
              <a:rPr lang="es-ES" b="1"/>
              <a:t>Estrategias y Herramientas</a:t>
            </a:r>
            <a:endParaRPr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endParaRPr b="1"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rPr lang="es-ES"/>
              <a:t>-Modelo de Implementación</a:t>
            </a:r>
            <a:endParaRPr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endParaRPr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rPr lang="es-ES"/>
              <a:t>-Despliegue</a:t>
            </a:r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Arial"/>
              <a:buChar char="•"/>
            </a:pPr>
            <a:r>
              <a:rPr lang="es-ES"/>
              <a:t>Estrategias: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Modelo basado en cascada y Scrum</a:t>
            </a:r>
            <a:endParaRPr/>
          </a:p>
          <a:p>
            <a:pPr marL="0" lvl="0" indent="0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Arial"/>
              <a:buChar char="•"/>
            </a:pPr>
            <a:r>
              <a:rPr lang="es-ES"/>
              <a:t>Herramientas: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MagicDraw Keys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Eclipse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Sinnaps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Github	</a:t>
            </a:r>
            <a:endParaRPr/>
          </a:p>
          <a:p>
            <a:pPr marL="0" lvl="0" indent="0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</p:txBody>
      </p:sp>
      <p:sp>
        <p:nvSpPr>
          <p:cNvPr id="295" name="Google Shape;295;p1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2018-2019</a:t>
            </a:r>
            <a:endParaRPr dirty="0"/>
          </a:p>
        </p:txBody>
      </p:sp>
    </p:spTree>
  </p:cSld>
  <p:clrMapOvr>
    <a:masterClrMapping/>
  </p:clrMapOvr>
  <p:transition advTm="2028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s-ES"/>
              <a:t>Modelo de Implementación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2018-2019</a:t>
            </a:r>
            <a:endParaRPr dirty="0"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87960" algn="l" rtl="0"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Hemos seguido el modelo en cascada combinándolo con la metodología Scrum. </a:t>
            </a: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Del modelo en cascada hemos aplicado el desarrollo secuencial partiendo desde la especificación hasta su finalización</a:t>
            </a: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De Scrum nos hemos guiado por la comunicación e interacción entre nosotros para el desarrollo del proyecto</a:t>
            </a:r>
            <a:endParaRPr/>
          </a:p>
        </p:txBody>
      </p:sp>
    </p:spTree>
  </p:cSld>
  <p:clrMapOvr>
    <a:masterClrMapping/>
  </p:clrMapOvr>
  <p:transition advTm="20311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Desarrollo y Despliegue</a:t>
            </a:r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rPr lang="es-ES"/>
              <a:t>-Estrategias y Herramientas</a:t>
            </a:r>
            <a:endParaRPr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endParaRPr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rPr lang="es-ES"/>
              <a:t>-Modelo de Implementación</a:t>
            </a:r>
            <a:endParaRPr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endParaRPr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rPr lang="es-ES"/>
              <a:t>-</a:t>
            </a:r>
            <a:r>
              <a:rPr lang="es-ES" b="1"/>
              <a:t>Despliegue</a:t>
            </a:r>
            <a:endParaRPr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endParaRPr/>
          </a:p>
        </p:txBody>
      </p:sp>
      <p:sp>
        <p:nvSpPr>
          <p:cNvPr id="311" name="Google Shape;311;p18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 dirty="0"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Arial"/>
              <a:buChar char="•"/>
            </a:pPr>
            <a:r>
              <a:rPr lang="es-ES" dirty="0"/>
              <a:t>Contenido Implementado:</a:t>
            </a:r>
            <a:endParaRPr dirty="0"/>
          </a:p>
          <a:p>
            <a:pPr marL="0" lvl="0" indent="0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 dirty="0"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 dirty="0"/>
              <a:t>Interfaz para crear peticiones, borrarlas, editarlas y aceptarlas</a:t>
            </a:r>
            <a:endParaRPr dirty="0"/>
          </a:p>
          <a:p>
            <a:pPr marL="548640" lvl="1" indent="-17653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None/>
            </a:pPr>
            <a:endParaRPr dirty="0"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 dirty="0"/>
              <a:t>Comunicación </a:t>
            </a:r>
            <a:r>
              <a:rPr lang="es-ES" dirty="0" smtClean="0"/>
              <a:t> a </a:t>
            </a:r>
            <a:r>
              <a:rPr lang="es-ES" dirty="0"/>
              <a:t>base de un hilo de mensajes</a:t>
            </a:r>
            <a:endParaRPr dirty="0"/>
          </a:p>
          <a:p>
            <a:pPr marL="548640" lvl="1" indent="-17653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None/>
            </a:pPr>
            <a:endParaRPr dirty="0"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 dirty="0"/>
              <a:t>Base de datos que guarde los usuarios registrados con sus respectivos datos</a:t>
            </a:r>
            <a:endParaRPr dirty="0"/>
          </a:p>
          <a:p>
            <a:pPr marL="548640" lvl="1" indent="-17653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None/>
            </a:pPr>
            <a:endParaRPr dirty="0"/>
          </a:p>
        </p:txBody>
      </p:sp>
      <p:sp>
        <p:nvSpPr>
          <p:cNvPr id="312" name="Google Shape;312;p1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2018-2019</a:t>
            </a:r>
            <a:endParaRPr dirty="0"/>
          </a:p>
        </p:txBody>
      </p:sp>
    </p:spTree>
  </p:cSld>
  <p:clrMapOvr>
    <a:masterClrMapping/>
  </p:clrMapOvr>
  <p:transition advTm="20249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Desarrollo y Despliegue</a:t>
            </a:r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rPr lang="es-ES"/>
              <a:t>-Estrategias y Herramientas</a:t>
            </a:r>
            <a:endParaRPr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endParaRPr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rPr lang="es-ES"/>
              <a:t>-Modelo de Implementación</a:t>
            </a:r>
            <a:endParaRPr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endParaRPr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rPr lang="es-ES"/>
              <a:t>-</a:t>
            </a:r>
            <a:r>
              <a:rPr lang="es-ES" b="1"/>
              <a:t>Despliegue</a:t>
            </a:r>
            <a:endParaRPr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endParaRPr/>
          </a:p>
        </p:txBody>
      </p:sp>
      <p:sp>
        <p:nvSpPr>
          <p:cNvPr id="320" name="Google Shape;320;p19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Arial"/>
              <a:buChar char="•"/>
            </a:pPr>
            <a:r>
              <a:rPr lang="es-ES"/>
              <a:t>Contenido No Implementado:</a:t>
            </a:r>
            <a:endParaRPr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La figura del admin que se encargue de los problemas internos del sistema</a:t>
            </a:r>
            <a:endParaRPr/>
          </a:p>
          <a:p>
            <a:pPr marL="548640" lvl="1" indent="-17653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None/>
            </a:pP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Una función de mapa visual</a:t>
            </a:r>
            <a:endParaRPr/>
          </a:p>
          <a:p>
            <a:pPr marL="548640" lvl="1" indent="-17653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None/>
            </a:pP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Vinculación de las peticiones con respecto a su código postal</a:t>
            </a:r>
            <a:endParaRPr/>
          </a:p>
          <a:p>
            <a:pPr marL="548640" lvl="1" indent="-17653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None/>
            </a:pP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Muro de valoraciones al usuario</a:t>
            </a:r>
            <a:endParaRPr/>
          </a:p>
        </p:txBody>
      </p:sp>
      <p:sp>
        <p:nvSpPr>
          <p:cNvPr id="321" name="Google Shape;321;p1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2018-2019</a:t>
            </a:r>
            <a:endParaRPr dirty="0"/>
          </a:p>
        </p:txBody>
      </p:sp>
    </p:spTree>
  </p:cSld>
  <p:clrMapOvr>
    <a:masterClrMapping/>
  </p:clrMapOvr>
  <p:transition advTm="20358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>
            <a:spLocks noGrp="1"/>
          </p:cNvSpPr>
          <p:nvPr>
            <p:ph type="body" idx="1"/>
          </p:nvPr>
        </p:nvSpPr>
        <p:spPr>
          <a:xfrm>
            <a:off x="1331913" y="3243943"/>
            <a:ext cx="6480174" cy="2449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s-ES" dirty="0"/>
              <a:t>TENEMOS UN SISTEMA DE GESTIÓN DE PETICIONES </a:t>
            </a:r>
            <a:r>
              <a:rPr lang="es-ES" dirty="0" smtClean="0"/>
              <a:t>EN FUNCIÓN A</a:t>
            </a:r>
            <a:r>
              <a:rPr lang="es-ES" dirty="0" smtClean="0"/>
              <a:t> </a:t>
            </a:r>
            <a:r>
              <a:rPr lang="es-ES" dirty="0"/>
              <a:t>UNA BASE DE DATOS</a:t>
            </a:r>
            <a:endParaRPr dirty="0"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dirty="0"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dirty="0"/>
              <a:t>DEBIDO A LA FALTA DE TIEMPO NO HEMOS CONSEGUIDO UNA IMPLEMENTACIÓN COMPLETA PERO SI HEMOS DESARROLLADO FUNCIONALIDADES BÁSICAS.</a:t>
            </a:r>
            <a:endParaRPr dirty="0"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dirty="0"/>
          </a:p>
        </p:txBody>
      </p:sp>
      <p:sp>
        <p:nvSpPr>
          <p:cNvPr id="328" name="Google Shape;328;p2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2018-2019</a:t>
            </a:r>
            <a:endParaRPr dirty="0"/>
          </a:p>
        </p:txBody>
      </p:sp>
      <p:sp>
        <p:nvSpPr>
          <p:cNvPr id="329" name="Google Shape;329;p20"/>
          <p:cNvSpPr txBox="1">
            <a:spLocks noGrp="1"/>
          </p:cNvSpPr>
          <p:nvPr>
            <p:ph type="title"/>
          </p:nvPr>
        </p:nvSpPr>
        <p:spPr>
          <a:xfrm>
            <a:off x="722313" y="425823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eorgia"/>
              <a:buNone/>
            </a:pPr>
            <a:r>
              <a:rPr lang="es-ES" sz="6600"/>
              <a:t>Resultados</a:t>
            </a:r>
            <a:endParaRPr/>
          </a:p>
        </p:txBody>
      </p:sp>
    </p:spTree>
  </p:cSld>
  <p:clrMapOvr>
    <a:masterClrMapping/>
  </p:clrMapOvr>
  <p:transition advTm="2054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s-ES"/>
              <a:t>Contenido</a:t>
            </a:r>
            <a:endParaRPr/>
          </a:p>
        </p:txBody>
      </p:sp>
      <p:sp>
        <p:nvSpPr>
          <p:cNvPr id="176" name="Google Shape;176;p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2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78"/>
              <a:buChar char="⚫"/>
            </a:pPr>
            <a:r>
              <a:rPr lang="es-ES" sz="2092"/>
              <a:t>Introducción – El problema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s-ES" sz="2092"/>
              <a:t>El equipo y el trabajo en equipo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s-ES" sz="2092"/>
              <a:t>La solución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s-ES" sz="2092"/>
              <a:t>Actividades de Ing. Sw</a:t>
            </a:r>
            <a:endParaRPr sz="2092"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Font typeface="Noto Sans Symbols"/>
              <a:buChar char="❖"/>
            </a:pPr>
            <a:r>
              <a:rPr lang="es-ES" sz="1704"/>
              <a:t>Requisitos</a:t>
            </a:r>
            <a:endParaRPr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Font typeface="Noto Sans Symbols"/>
              <a:buChar char="❖"/>
            </a:pPr>
            <a:r>
              <a:rPr lang="es-ES" sz="1704"/>
              <a:t>Arquitectura</a:t>
            </a:r>
            <a:endParaRPr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Font typeface="Noto Sans Symbols"/>
              <a:buChar char="❖"/>
            </a:pPr>
            <a:r>
              <a:rPr lang="es-ES" sz="1704"/>
              <a:t>Modelos </a:t>
            </a:r>
            <a:endParaRPr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Font typeface="Noto Sans Symbols"/>
              <a:buChar char="❖"/>
            </a:pPr>
            <a:r>
              <a:rPr lang="es-ES" sz="1704"/>
              <a:t>Patrones/Principios</a:t>
            </a:r>
            <a:endParaRPr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Font typeface="Noto Sans Symbols"/>
              <a:buChar char="❖"/>
            </a:pPr>
            <a:r>
              <a:rPr lang="es-ES" sz="1704"/>
              <a:t>Pruebas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s-ES" sz="2092"/>
              <a:t>Desarrollo/Despliegue</a:t>
            </a:r>
            <a:endParaRPr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Font typeface="Noto Sans Symbols"/>
              <a:buChar char="❖"/>
            </a:pPr>
            <a:r>
              <a:rPr lang="es-ES" sz="1704"/>
              <a:t>Estrategias y herramientas</a:t>
            </a:r>
            <a:endParaRPr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Font typeface="Noto Sans Symbols"/>
              <a:buChar char="❖"/>
            </a:pPr>
            <a:r>
              <a:rPr lang="es-ES" sz="1704"/>
              <a:t>Modelo de Implementación (qué es y qué no es real)</a:t>
            </a:r>
            <a:endParaRPr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Font typeface="Noto Sans Symbols"/>
              <a:buChar char="❖"/>
            </a:pPr>
            <a:r>
              <a:rPr lang="es-ES" sz="1704"/>
              <a:t>Despliegue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s-ES" sz="2092"/>
              <a:t>Resultados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s-ES" sz="2092"/>
              <a:t>Conclusiones</a:t>
            </a:r>
            <a:endParaRPr/>
          </a:p>
        </p:txBody>
      </p:sp>
    </p:spTree>
  </p:cSld>
  <p:clrMapOvr>
    <a:masterClrMapping/>
  </p:clrMapOvr>
  <p:transition advTm="20093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body" idx="1"/>
          </p:nvPr>
        </p:nvSpPr>
        <p:spPr>
          <a:xfrm>
            <a:off x="1331913" y="3548743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s-ES"/>
              <a:t>HEMOS DESARROLLADO COMPETENCIAS BÁSICAS PARA EL DESARROLLO DE UN PROYECTO SOFTWARE, EN EL QUE LO IMPORTANTE ES LA COLABORACIÓN ENTRE USUARIOS</a:t>
            </a:r>
            <a:endParaRPr/>
          </a:p>
        </p:txBody>
      </p:sp>
      <p:sp>
        <p:nvSpPr>
          <p:cNvPr id="336" name="Google Shape;336;p2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2018-2019</a:t>
            </a:r>
            <a:endParaRPr dirty="0"/>
          </a:p>
        </p:txBody>
      </p:sp>
      <p:sp>
        <p:nvSpPr>
          <p:cNvPr id="337" name="Google Shape;337;p21"/>
          <p:cNvSpPr txBox="1">
            <a:spLocks noGrp="1"/>
          </p:cNvSpPr>
          <p:nvPr>
            <p:ph type="title"/>
          </p:nvPr>
        </p:nvSpPr>
        <p:spPr>
          <a:xfrm>
            <a:off x="722313" y="413657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eorgia"/>
              <a:buNone/>
            </a:pPr>
            <a:r>
              <a:rPr lang="es-ES" sz="6600"/>
              <a:t>Conclusiones</a:t>
            </a:r>
            <a:endParaRPr/>
          </a:p>
        </p:txBody>
      </p:sp>
    </p:spTree>
  </p:cSld>
  <p:clrMapOvr>
    <a:masterClrMapping/>
  </p:clrMapOvr>
  <p:transition advClick="0" advTm="20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 txBox="1">
            <a:spLocks noGrp="1"/>
          </p:cNvSpPr>
          <p:nvPr>
            <p:ph type="body" idx="1"/>
          </p:nvPr>
        </p:nvSpPr>
        <p:spPr>
          <a:xfrm>
            <a:off x="1331913" y="3394579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/>
              <a:t>FALTA DE DINERO PARA CONTRATAR PROFESIONALES O INCAPACIDAD PARA RESOLVER PROBLEMAS COTIDIANOS</a:t>
            </a:r>
            <a:endParaRPr/>
          </a:p>
        </p:txBody>
      </p:sp>
      <p:sp>
        <p:nvSpPr>
          <p:cNvPr id="184" name="Google Shape;184;p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2018-2019</a:t>
            </a:r>
            <a:endParaRPr dirty="0"/>
          </a:p>
        </p:txBody>
      </p:sp>
      <p:sp>
        <p:nvSpPr>
          <p:cNvPr id="185" name="Google Shape;185;p3"/>
          <p:cNvSpPr txBox="1">
            <a:spLocks noGrp="1"/>
          </p:cNvSpPr>
          <p:nvPr>
            <p:ph type="title"/>
          </p:nvPr>
        </p:nvSpPr>
        <p:spPr>
          <a:xfrm>
            <a:off x="685800" y="474617"/>
            <a:ext cx="7772400" cy="113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</a:pPr>
            <a:r>
              <a:rPr lang="es-ES"/>
              <a:t>Introducción - El Problema</a:t>
            </a:r>
            <a:endParaRPr/>
          </a:p>
        </p:txBody>
      </p:sp>
    </p:spTree>
  </p:cSld>
  <p:clrMapOvr>
    <a:masterClrMapping/>
  </p:clrMapOvr>
  <p:transition advTm="1981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s-ES"/>
              <a:t>El equipo y trabajo en equipo</a:t>
            </a:r>
            <a:endParaRPr/>
          </a:p>
        </p:txBody>
      </p:sp>
      <p:sp>
        <p:nvSpPr>
          <p:cNvPr id="192" name="Google Shape;192;p4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2018-2019</a:t>
            </a:r>
            <a:endParaRPr dirty="0"/>
          </a:p>
        </p:txBody>
      </p:sp>
      <p:sp>
        <p:nvSpPr>
          <p:cNvPr id="193" name="Google Shape;193;p4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Este proyecto ha requerido de varias reuniones para saber cuales eran los requisitos principales.</a:t>
            </a:r>
            <a:endParaRPr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Para las diferentes fases del desarrollo del proyecto le asignamos a cada participante varios roles.</a:t>
            </a:r>
            <a:endParaRPr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En cada tarea cada uno realizaba una parte de ello y luego se procedía a una unificación general subida a Github</a:t>
            </a:r>
            <a:endParaRPr/>
          </a:p>
        </p:txBody>
      </p:sp>
    </p:spTree>
  </p:cSld>
  <p:clrMapOvr>
    <a:masterClrMapping/>
  </p:clrMapOvr>
  <p:transition advTm="2021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>
            <a:spLocks noGrp="1"/>
          </p:cNvSpPr>
          <p:nvPr>
            <p:ph type="body" idx="1"/>
          </p:nvPr>
        </p:nvSpPr>
        <p:spPr>
          <a:xfrm>
            <a:off x="1331913" y="3594995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s-ES"/>
              <a:t>DESARROLLO DE UN SISTEMA QUE PERMITA LA INTERACCIÓN ENTRE USUARIOS PARA PRESTARSE AYUDA ENTRE ELLOS</a:t>
            </a: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2018-2019</a:t>
            </a:r>
            <a:endParaRPr dirty="0"/>
          </a:p>
        </p:txBody>
      </p:sp>
      <p:sp>
        <p:nvSpPr>
          <p:cNvPr id="201" name="Google Shape;201;p5"/>
          <p:cNvSpPr txBox="1">
            <a:spLocks noGrp="1"/>
          </p:cNvSpPr>
          <p:nvPr>
            <p:ph type="title"/>
          </p:nvPr>
        </p:nvSpPr>
        <p:spPr>
          <a:xfrm>
            <a:off x="685800" y="469020"/>
            <a:ext cx="7772400" cy="1302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eorgia"/>
              <a:buNone/>
            </a:pPr>
            <a:r>
              <a:rPr lang="es-ES" sz="6600"/>
              <a:t>Solución</a:t>
            </a:r>
            <a:endParaRPr sz="6600"/>
          </a:p>
        </p:txBody>
      </p:sp>
    </p:spTree>
  </p:cSld>
  <p:clrMapOvr>
    <a:masterClrMapping/>
  </p:clrMapOvr>
  <p:transition advTm="2003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endParaRPr/>
          </a:p>
        </p:txBody>
      </p:sp>
      <p:sp>
        <p:nvSpPr>
          <p:cNvPr id="208" name="Google Shape;208;p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2018-2019</a:t>
            </a:r>
            <a:endParaRPr dirty="0"/>
          </a:p>
        </p:txBody>
      </p:sp>
      <p:sp>
        <p:nvSpPr>
          <p:cNvPr id="209" name="Google Shape;209;p6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La parte más exigente del desarrollo del proyecto ha sido la implementación</a:t>
            </a:r>
            <a:endParaRPr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En primer lugar, la implementación en lo que a HTML y SpringBoot se refiere, ha conllevado un reto muy complejo.</a:t>
            </a:r>
            <a:endParaRPr/>
          </a:p>
          <a:p>
            <a:pPr marL="548640" lvl="1" indent="-17653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None/>
            </a:pP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Debido a la dificultad de la implementación de algunos elementos, aunque formen parte de los diagramas, no han sido añadidos al modelo de implementación.</a:t>
            </a:r>
            <a:endParaRPr/>
          </a:p>
        </p:txBody>
      </p:sp>
    </p:spTree>
  </p:cSld>
  <p:clrMapOvr>
    <a:masterClrMapping/>
  </p:clrMapOvr>
  <p:transition advTm="20281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Actividades Software</a:t>
            </a:r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199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</a:t>
            </a:r>
            <a:r>
              <a:rPr lang="es-ES" b="1"/>
              <a:t>Requisitos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Arquitectura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-Modelos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-Patrones/Principios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-Pruebas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None/>
            </a:pPr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 b="1" u="sng"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 b="1" u="sng"/>
              <a:t>Requisitos Funcionales</a:t>
            </a:r>
            <a:endParaRPr/>
          </a:p>
          <a:p>
            <a:pPr marL="548640" lvl="1" indent="-176530" algn="l" rtl="0">
              <a:spcBef>
                <a:spcPts val="440"/>
              </a:spcBef>
              <a:spcAft>
                <a:spcPts val="0"/>
              </a:spcAft>
              <a:buSzPts val="1540"/>
              <a:buNone/>
            </a:pPr>
            <a:endParaRPr b="1" u="sng"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La función más importante es la creación de peticiones</a:t>
            </a:r>
            <a:endParaRPr/>
          </a:p>
          <a:p>
            <a:pPr marL="548640" lvl="1" indent="-17653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None/>
            </a:pP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El usuario debe poder encontrar el tipo de ayuda que se adapta a su problema, y en caso de no encontrarla, poder añadirla.</a:t>
            </a:r>
            <a:endParaRPr/>
          </a:p>
        </p:txBody>
      </p:sp>
      <p:sp>
        <p:nvSpPr>
          <p:cNvPr id="218" name="Google Shape;218;p7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2018-2019</a:t>
            </a:r>
            <a:endParaRPr dirty="0"/>
          </a:p>
        </p:txBody>
      </p:sp>
    </p:spTree>
  </p:cSld>
  <p:clrMapOvr>
    <a:masterClrMapping/>
  </p:clrMapOvr>
  <p:transition advTm="2034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Actividades Software</a:t>
            </a:r>
            <a:endParaRPr/>
          </a:p>
        </p:txBody>
      </p:sp>
      <p:sp>
        <p:nvSpPr>
          <p:cNvPr id="225" name="Google Shape;225;p8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199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</a:t>
            </a:r>
            <a:r>
              <a:rPr lang="es-ES" b="1"/>
              <a:t>Requisitos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Arquitectura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-Modelos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-Patrones/Principios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-Pruebas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None/>
            </a:pPr>
            <a:endParaRPr/>
          </a:p>
        </p:txBody>
      </p:sp>
      <p:sp>
        <p:nvSpPr>
          <p:cNvPr id="226" name="Google Shape;226;p8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 b="1" u="sng"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 b="1" u="sng"/>
              <a:t>Requisitos No Funcionales</a:t>
            </a:r>
            <a:endParaRPr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 b="1" u="sng"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No muestra datos personales de usuario, a excepción de información básica.</a:t>
            </a:r>
            <a:endParaRPr/>
          </a:p>
          <a:p>
            <a:pPr marL="548640" lvl="1" indent="-17653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None/>
            </a:pP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Filtro de peticiones atendiendo  a su prioridad y localización.</a:t>
            </a:r>
            <a:endParaRPr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None/>
            </a:pPr>
            <a:endParaRPr/>
          </a:p>
          <a:p>
            <a:pPr marL="0" lvl="0" indent="0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</p:txBody>
      </p:sp>
      <p:sp>
        <p:nvSpPr>
          <p:cNvPr id="227" name="Google Shape;227;p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2018-2019</a:t>
            </a:r>
            <a:endParaRPr dirty="0"/>
          </a:p>
        </p:txBody>
      </p:sp>
    </p:spTree>
  </p:cSld>
  <p:clrMapOvr>
    <a:masterClrMapping/>
  </p:clrMapOvr>
  <p:transition advTm="2048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Actividades Software</a:t>
            </a:r>
            <a:endParaRPr/>
          </a:p>
        </p:txBody>
      </p:sp>
      <p:sp>
        <p:nvSpPr>
          <p:cNvPr id="234" name="Google Shape;234;p9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1993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Font typeface="Georgia"/>
              <a:buNone/>
            </a:pPr>
            <a:endParaRPr b="1"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 b="1"/>
              <a:t>- Requisitos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Arquitectura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-Modelos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-Patrones/Principios</a:t>
            </a:r>
            <a:endParaRPr/>
          </a:p>
          <a:p>
            <a:pPr marL="285750" lvl="0" indent="-19939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-Pruebas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None/>
            </a:pPr>
            <a:endParaRPr/>
          </a:p>
        </p:txBody>
      </p:sp>
      <p:sp>
        <p:nvSpPr>
          <p:cNvPr id="236" name="Google Shape;236;p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2018-2019</a:t>
            </a:r>
            <a:endParaRPr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7" name="6 Imagen" descr="DIAGRAMA_F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978689"/>
            <a:ext cx="5486400" cy="3911948"/>
          </a:xfrm>
          <a:prstGeom prst="rect">
            <a:avLst/>
          </a:prstGeom>
        </p:spPr>
      </p:pic>
    </p:spTree>
  </p:cSld>
  <p:clrMapOvr>
    <a:masterClrMapping/>
  </p:clrMapOvr>
  <p:transition advTm="20233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ívico">
  <a:themeElements>
    <a:clrScheme name="Cívico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757</Words>
  <Application>Microsoft Office PowerPoint</Application>
  <PresentationFormat>Presentación en pantalla (4:3)</PresentationFormat>
  <Paragraphs>254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Cívico</vt:lpstr>
      <vt:lpstr>DS&amp;D</vt:lpstr>
      <vt:lpstr>Contenido</vt:lpstr>
      <vt:lpstr>Introducción - El Problema</vt:lpstr>
      <vt:lpstr>El equipo y trabajo en equipo</vt:lpstr>
      <vt:lpstr>Solución</vt:lpstr>
      <vt:lpstr>Diapositiva 6</vt:lpstr>
      <vt:lpstr>Actividades Software</vt:lpstr>
      <vt:lpstr>Actividades Software</vt:lpstr>
      <vt:lpstr>Actividades Software</vt:lpstr>
      <vt:lpstr>Actividades Software</vt:lpstr>
      <vt:lpstr>Actividades Software</vt:lpstr>
      <vt:lpstr>Actividades Software</vt:lpstr>
      <vt:lpstr>Actividades Software</vt:lpstr>
      <vt:lpstr>Actividades Software</vt:lpstr>
      <vt:lpstr>Desarrollo y Despliegue</vt:lpstr>
      <vt:lpstr>Modelo de Implementación</vt:lpstr>
      <vt:lpstr>Desarrollo y Despliegue</vt:lpstr>
      <vt:lpstr>Desarrollo y Despliegue</vt:lpstr>
      <vt:lpstr>Resultados</vt:lpstr>
      <vt:lpstr>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DS&amp;D</dc:title>
  <dc:creator>Antonio</dc:creator>
  <cp:lastModifiedBy>usuario</cp:lastModifiedBy>
  <cp:revision>11</cp:revision>
  <dcterms:created xsi:type="dcterms:W3CDTF">2013-02-21T17:50:16Z</dcterms:created>
  <dcterms:modified xsi:type="dcterms:W3CDTF">2019-06-02T17:10:26Z</dcterms:modified>
</cp:coreProperties>
</file>