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0" r:id="rId18"/>
    <p:sldId id="274" r:id="rId19"/>
    <p:sldId id="275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91" autoAdjust="0"/>
    <p:restoredTop sz="92936" autoAdjust="0"/>
  </p:normalViewPr>
  <p:slideViewPr>
    <p:cSldViewPr snapToGrid="0" snapToObjects="1">
      <p:cViewPr>
        <p:scale>
          <a:sx n="126" d="100"/>
          <a:sy n="126" d="100"/>
        </p:scale>
        <p:origin x="7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28/5/19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28/5/19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0070C0"/>
                </a:solidFill>
              </a:rPr>
              <a:t>DS&amp;D</a:t>
            </a:r>
            <a:endParaRPr lang="en-US" sz="9600" noProof="0" dirty="0">
              <a:solidFill>
                <a:srgbClr val="0070C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Equipo:</a:t>
            </a:r>
          </a:p>
          <a:p>
            <a:r>
              <a:rPr lang="es-ES" dirty="0"/>
              <a:t>- Alberto Aguilera, documentación y jefe de proyecto</a:t>
            </a:r>
          </a:p>
          <a:p>
            <a:r>
              <a:rPr lang="es-ES" dirty="0"/>
              <a:t>- Laura Bandera, documentación y </a:t>
            </a:r>
            <a:r>
              <a:rPr lang="es-ES" dirty="0" err="1"/>
              <a:t>tester</a:t>
            </a:r>
            <a:endParaRPr lang="es-ES" dirty="0"/>
          </a:p>
          <a:p>
            <a:r>
              <a:rPr lang="es-ES" dirty="0"/>
              <a:t>- </a:t>
            </a:r>
            <a:r>
              <a:rPr lang="es-ES" dirty="0" err="1"/>
              <a:t>Fabrice</a:t>
            </a:r>
            <a:r>
              <a:rPr lang="es-ES" dirty="0"/>
              <a:t> </a:t>
            </a:r>
            <a:r>
              <a:rPr lang="es-ES" dirty="0" err="1"/>
              <a:t>Fouquet</a:t>
            </a:r>
            <a:r>
              <a:rPr lang="es-ES" dirty="0"/>
              <a:t>, modelado y programador</a:t>
            </a:r>
          </a:p>
          <a:p>
            <a:r>
              <a:rPr lang="es-ES" dirty="0"/>
              <a:t>- Alejandro Martín, programador y </a:t>
            </a:r>
            <a:r>
              <a:rPr lang="es-ES" dirty="0" err="1"/>
              <a:t>tester</a:t>
            </a:r>
            <a:endParaRPr lang="es-ES" dirty="0"/>
          </a:p>
          <a:p>
            <a:r>
              <a:rPr lang="es-ES" dirty="0"/>
              <a:t>- Elena </a:t>
            </a:r>
            <a:r>
              <a:rPr lang="es-ES" dirty="0" err="1"/>
              <a:t>Pavaina</a:t>
            </a:r>
            <a:r>
              <a:rPr lang="es-ES" dirty="0"/>
              <a:t>, documentación y </a:t>
            </a:r>
            <a:r>
              <a:rPr lang="es-ES" dirty="0" err="1"/>
              <a:t>tester</a:t>
            </a:r>
            <a:endParaRPr lang="es-ES" dirty="0"/>
          </a:p>
          <a:p>
            <a:r>
              <a:rPr lang="es-ES" dirty="0"/>
              <a:t>- Juan Miguel Pedrosa, modelado y </a:t>
            </a:r>
            <a:r>
              <a:rPr lang="es-ES" dirty="0" err="1"/>
              <a:t>tester</a:t>
            </a:r>
            <a:endParaRPr lang="es-ES" dirty="0"/>
          </a:p>
          <a:p>
            <a:r>
              <a:rPr lang="es-ES" dirty="0"/>
              <a:t>- Juan Carlos Pérez, jefe de proyecto y </a:t>
            </a:r>
            <a:r>
              <a:rPr lang="es-ES" dirty="0" err="1"/>
              <a:t>tester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</a:t>
            </a:r>
            <a:r>
              <a:rPr lang="es-ES" b="1" dirty="0"/>
              <a:t>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Diagrama de caso de uso</a:t>
            </a:r>
          </a:p>
          <a:p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09700"/>
            <a:ext cx="56388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>
          <a:xfrm>
            <a:off x="3063240" y="685800"/>
            <a:ext cx="569976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Diagrama de clases</a:t>
            </a:r>
          </a:p>
          <a:p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48" y="1674222"/>
            <a:ext cx="5711952" cy="38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380999" y="1981200"/>
            <a:ext cx="2496671" cy="4144963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</a:t>
            </a:r>
            <a:r>
              <a:rPr lang="es-ES" sz="1400" b="1" dirty="0"/>
              <a:t>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sz="3600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s-ES" sz="3600" i="1" dirty="0">
                <a:solidFill>
                  <a:schemeClr val="accent1"/>
                </a:solidFill>
              </a:rPr>
              <a:t>Patrón </a:t>
            </a:r>
            <a:r>
              <a:rPr lang="es-ES" sz="3600" i="1" dirty="0" err="1">
                <a:solidFill>
                  <a:schemeClr val="accent1"/>
                </a:solidFill>
              </a:rPr>
              <a:t>Strategy</a:t>
            </a:r>
            <a:endParaRPr lang="es-ES" sz="3600" i="1" dirty="0">
              <a:solidFill>
                <a:schemeClr val="accent1"/>
              </a:solidFill>
            </a:endParaRPr>
          </a:p>
          <a:p>
            <a:endParaRPr lang="es-ES" u="sng" dirty="0"/>
          </a:p>
          <a:p>
            <a:r>
              <a:rPr lang="es-ES" dirty="0"/>
              <a:t>Este patrón nos es de utilidad a la hora de calcular la distancia del usuario a la petición, tanto de su localización GPS como de su domicilio.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469776" cy="414496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</a:t>
            </a:r>
            <a:r>
              <a:rPr lang="es-ES" sz="1400" dirty="0"/>
              <a:t>Patrones/Principios</a:t>
            </a:r>
          </a:p>
          <a:p>
            <a:pPr marL="285750" indent="-285750">
              <a:buFontTx/>
              <a:buChar char="-"/>
            </a:pP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Hemos desarrollado varios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b="1" dirty="0" err="1"/>
              <a:t>JUnit</a:t>
            </a:r>
            <a:r>
              <a:rPr lang="es-ES" dirty="0"/>
              <a:t> y </a:t>
            </a:r>
            <a:r>
              <a:rPr lang="es-ES" b="1" dirty="0" err="1"/>
              <a:t>Mockito</a:t>
            </a:r>
            <a:r>
              <a:rPr lang="es-ES" dirty="0"/>
              <a:t> para hacer comprobaciones sobre la implementación, creación de peticiones, usuarios…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y Despliegue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-</a:t>
            </a:r>
            <a:r>
              <a:rPr lang="es-ES" b="1" dirty="0"/>
              <a:t>Estrategias y Herramientas</a:t>
            </a:r>
          </a:p>
          <a:p>
            <a:endParaRPr lang="es-ES" b="1" dirty="0"/>
          </a:p>
          <a:p>
            <a:r>
              <a:rPr lang="es-ES" dirty="0"/>
              <a:t>-Modelo de Implementación</a:t>
            </a:r>
          </a:p>
          <a:p>
            <a:endParaRPr lang="es-ES" dirty="0"/>
          </a:p>
          <a:p>
            <a:r>
              <a:rPr lang="es-ES" dirty="0"/>
              <a:t>-Despliegue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Estrategias:</a:t>
            </a:r>
          </a:p>
          <a:p>
            <a:pPr lvl="1">
              <a:buFont typeface="Wingdings" pitchFamily="2" charset="2"/>
              <a:buChar char="v"/>
            </a:pPr>
            <a:r>
              <a:rPr lang="es-ES" dirty="0"/>
              <a:t>Modelo basado en cascada y </a:t>
            </a:r>
            <a:r>
              <a:rPr lang="es-ES" dirty="0" err="1"/>
              <a:t>Scrum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Herramientas:</a:t>
            </a:r>
          </a:p>
          <a:p>
            <a:pPr lvl="1">
              <a:buFont typeface="Wingdings" pitchFamily="2" charset="2"/>
              <a:buChar char="v"/>
            </a:pPr>
            <a:r>
              <a:rPr lang="es-ES" dirty="0" err="1"/>
              <a:t>MagicDraw</a:t>
            </a:r>
            <a:r>
              <a:rPr lang="es-ES" dirty="0"/>
              <a:t> </a:t>
            </a:r>
            <a:r>
              <a:rPr lang="es-ES" dirty="0" err="1"/>
              <a:t>Keys</a:t>
            </a: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Eclipse</a:t>
            </a:r>
          </a:p>
          <a:p>
            <a:pPr lvl="1">
              <a:buFont typeface="Wingdings" pitchFamily="2" charset="2"/>
              <a:buChar char="v"/>
            </a:pPr>
            <a:r>
              <a:rPr lang="es-ES" dirty="0" err="1"/>
              <a:t>Sinnaps</a:t>
            </a: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 err="1"/>
              <a:t>Github</a:t>
            </a:r>
            <a:r>
              <a:rPr lang="es-ES" dirty="0"/>
              <a:t>	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</a:t>
            </a:r>
            <a:r>
              <a:rPr lang="en-US" noProof="0" dirty="0"/>
              <a:t> de </a:t>
            </a:r>
            <a:r>
              <a:rPr lang="en-US" dirty="0"/>
              <a:t>I</a:t>
            </a:r>
            <a:r>
              <a:rPr lang="en-US" noProof="0" dirty="0" err="1"/>
              <a:t>mplementación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sz="1600" dirty="0"/>
          </a:p>
          <a:p>
            <a:r>
              <a:rPr lang="es-ES" dirty="0"/>
              <a:t>Hemos seguido el modelo en cascada combinándolo con la metodología </a:t>
            </a:r>
            <a:r>
              <a:rPr lang="es-ES" dirty="0" err="1"/>
              <a:t>Scrum</a:t>
            </a:r>
            <a:r>
              <a:rPr lang="es-ES" dirty="0"/>
              <a:t>. </a:t>
            </a:r>
          </a:p>
          <a:p>
            <a:r>
              <a:rPr lang="es-ES" dirty="0"/>
              <a:t>Del modelo en cascada hemos aplicado el desarrollo secuencial partiendo desde la especificación hasta su finalización</a:t>
            </a:r>
          </a:p>
          <a:p>
            <a:r>
              <a:rPr lang="es-ES" dirty="0"/>
              <a:t>De </a:t>
            </a:r>
            <a:r>
              <a:rPr lang="es-ES" dirty="0" err="1"/>
              <a:t>Scrum</a:t>
            </a:r>
            <a:r>
              <a:rPr lang="es-ES" dirty="0"/>
              <a:t> nos hemos guiado por la comunicación e interacción entre nosotros para el desarrollo del proyecto</a:t>
            </a:r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y Despliegue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-Estrategias y Herramientas</a:t>
            </a:r>
          </a:p>
          <a:p>
            <a:endParaRPr lang="es-ES" dirty="0"/>
          </a:p>
          <a:p>
            <a:r>
              <a:rPr lang="es-ES" dirty="0"/>
              <a:t>-Modelo de Implementación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b="1" dirty="0"/>
              <a:t>Despliegue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Contenido Implementado:</a:t>
            </a:r>
          </a:p>
          <a:p>
            <a:pPr marL="0" indent="0">
              <a:buNone/>
            </a:pP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Interfaz para crear peticiones, borrarlas, editarlas y aceptarlas</a:t>
            </a:r>
          </a:p>
          <a:p>
            <a:pPr lvl="1">
              <a:buFont typeface="Wingdings" pitchFamily="2" charset="2"/>
              <a:buChar char="v"/>
            </a:pP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Comunicación a base de un hilo de mensajes</a:t>
            </a:r>
          </a:p>
          <a:p>
            <a:pPr lvl="1">
              <a:buFont typeface="Wingdings" pitchFamily="2" charset="2"/>
              <a:buChar char="v"/>
            </a:pP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Base de datos que guarde los usuarios registrados con sus respectivos datos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y Despliegue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-Estrategias y Herramientas</a:t>
            </a:r>
          </a:p>
          <a:p>
            <a:endParaRPr lang="es-ES" dirty="0"/>
          </a:p>
          <a:p>
            <a:r>
              <a:rPr lang="es-ES" dirty="0"/>
              <a:t>-Modelo de Implementación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b="1" dirty="0"/>
              <a:t>Despliegue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Contenido No Implementado:</a:t>
            </a:r>
          </a:p>
          <a:p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La figura del </a:t>
            </a:r>
            <a:r>
              <a:rPr lang="es-ES" dirty="0" err="1"/>
              <a:t>admin</a:t>
            </a:r>
            <a:r>
              <a:rPr lang="es-ES" dirty="0"/>
              <a:t> que se encargue de los problemas internos del sistema</a:t>
            </a:r>
          </a:p>
          <a:p>
            <a:pPr lvl="1">
              <a:buFont typeface="Wingdings" pitchFamily="2" charset="2"/>
              <a:buChar char="v"/>
            </a:pP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Una función de mapa visual</a:t>
            </a:r>
          </a:p>
          <a:p>
            <a:pPr lvl="1">
              <a:buFont typeface="Wingdings" pitchFamily="2" charset="2"/>
              <a:buChar char="v"/>
            </a:pP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Vinculación de las peticiones con respecto a su código postal</a:t>
            </a:r>
          </a:p>
          <a:p>
            <a:pPr lvl="1">
              <a:buFont typeface="Wingdings" pitchFamily="2" charset="2"/>
              <a:buChar char="v"/>
            </a:pP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Muro de valoraciones al usuario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</a:t>
            </a:r>
            <a:r>
              <a:rPr lang="en-US" dirty="0" err="1"/>
              <a:t>ontenido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Requisitos</a:t>
            </a:r>
          </a:p>
          <a:p>
            <a:pPr lvl="1">
              <a:buFont typeface="Wingdings" pitchFamily="2" charset="2"/>
              <a:buChar char="v"/>
            </a:pPr>
            <a:r>
              <a:rPr lang="es-ES" dirty="0"/>
              <a:t>Arquitectura</a:t>
            </a:r>
          </a:p>
          <a:p>
            <a:pPr lvl="1">
              <a:buFont typeface="Wingdings" pitchFamily="2" charset="2"/>
              <a:buChar char="v"/>
            </a:pPr>
            <a:r>
              <a:rPr lang="es-ES" dirty="0"/>
              <a:t>Modelos </a:t>
            </a:r>
          </a:p>
          <a:p>
            <a:pPr lvl="1">
              <a:buFont typeface="Wingdings" pitchFamily="2" charset="2"/>
              <a:buChar char="v"/>
            </a:pPr>
            <a:r>
              <a:rPr lang="es-ES" dirty="0"/>
              <a:t>Patrones/Principios</a:t>
            </a:r>
          </a:p>
          <a:p>
            <a:pPr lvl="1">
              <a:buFont typeface="Wingdings" pitchFamily="2" charset="2"/>
              <a:buChar char="v"/>
            </a:pPr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>
              <a:buFont typeface="Wingdings" pitchFamily="2" charset="2"/>
              <a:buChar char="v"/>
            </a:pPr>
            <a:r>
              <a:rPr lang="es-ES" dirty="0"/>
              <a:t>Estrategias y herramientas</a:t>
            </a:r>
          </a:p>
          <a:p>
            <a:pPr lvl="1">
              <a:buFont typeface="Wingdings" pitchFamily="2" charset="2"/>
              <a:buChar char="v"/>
            </a:pPr>
            <a:r>
              <a:rPr lang="es-ES" dirty="0"/>
              <a:t>Modelo de Implementación (qué es y qué no es real)</a:t>
            </a:r>
          </a:p>
          <a:p>
            <a:pPr lvl="1">
              <a:buFont typeface="Wingdings" pitchFamily="2" charset="2"/>
              <a:buChar char="v"/>
            </a:pPr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331913" y="3243943"/>
            <a:ext cx="6480174" cy="2449286"/>
          </a:xfrm>
        </p:spPr>
        <p:txBody>
          <a:bodyPr>
            <a:normAutofit/>
          </a:bodyPr>
          <a:lstStyle/>
          <a:p>
            <a:r>
              <a:rPr lang="es-ES" dirty="0"/>
              <a:t>Tenemos un sistema de gestión de peticiones basado en una base de datos</a:t>
            </a:r>
          </a:p>
          <a:p>
            <a:endParaRPr lang="es-ES" dirty="0"/>
          </a:p>
          <a:p>
            <a:r>
              <a:rPr lang="es-ES" dirty="0"/>
              <a:t>Debido a la falta de tiempo no hemos conseguido una implementación completa pero si hemos desarrollado funcionalidades básicas.</a:t>
            </a:r>
          </a:p>
          <a:p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2313" y="425823"/>
            <a:ext cx="7772400" cy="1524000"/>
          </a:xfrm>
        </p:spPr>
        <p:txBody>
          <a:bodyPr>
            <a:normAutofit/>
          </a:bodyPr>
          <a:lstStyle/>
          <a:p>
            <a:r>
              <a:rPr lang="es-ES" sz="66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331913" y="3548743"/>
            <a:ext cx="6480174" cy="1673225"/>
          </a:xfrm>
        </p:spPr>
        <p:txBody>
          <a:bodyPr/>
          <a:lstStyle/>
          <a:p>
            <a:r>
              <a:rPr lang="es-ES" dirty="0"/>
              <a:t>Hemos desarrollado competencias básicas para el desarrollo de un proyecto software, en el que lo importante es la colaboración entre usuarios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2313" y="413657"/>
            <a:ext cx="7772400" cy="1524000"/>
          </a:xfrm>
        </p:spPr>
        <p:txBody>
          <a:bodyPr>
            <a:normAutofit/>
          </a:bodyPr>
          <a:lstStyle/>
          <a:p>
            <a:r>
              <a:rPr lang="es-ES" sz="66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>
          <a:xfrm>
            <a:off x="1331913" y="3394579"/>
            <a:ext cx="6480174" cy="1673225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Falta de dinero para contratar profesionales o incapacidad para resolver problemas cotidianos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74617"/>
            <a:ext cx="7772400" cy="1132114"/>
          </a:xfrm>
        </p:spPr>
        <p:txBody>
          <a:bodyPr/>
          <a:lstStyle/>
          <a:p>
            <a:r>
              <a:rPr lang="en-US" noProof="0" dirty="0" err="1"/>
              <a:t>Introducción</a:t>
            </a:r>
            <a:r>
              <a:rPr lang="en-US" noProof="0" dirty="0"/>
              <a:t> - El </a:t>
            </a:r>
            <a:r>
              <a:rPr lang="en-US" dirty="0"/>
              <a:t>P</a:t>
            </a:r>
            <a:r>
              <a:rPr lang="en-US" noProof="0" dirty="0" err="1"/>
              <a:t>roblema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El </a:t>
            </a:r>
            <a:r>
              <a:rPr lang="en-US" noProof="0" dirty="0" err="1"/>
              <a:t>equipo</a:t>
            </a:r>
            <a:r>
              <a:rPr lang="en-US" noProof="0" dirty="0"/>
              <a:t> y </a:t>
            </a:r>
            <a:r>
              <a:rPr lang="en-US" noProof="0" dirty="0" err="1"/>
              <a:t>trabajo</a:t>
            </a:r>
            <a:r>
              <a:rPr lang="en-US" noProof="0" dirty="0"/>
              <a:t> </a:t>
            </a:r>
            <a:r>
              <a:rPr lang="en-US" noProof="0" dirty="0" err="1"/>
              <a:t>en</a:t>
            </a:r>
            <a:r>
              <a:rPr lang="en-US" noProof="0" dirty="0"/>
              <a:t> </a:t>
            </a:r>
            <a:r>
              <a:rPr lang="en-US" noProof="0" dirty="0" err="1"/>
              <a:t>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Este proyecto ha requerido de varias reuniones para saber cuales eran los requisitos principales.</a:t>
            </a:r>
          </a:p>
          <a:p>
            <a:endParaRPr lang="es-ES" dirty="0"/>
          </a:p>
          <a:p>
            <a:r>
              <a:rPr lang="es-ES" dirty="0"/>
              <a:t>Para las diferentes fases del desarrollo del proyecto le asignamos a cada participante varios roles.</a:t>
            </a:r>
          </a:p>
          <a:p>
            <a:endParaRPr lang="es-ES" dirty="0"/>
          </a:p>
          <a:p>
            <a:r>
              <a:rPr lang="es-ES" dirty="0"/>
              <a:t>En cada tarea cada uno realizaba una parte de ello y luego se procedía a una unificación general subida a </a:t>
            </a:r>
            <a:r>
              <a:rPr lang="es-ES" dirty="0" err="1"/>
              <a:t>Github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>
          <a:xfrm>
            <a:off x="1331913" y="3594995"/>
            <a:ext cx="6480174" cy="1673225"/>
          </a:xfrm>
        </p:spPr>
        <p:txBody>
          <a:bodyPr/>
          <a:lstStyle/>
          <a:p>
            <a:r>
              <a:rPr lang="es-ES" dirty="0"/>
              <a:t>Desarrollo de un sistema que permita la interacción entre usuarios para prestarse ayuda entre ellos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9020"/>
            <a:ext cx="7772400" cy="1302759"/>
          </a:xfrm>
        </p:spPr>
        <p:txBody>
          <a:bodyPr>
            <a:noAutofit/>
          </a:bodyPr>
          <a:lstStyle/>
          <a:p>
            <a:r>
              <a:rPr lang="en-US" sz="6600" noProof="0" dirty="0" err="1"/>
              <a:t>Solución</a:t>
            </a:r>
            <a:endParaRPr lang="en-US" sz="6600" noProof="0" dirty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 parte más exigente del desarrollo del proyecto ha sido la implementación</a:t>
            </a:r>
          </a:p>
          <a:p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En primer lugar, la implementación en lo que a HTML y SpringBoot se refiere, ha conllevado un reto muy complejo.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Debido a la dificultad de la implementación de algunos elementos, aunque formen parte de los diagramas, no han sido añadidos al modelo de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</a:t>
            </a:r>
            <a:r>
              <a:rPr lang="es-ES" b="1" dirty="0"/>
              <a:t>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b="1" u="sng" dirty="0"/>
          </a:p>
          <a:p>
            <a:r>
              <a:rPr lang="es-ES" b="1" u="sng" dirty="0"/>
              <a:t>Requisitos Funcionales</a:t>
            </a:r>
          </a:p>
          <a:p>
            <a:pPr lvl="1"/>
            <a:endParaRPr lang="es-ES" b="1" u="sng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La función más importante es la creación de peticiones</a:t>
            </a:r>
          </a:p>
          <a:p>
            <a:pPr lvl="1">
              <a:buFont typeface="Wingdings" pitchFamily="2" charset="2"/>
              <a:buChar char="v"/>
            </a:pP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El usuario debe poder encontrar el tipo de ayuda que se adapta a su problema, y en caso de no encontrarla, poder añadirla.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</a:t>
            </a:r>
            <a:r>
              <a:rPr lang="es-ES" b="1" dirty="0"/>
              <a:t>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b="1" u="sng" dirty="0"/>
          </a:p>
          <a:p>
            <a:r>
              <a:rPr lang="es-ES" b="1" u="sng" dirty="0"/>
              <a:t>Requisitos No Funcionales</a:t>
            </a:r>
          </a:p>
          <a:p>
            <a:endParaRPr lang="es-ES" b="1" u="sng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No muestra datos personales de usuario, a excepción de información básica.</a:t>
            </a:r>
          </a:p>
          <a:p>
            <a:pPr lvl="1">
              <a:buFont typeface="Wingdings" pitchFamily="2" charset="2"/>
              <a:buChar char="v"/>
            </a:pPr>
            <a:endParaRPr lang="es-ES" dirty="0"/>
          </a:p>
          <a:p>
            <a:pPr lvl="1">
              <a:buFont typeface="Wingdings" pitchFamily="2" charset="2"/>
              <a:buChar char="v"/>
            </a:pPr>
            <a:r>
              <a:rPr lang="es-ES" dirty="0"/>
              <a:t>Filtro de peticiones atendiendo  a su prioridad y localización.</a:t>
            </a:r>
          </a:p>
          <a:p>
            <a:pPr>
              <a:buFont typeface="Wingdings" pitchFamily="2" charset="2"/>
              <a:buChar char="v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98493"/>
            <a:ext cx="5638800" cy="3792071"/>
          </a:xfr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10391</TotalTime>
  <Words>776</Words>
  <Application>Microsoft Macintosh PowerPoint</Application>
  <PresentationFormat>Presentación en pantalla (4:3)</PresentationFormat>
  <Paragraphs>263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Cívico</vt:lpstr>
      <vt:lpstr>DS&amp;D</vt:lpstr>
      <vt:lpstr>Contenido</vt:lpstr>
      <vt:lpstr>Introducción - El Problema</vt:lpstr>
      <vt:lpstr>El equipo y trabajo en equipo</vt:lpstr>
      <vt:lpstr>Solución</vt:lpstr>
      <vt:lpstr>Presentación de PowerPoint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Desarrollo y Despliegue</vt:lpstr>
      <vt:lpstr>Modelo de Implementación</vt:lpstr>
      <vt:lpstr>Desarrollo y Despliegue</vt:lpstr>
      <vt:lpstr>Desarrollo y Despliegue</vt:lpstr>
      <vt:lpstr>Resultados</vt:lpstr>
      <vt:lpstr>Conclusiones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Laura  Bandera Elena</cp:lastModifiedBy>
  <cp:revision>228</cp:revision>
  <cp:lastPrinted>2018-03-05T07:33:08Z</cp:lastPrinted>
  <dcterms:created xsi:type="dcterms:W3CDTF">2013-02-21T17:50:16Z</dcterms:created>
  <dcterms:modified xsi:type="dcterms:W3CDTF">2019-05-28T12:02:19Z</dcterms:modified>
</cp:coreProperties>
</file>