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0" r:id="rId18"/>
    <p:sldId id="274" r:id="rId19"/>
    <p:sldId id="275" r:id="rId20"/>
    <p:sldId id="276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67" autoAdjust="0"/>
    <p:restoredTop sz="92924" autoAdjust="0"/>
  </p:normalViewPr>
  <p:slideViewPr>
    <p:cSldViewPr snapToGrid="0" snapToObjects="1">
      <p:cViewPr varScale="1">
        <p:scale>
          <a:sx n="107" d="100"/>
          <a:sy n="107" d="100"/>
        </p:scale>
        <p:origin x="135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 smtClean="0"/>
              <a:t>2017-2018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Introduction to Software Engineering</a:t>
            </a:r>
            <a:endParaRPr kumimoji="0" lang="en-US"/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 smtClean="0"/>
              <a:t>Segundo nivel</a:t>
            </a:r>
          </a:p>
          <a:p>
            <a:pPr lvl="2" eaLnBrk="1" latinLnBrk="0" hangingPunct="1"/>
            <a:r>
              <a:rPr lang="es-ES_tradnl" dirty="0" smtClean="0"/>
              <a:t>Tercer nivel</a:t>
            </a:r>
          </a:p>
          <a:p>
            <a:pPr lvl="3" eaLnBrk="1" latinLnBrk="0" hangingPunct="1"/>
            <a:r>
              <a:rPr lang="es-ES_tradnl" dirty="0" smtClean="0"/>
              <a:t>Cuarto nivel</a:t>
            </a:r>
          </a:p>
          <a:p>
            <a:pPr lvl="4" eaLnBrk="1" latinLnBrk="0" hangingPunct="1"/>
            <a:r>
              <a:rPr lang="es-ES_tradnl" dirty="0" smtClean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2017-2018</a:t>
            </a:r>
            <a:endParaRPr lang="en-US" dirty="0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Introduction to Software Engineering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 smtClean="0"/>
              <a:t>2017-2018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Introduction to Software Engineering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 smtClean="0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_tradnl" smtClean="0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Introduction to Software Engineering</a:t>
            </a:r>
            <a:endParaRPr lang="en-US"/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Software Engineering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 smtClean="0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 smtClean="0"/>
              <a:t>Segundo nivel</a:t>
            </a:r>
          </a:p>
          <a:p>
            <a:pPr lvl="2" eaLnBrk="1" latinLnBrk="0" hangingPunct="1"/>
            <a:r>
              <a:rPr kumimoji="0" lang="es-ES_tradnl" smtClean="0"/>
              <a:t>Tercer nivel</a:t>
            </a:r>
          </a:p>
          <a:p>
            <a:pPr lvl="3" eaLnBrk="1" latinLnBrk="0" hangingPunct="1"/>
            <a:r>
              <a:rPr kumimoji="0" lang="es-ES_tradnl" smtClean="0"/>
              <a:t>Cuarto nivel</a:t>
            </a:r>
          </a:p>
          <a:p>
            <a:pPr lvl="4" eaLnBrk="1" latinLnBrk="0" hangingPunct="1"/>
            <a:r>
              <a:rPr kumimoji="0" lang="es-ES_tradnl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0070C0"/>
                </a:solidFill>
              </a:rPr>
              <a:t>DS&amp;D</a:t>
            </a:r>
            <a:endParaRPr lang="en-US" sz="9600" noProof="0" dirty="0">
              <a:solidFill>
                <a:srgbClr val="0070C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85800" y="2447350"/>
            <a:ext cx="81735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Equipo:</a:t>
            </a:r>
          </a:p>
          <a:p>
            <a:r>
              <a:rPr lang="es-ES" dirty="0" smtClean="0"/>
              <a:t>- Laura Bandera, documentación y </a:t>
            </a:r>
            <a:r>
              <a:rPr lang="es-ES" dirty="0" err="1" smtClean="0"/>
              <a:t>tester</a:t>
            </a:r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Fabrice</a:t>
            </a:r>
            <a:r>
              <a:rPr lang="es-ES" dirty="0" smtClean="0"/>
              <a:t> </a:t>
            </a:r>
            <a:r>
              <a:rPr lang="es-ES" dirty="0" err="1" smtClean="0"/>
              <a:t>Fouquet</a:t>
            </a:r>
            <a:r>
              <a:rPr lang="es-ES" dirty="0" smtClean="0"/>
              <a:t>, modelado y programador</a:t>
            </a:r>
            <a:endParaRPr lang="es-ES" dirty="0" smtClean="0"/>
          </a:p>
          <a:p>
            <a:r>
              <a:rPr lang="es-ES" dirty="0" smtClean="0"/>
              <a:t>-Alberto Aguilera, jefe de proyecto y documentación</a:t>
            </a:r>
          </a:p>
          <a:p>
            <a:r>
              <a:rPr lang="es-ES" dirty="0" smtClean="0"/>
              <a:t>-Alejandro Martín, programador y </a:t>
            </a:r>
            <a:r>
              <a:rPr lang="es-ES" dirty="0" err="1" smtClean="0"/>
              <a:t>tester</a:t>
            </a:r>
            <a:endParaRPr lang="es-ES" dirty="0" smtClean="0"/>
          </a:p>
          <a:p>
            <a:r>
              <a:rPr lang="es-ES" dirty="0" smtClean="0"/>
              <a:t>-Juan Carlos Pérez, jefe de proyecto y </a:t>
            </a:r>
            <a:r>
              <a:rPr lang="es-ES" dirty="0" err="1" smtClean="0"/>
              <a:t>tester</a:t>
            </a:r>
            <a:endParaRPr lang="es-ES" dirty="0" smtClean="0"/>
          </a:p>
          <a:p>
            <a:r>
              <a:rPr lang="es-ES" dirty="0" smtClean="0"/>
              <a:t>-Elena </a:t>
            </a:r>
            <a:r>
              <a:rPr lang="es-ES" dirty="0" err="1" smtClean="0"/>
              <a:t>Pavaina</a:t>
            </a:r>
            <a:r>
              <a:rPr lang="es-ES" dirty="0" smtClean="0"/>
              <a:t>, </a:t>
            </a:r>
            <a:r>
              <a:rPr lang="es-ES" dirty="0" err="1" smtClean="0"/>
              <a:t>tester</a:t>
            </a:r>
            <a:r>
              <a:rPr lang="es-ES" dirty="0" smtClean="0"/>
              <a:t> y documentación</a:t>
            </a:r>
          </a:p>
          <a:p>
            <a:r>
              <a:rPr lang="es-ES" dirty="0" smtClean="0"/>
              <a:t>-Juan Miguel Pedrosa, modelado y </a:t>
            </a:r>
            <a:r>
              <a:rPr lang="es-ES" dirty="0" err="1" smtClean="0"/>
              <a:t>tester</a:t>
            </a:r>
            <a:endParaRPr lang="es-ES_tradnl" dirty="0" smtClean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Software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/>
              <a:t>- Requisitos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 </a:t>
            </a:r>
            <a:r>
              <a:rPr lang="es-ES" b="1" dirty="0"/>
              <a:t>Arquitectura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-Modelos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-Patrones/Principios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-Pruebas</a:t>
            </a:r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Software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/>
              <a:t>- Requisitos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b="1" dirty="0"/>
              <a:t>- Arquitectura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-Modelos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-Patrones/Principios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-Pruebas</a:t>
            </a:r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Software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/>
              <a:t>- Requisitos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 Arquitectura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b="1" dirty="0"/>
              <a:t>-Modelos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-Patrones/Principios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-Pruebas</a:t>
            </a:r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Diagrama de caso de uso</a:t>
            </a:r>
          </a:p>
          <a:p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09700"/>
            <a:ext cx="56388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Software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/>
              <a:t>- Requisitos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 Arquitectura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b="1" dirty="0"/>
              <a:t>-Modelos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-Patrones/Principios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-Pruebas</a:t>
            </a:r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>
          <a:xfrm>
            <a:off x="3063240" y="685800"/>
            <a:ext cx="5699760" cy="5410200"/>
          </a:xfrm>
        </p:spPr>
        <p:txBody>
          <a:bodyPr/>
          <a:lstStyle/>
          <a:p>
            <a:r>
              <a:rPr lang="es-ES" dirty="0" smtClean="0"/>
              <a:t>Diagrama de clases</a:t>
            </a:r>
          </a:p>
          <a:p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83080"/>
            <a:ext cx="5711952" cy="38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Software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380999" y="1981200"/>
            <a:ext cx="2496671" cy="414496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- Requisitos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 Arquitectura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-Modelos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-</a:t>
            </a:r>
            <a:r>
              <a:rPr lang="es-ES" sz="1400" b="1" dirty="0"/>
              <a:t>P</a:t>
            </a:r>
            <a:r>
              <a:rPr lang="es-ES" sz="1400" b="1" dirty="0" smtClean="0"/>
              <a:t>atrones/Principios</a:t>
            </a:r>
            <a:endParaRPr lang="es-ES" sz="1400" b="1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-Pruebas</a:t>
            </a:r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sz="3600" i="1" dirty="0" smtClean="0">
                <a:solidFill>
                  <a:schemeClr val="accent1"/>
                </a:solidFill>
              </a:rPr>
              <a:t>Patrón </a:t>
            </a:r>
            <a:r>
              <a:rPr lang="es-ES" sz="3600" i="1" dirty="0" err="1" smtClean="0">
                <a:solidFill>
                  <a:schemeClr val="accent1"/>
                </a:solidFill>
              </a:rPr>
              <a:t>strategy</a:t>
            </a:r>
            <a:endParaRPr lang="es-ES" sz="3600" i="1" dirty="0" smtClean="0">
              <a:solidFill>
                <a:schemeClr val="accent1"/>
              </a:solidFill>
            </a:endParaRPr>
          </a:p>
          <a:p>
            <a:endParaRPr lang="es-ES" u="sng" dirty="0"/>
          </a:p>
          <a:p>
            <a:r>
              <a:rPr lang="es-ES" dirty="0" smtClean="0"/>
              <a:t>Este patrón nos es de utilidad a la hora de calcular la distancia del usuario a la petición, tanto de su localización GPS como de su domicilio.</a:t>
            </a:r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7684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Software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469776" cy="414496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ES" dirty="0"/>
              <a:t>- Requisitos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 Arquitectura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-Modelos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</a:t>
            </a:r>
            <a:r>
              <a:rPr lang="es-ES" sz="1400" dirty="0"/>
              <a:t>Patrones/Principios</a:t>
            </a:r>
          </a:p>
          <a:p>
            <a:pPr marL="285750" indent="-285750">
              <a:buFontTx/>
              <a:buChar char="-"/>
            </a:pPr>
            <a:endParaRPr lang="es-ES" b="1" dirty="0"/>
          </a:p>
          <a:p>
            <a:pPr marL="285750" indent="-285750">
              <a:buFontTx/>
              <a:buChar char="-"/>
            </a:pPr>
            <a:r>
              <a:rPr lang="es-ES" b="1" dirty="0"/>
              <a:t>-Pruebas</a:t>
            </a:r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Hemos desarrollado varias pruebas </a:t>
            </a:r>
            <a:r>
              <a:rPr lang="es-ES" b="1" dirty="0" err="1" smtClean="0"/>
              <a:t>JUnit</a:t>
            </a:r>
            <a:r>
              <a:rPr lang="es-ES" dirty="0" smtClean="0"/>
              <a:t> y </a:t>
            </a:r>
            <a:r>
              <a:rPr lang="es-ES" b="1" dirty="0" err="1" smtClean="0"/>
              <a:t>Mockito</a:t>
            </a:r>
            <a:r>
              <a:rPr lang="es-ES" dirty="0" smtClean="0"/>
              <a:t> para hacer pruebas sobre la implementación, creación de peticiones, usuarios…</a:t>
            </a:r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1340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y despliegue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 smtClean="0"/>
              <a:t>-</a:t>
            </a:r>
            <a:r>
              <a:rPr lang="es-ES" b="1" dirty="0" smtClean="0"/>
              <a:t>Estrategias y herramientas</a:t>
            </a:r>
          </a:p>
          <a:p>
            <a:r>
              <a:rPr lang="es-ES" dirty="0" smtClean="0"/>
              <a:t>-Modelo de implementación</a:t>
            </a:r>
          </a:p>
          <a:p>
            <a:r>
              <a:rPr lang="es-ES" dirty="0" smtClean="0"/>
              <a:t>-Despliegue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 Estrategias:</a:t>
            </a:r>
          </a:p>
          <a:p>
            <a:pPr marL="0" indent="0">
              <a:buNone/>
            </a:pPr>
            <a:r>
              <a:rPr lang="es-ES" dirty="0" smtClean="0"/>
              <a:t>Modelo basado en cascada y </a:t>
            </a:r>
            <a:r>
              <a:rPr lang="es-ES" dirty="0" err="1" smtClean="0"/>
              <a:t>Scrum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Herramientas: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 </a:t>
            </a:r>
            <a:r>
              <a:rPr lang="es-ES" dirty="0" err="1" smtClean="0"/>
              <a:t>MagicDraw</a:t>
            </a:r>
            <a:r>
              <a:rPr lang="es-ES" dirty="0" smtClean="0"/>
              <a:t> </a:t>
            </a:r>
            <a:r>
              <a:rPr lang="es-ES" dirty="0" err="1" smtClean="0"/>
              <a:t>Keys</a:t>
            </a:r>
            <a:endParaRPr lang="es-E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/>
              <a:t>Eclipse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 err="1" smtClean="0"/>
              <a:t>Sinnaps</a:t>
            </a:r>
            <a:endParaRPr lang="es-E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 err="1" smtClean="0"/>
              <a:t>Github</a:t>
            </a:r>
            <a:r>
              <a:rPr lang="es-ES" dirty="0" smtClean="0"/>
              <a:t>	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9875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Modelo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implementación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Hemos seguido el modelo en cascada combinándolo con la metodología </a:t>
            </a:r>
            <a:r>
              <a:rPr lang="es-ES" dirty="0" err="1" smtClean="0"/>
              <a:t>Scrum</a:t>
            </a:r>
            <a:r>
              <a:rPr lang="es-ES" dirty="0" smtClean="0"/>
              <a:t>. </a:t>
            </a:r>
          </a:p>
          <a:p>
            <a:r>
              <a:rPr lang="es-ES" dirty="0" smtClean="0"/>
              <a:t>Del modelo en cascada hemos aplicado el desarrollo secuencial partiendo desde la especificación hasta su finalización</a:t>
            </a:r>
          </a:p>
          <a:p>
            <a:r>
              <a:rPr lang="es-ES" dirty="0" smtClean="0"/>
              <a:t>De </a:t>
            </a:r>
            <a:r>
              <a:rPr lang="es-ES" dirty="0" err="1" smtClean="0"/>
              <a:t>Scrum</a:t>
            </a:r>
            <a:r>
              <a:rPr lang="es-ES" dirty="0" smtClean="0"/>
              <a:t> nos hemos guiado por la comunicación e interacción entre nosotros para el desarrollo del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y Despliegue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/>
              <a:t>-Estrategias y herramientas</a:t>
            </a:r>
          </a:p>
          <a:p>
            <a:r>
              <a:rPr lang="es-ES" dirty="0"/>
              <a:t>-Modelo de implementación</a:t>
            </a:r>
          </a:p>
          <a:p>
            <a:r>
              <a:rPr lang="es-ES" dirty="0"/>
              <a:t>-</a:t>
            </a:r>
            <a:r>
              <a:rPr lang="es-ES" b="1" dirty="0"/>
              <a:t>Despliegue</a:t>
            </a:r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Implementación: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Interfaz para crear peticiones, borrarlas, editarlas y aceptarlas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Comunicación a base de hilo de mensajes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Base de datos que guarde los usuarios registrados</a:t>
            </a:r>
            <a:r>
              <a:rPr lang="es-ES" dirty="0"/>
              <a:t> </a:t>
            </a:r>
            <a:r>
              <a:rPr lang="es-ES" dirty="0" smtClean="0"/>
              <a:t>con sus respectivos datos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9665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y despliegue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/>
              <a:t>-Estrategias y herramientas</a:t>
            </a:r>
          </a:p>
          <a:p>
            <a:r>
              <a:rPr lang="es-ES" dirty="0"/>
              <a:t>-Modelo de implementación</a:t>
            </a:r>
          </a:p>
          <a:p>
            <a:r>
              <a:rPr lang="es-ES" dirty="0"/>
              <a:t>-</a:t>
            </a:r>
            <a:r>
              <a:rPr lang="es-ES" b="1" dirty="0"/>
              <a:t>Despliegue</a:t>
            </a:r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No implementado:</a:t>
            </a:r>
          </a:p>
          <a:p>
            <a:pPr lvl="1"/>
            <a:r>
              <a:rPr lang="es-ES" dirty="0" smtClean="0"/>
              <a:t>La figura del </a:t>
            </a:r>
            <a:r>
              <a:rPr lang="es-ES" dirty="0" err="1" smtClean="0"/>
              <a:t>admin</a:t>
            </a:r>
            <a:r>
              <a:rPr lang="es-ES" dirty="0" smtClean="0"/>
              <a:t> que se encargue de los problemas internos del sistema</a:t>
            </a:r>
          </a:p>
          <a:p>
            <a:pPr lvl="1"/>
            <a:r>
              <a:rPr lang="es-ES" dirty="0" smtClean="0"/>
              <a:t>Una función de mapa visual</a:t>
            </a:r>
          </a:p>
          <a:p>
            <a:pPr lvl="1"/>
            <a:r>
              <a:rPr lang="es-ES" dirty="0" smtClean="0"/>
              <a:t>Vinculación de las peticiones con respecto al código postal</a:t>
            </a:r>
          </a:p>
          <a:p>
            <a:pPr lvl="1"/>
            <a:r>
              <a:rPr lang="es-ES" dirty="0" smtClean="0"/>
              <a:t>Muro de valoraciones al usuario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6050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Contenidos</a:t>
            </a:r>
            <a:r>
              <a:rPr lang="en-US" noProof="0" dirty="0" smtClean="0"/>
              <a:t> </a:t>
            </a:r>
            <a:r>
              <a:rPr lang="en-US" noProof="0" dirty="0" err="1" smtClean="0"/>
              <a:t>recomendados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Introducción </a:t>
            </a:r>
            <a:r>
              <a:rPr lang="mr-IN" dirty="0" smtClean="0"/>
              <a:t>–</a:t>
            </a:r>
            <a:r>
              <a:rPr lang="es-ES" dirty="0" smtClean="0"/>
              <a:t> El problema</a:t>
            </a:r>
          </a:p>
          <a:p>
            <a:r>
              <a:rPr lang="es-ES" dirty="0" smtClean="0"/>
              <a:t>El equipo y el trabajo en equipo</a:t>
            </a:r>
          </a:p>
          <a:p>
            <a:r>
              <a:rPr lang="es-ES" dirty="0" smtClean="0"/>
              <a:t>La solución</a:t>
            </a:r>
          </a:p>
          <a:p>
            <a:r>
              <a:rPr lang="es-ES" dirty="0" smtClean="0"/>
              <a:t>Actividades de Ing. </a:t>
            </a:r>
            <a:r>
              <a:rPr lang="es-ES" dirty="0" err="1" smtClean="0"/>
              <a:t>Sw</a:t>
            </a:r>
            <a:endParaRPr lang="es-ES" dirty="0" smtClean="0"/>
          </a:p>
          <a:p>
            <a:pPr lvl="1"/>
            <a:r>
              <a:rPr lang="es-ES" dirty="0" smtClean="0"/>
              <a:t>Requisitos</a:t>
            </a:r>
          </a:p>
          <a:p>
            <a:pPr lvl="1"/>
            <a:r>
              <a:rPr lang="es-ES" dirty="0" smtClean="0"/>
              <a:t>Arquitectura</a:t>
            </a:r>
          </a:p>
          <a:p>
            <a:pPr lvl="1"/>
            <a:r>
              <a:rPr lang="es-ES" dirty="0" smtClean="0"/>
              <a:t>Modelos </a:t>
            </a:r>
          </a:p>
          <a:p>
            <a:pPr lvl="1"/>
            <a:r>
              <a:rPr lang="es-ES" dirty="0" smtClean="0"/>
              <a:t>Patrones/Principios</a:t>
            </a:r>
          </a:p>
          <a:p>
            <a:pPr lvl="1"/>
            <a:r>
              <a:rPr lang="es-ES" dirty="0" smtClean="0"/>
              <a:t>Pruebas</a:t>
            </a:r>
          </a:p>
          <a:p>
            <a:r>
              <a:rPr lang="es-ES" dirty="0" smtClean="0"/>
              <a:t>Desarrollo/Despliegue</a:t>
            </a:r>
          </a:p>
          <a:p>
            <a:pPr lvl="1"/>
            <a:r>
              <a:rPr lang="es-ES" dirty="0" smtClean="0"/>
              <a:t>Estrategias y herramientas</a:t>
            </a:r>
          </a:p>
          <a:p>
            <a:pPr lvl="1"/>
            <a:r>
              <a:rPr lang="es-ES" dirty="0" smtClean="0"/>
              <a:t>Modelo de Implementación (qué es y qué no es real)</a:t>
            </a:r>
          </a:p>
          <a:p>
            <a:pPr lvl="1"/>
            <a:r>
              <a:rPr lang="es-ES" dirty="0" smtClean="0"/>
              <a:t>Despliegue</a:t>
            </a:r>
            <a:endParaRPr lang="es-ES" dirty="0"/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3254188"/>
          </a:xfrm>
        </p:spPr>
        <p:txBody>
          <a:bodyPr>
            <a:normAutofit/>
          </a:bodyPr>
          <a:lstStyle/>
          <a:p>
            <a:r>
              <a:rPr lang="es-ES" dirty="0" smtClean="0"/>
              <a:t>Tenemos un sistema de gestión de peticiones basado en una base de datos</a:t>
            </a:r>
          </a:p>
          <a:p>
            <a:endParaRPr lang="es-ES" dirty="0" smtClean="0"/>
          </a:p>
          <a:p>
            <a:r>
              <a:rPr lang="es-ES" dirty="0" smtClean="0"/>
              <a:t>Debido a la falta de tiempo no hemos conseguido una implementación completa pero si hemos desarrollado funcionalidades básicas.</a:t>
            </a:r>
            <a:endParaRPr lang="es-ES" dirty="0"/>
          </a:p>
          <a:p>
            <a:endParaRPr lang="es-ES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2313" y="425823"/>
            <a:ext cx="7772400" cy="1524000"/>
          </a:xfrm>
        </p:spPr>
        <p:txBody>
          <a:bodyPr>
            <a:normAutofit/>
          </a:bodyPr>
          <a:lstStyle/>
          <a:p>
            <a:r>
              <a:rPr lang="es-ES" sz="6600" dirty="0" smtClean="0"/>
              <a:t>Resultados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365362639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Hemos desarrollado competencias básicas para el desarrollo de un proyecto software, además de haber creado un sistema que fomente la ayuda </a:t>
            </a:r>
            <a:r>
              <a:rPr lang="es-ES" smtClean="0"/>
              <a:t>entre usuarios</a:t>
            </a:r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01155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Introducción</a:t>
            </a:r>
            <a:r>
              <a:rPr lang="en-US" noProof="0" dirty="0" smtClean="0"/>
              <a:t> - El </a:t>
            </a:r>
            <a:r>
              <a:rPr lang="en-US" noProof="0" dirty="0" err="1" smtClean="0"/>
              <a:t>problema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Falta de dinero para contratar profesionales o incapacidad para resolver problemas cotidianos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El </a:t>
            </a:r>
            <a:r>
              <a:rPr lang="en-US" noProof="0" dirty="0" err="1" smtClean="0"/>
              <a:t>equipo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Este proyecto ha requerido de varias reuniones para saber cuales eran los requisitos principales.</a:t>
            </a:r>
          </a:p>
          <a:p>
            <a:endParaRPr lang="es-ES" dirty="0"/>
          </a:p>
          <a:p>
            <a:r>
              <a:rPr lang="es-ES" dirty="0" smtClean="0"/>
              <a:t>Para las diferentes fases del desarrollo del proyecto le asignamos a cada participante varios roles.</a:t>
            </a:r>
          </a:p>
          <a:p>
            <a:endParaRPr lang="es-ES" dirty="0"/>
          </a:p>
          <a:p>
            <a:r>
              <a:rPr lang="es-ES" dirty="0" smtClean="0"/>
              <a:t>En cada tarea cada uno realizaba una parte de ello y luego se procedía a una unificación general subida a </a:t>
            </a:r>
            <a:r>
              <a:rPr lang="es-ES" dirty="0" err="1" smtClean="0"/>
              <a:t>Github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noProof="0" dirty="0" smtClean="0"/>
              <a:t>La </a:t>
            </a:r>
            <a:r>
              <a:rPr lang="en-US" sz="4400" noProof="0" dirty="0" err="1" smtClean="0"/>
              <a:t>solución</a:t>
            </a:r>
            <a:endParaRPr lang="en-US" sz="4400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Desarrollo de un sistema que permita la interacción entre usuarios para prestarse ayuda entre ellos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La parte más difícil del desarrollo del proyecto ha sido la implementación</a:t>
            </a:r>
            <a:endParaRPr lang="es-ES" dirty="0"/>
          </a:p>
          <a:p>
            <a:endParaRPr lang="es-E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 smtClean="0"/>
              <a:t>En primer lugar, la implementación en lo que a HTML y SpringBoot se refiere, ha sido bastante complicada.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 smtClean="0"/>
              <a:t>Debido a la dificultad de la implementación de algunos elementos, estos no han sido implementados aunque formen parte de los diagramas.</a:t>
            </a:r>
          </a:p>
        </p:txBody>
      </p:sp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 Software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- </a:t>
            </a:r>
            <a:r>
              <a:rPr lang="es-ES" b="1" dirty="0" smtClean="0"/>
              <a:t>Requisitos</a:t>
            </a:r>
          </a:p>
          <a:p>
            <a:pPr marL="285750" indent="-285750">
              <a:buFontTx/>
              <a:buChar char="-"/>
            </a:pP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smtClean="0"/>
              <a:t>- Arquitectura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-Modelos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-Patrones/Principios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-Pruebas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 smtClean="0"/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u="sng" dirty="0" err="1" smtClean="0"/>
              <a:t>Requisitios</a:t>
            </a:r>
            <a:r>
              <a:rPr lang="es-ES" b="1" u="sng" dirty="0" smtClean="0"/>
              <a:t> funcionales</a:t>
            </a:r>
          </a:p>
          <a:p>
            <a:endParaRPr lang="es-ES" u="sng" dirty="0"/>
          </a:p>
          <a:p>
            <a:pPr marL="0" indent="0">
              <a:buNone/>
            </a:pPr>
            <a:r>
              <a:rPr lang="es-ES" dirty="0" smtClean="0"/>
              <a:t>La función más importante es la creación de peticiones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El usuario debe poder encontrar el tipo de ayuda que se adapta a su problema y en caso de no encontrarla poder añadirla.</a:t>
            </a:r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Software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/>
              <a:t>- </a:t>
            </a:r>
            <a:r>
              <a:rPr lang="es-ES" b="1" dirty="0"/>
              <a:t>Requisitos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 Arquitectura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-Modelos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-Patrones/Principios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-Pruebas</a:t>
            </a:r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b="1" u="sng" dirty="0" err="1" smtClean="0"/>
              <a:t>Requisitios</a:t>
            </a:r>
            <a:r>
              <a:rPr lang="es-ES" b="1" u="sng" dirty="0" smtClean="0"/>
              <a:t> no </a:t>
            </a:r>
            <a:r>
              <a:rPr lang="es-ES" b="1" u="sng" dirty="0"/>
              <a:t>funcionales</a:t>
            </a:r>
          </a:p>
          <a:p>
            <a:endParaRPr lang="es-ES" u="sng" dirty="0"/>
          </a:p>
          <a:p>
            <a:pPr marL="0" indent="0">
              <a:buNone/>
            </a:pPr>
            <a:r>
              <a:rPr lang="es-ES" dirty="0" smtClean="0"/>
              <a:t>Los datos personales no son mostrados a los demás usuarios, solo información básica.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Filtración de peticiones atendiendo  a su prioridad y localización.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Software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b="1" dirty="0"/>
              <a:t>- Requisitos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 Arquitectura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-Modelos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-Patrones/Principios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-Pruebas</a:t>
            </a:r>
          </a:p>
          <a:p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398493"/>
            <a:ext cx="5638800" cy="3792071"/>
          </a:xfr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2017-2018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328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10331</TotalTime>
  <Words>744</Words>
  <Application>Microsoft Office PowerPoint</Application>
  <PresentationFormat>Presentación en pantalla (4:3)</PresentationFormat>
  <Paragraphs>227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Calibri</vt:lpstr>
      <vt:lpstr>Georgia</vt:lpstr>
      <vt:lpstr>Mangal</vt:lpstr>
      <vt:lpstr>Wingdings</vt:lpstr>
      <vt:lpstr>Wingdings 2</vt:lpstr>
      <vt:lpstr>Cívico</vt:lpstr>
      <vt:lpstr>DS&amp;D</vt:lpstr>
      <vt:lpstr>Contenidos recomendados</vt:lpstr>
      <vt:lpstr>Introducción - El problema</vt:lpstr>
      <vt:lpstr>El equipo</vt:lpstr>
      <vt:lpstr>La solución</vt:lpstr>
      <vt:lpstr>Presentación de PowerPoint</vt:lpstr>
      <vt:lpstr>Actividades Software</vt:lpstr>
      <vt:lpstr>Actividades Software</vt:lpstr>
      <vt:lpstr>Actividades Software</vt:lpstr>
      <vt:lpstr>Actividades Software</vt:lpstr>
      <vt:lpstr>Actividades Software</vt:lpstr>
      <vt:lpstr>Actividades Software</vt:lpstr>
      <vt:lpstr>Actividades Software</vt:lpstr>
      <vt:lpstr>Actividades Software</vt:lpstr>
      <vt:lpstr>Actividades Software</vt:lpstr>
      <vt:lpstr>Desarrollo y despliegue</vt:lpstr>
      <vt:lpstr>Modelo de implementación</vt:lpstr>
      <vt:lpstr>Desarrollo y Despliegue</vt:lpstr>
      <vt:lpstr>Desarrollo y despliegue</vt:lpstr>
      <vt:lpstr>Resultados</vt:lpstr>
      <vt:lpstr>Conclusiones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alumno</cp:lastModifiedBy>
  <cp:revision>215</cp:revision>
  <cp:lastPrinted>2018-03-05T07:33:08Z</cp:lastPrinted>
  <dcterms:created xsi:type="dcterms:W3CDTF">2013-02-21T17:50:16Z</dcterms:created>
  <dcterms:modified xsi:type="dcterms:W3CDTF">2019-05-28T10:43:09Z</dcterms:modified>
</cp:coreProperties>
</file>