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143" autoAdjust="0"/>
  </p:normalViewPr>
  <p:slideViewPr>
    <p:cSldViewPr snapToGrid="0">
      <p:cViewPr varScale="1">
        <p:scale>
          <a:sx n="69" d="100"/>
          <a:sy n="69" d="100"/>
        </p:scale>
        <p:origin x="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548681-273B-4C23-99A5-BF58EFFC7A9D}" type="doc">
      <dgm:prSet loTypeId="urn:microsoft.com/office/officeart/2005/8/layout/hierarchy3" loCatId="hierarchy" qsTypeId="urn:microsoft.com/office/officeart/2005/8/quickstyle/simple5" qsCatId="simple" csTypeId="urn:microsoft.com/office/officeart/2005/8/colors/accent2_2" csCatId="accent2" phldr="1"/>
      <dgm:spPr/>
      <dgm:t>
        <a:bodyPr/>
        <a:lstStyle/>
        <a:p>
          <a:endParaRPr lang="en-US"/>
        </a:p>
      </dgm:t>
    </dgm:pt>
    <dgm:pt modelId="{1F08028A-5198-43BF-9F7E-F5FDCC93C1AC}">
      <dgm:prSet/>
      <dgm:spPr/>
      <dgm:t>
        <a:bodyPr/>
        <a:lstStyle/>
        <a:p>
          <a:r>
            <a:rPr lang="en-US" b="0" i="0" dirty="0"/>
            <a:t>What</a:t>
          </a:r>
          <a:endParaRPr lang="en-US" dirty="0"/>
        </a:p>
      </dgm:t>
    </dgm:pt>
    <dgm:pt modelId="{EEA720C2-12AC-47F1-8FCC-3A5C1958F0C3}" type="parTrans" cxnId="{96D4C1EC-436E-45A9-923E-50F731EB4D55}">
      <dgm:prSet/>
      <dgm:spPr/>
      <dgm:t>
        <a:bodyPr/>
        <a:lstStyle/>
        <a:p>
          <a:endParaRPr lang="en-US"/>
        </a:p>
      </dgm:t>
    </dgm:pt>
    <dgm:pt modelId="{7E93805F-9AF9-454E-B0D5-2197D3E97089}" type="sibTrans" cxnId="{96D4C1EC-436E-45A9-923E-50F731EB4D55}">
      <dgm:prSet/>
      <dgm:spPr/>
      <dgm:t>
        <a:bodyPr/>
        <a:lstStyle/>
        <a:p>
          <a:endParaRPr lang="en-US"/>
        </a:p>
      </dgm:t>
    </dgm:pt>
    <dgm:pt modelId="{C322506E-4AC3-47A3-B575-BA67878D105A}">
      <dgm:prSet/>
      <dgm:spPr/>
      <dgm:t>
        <a:bodyPr/>
        <a:lstStyle/>
        <a:p>
          <a:r>
            <a:rPr lang="en-US" b="0" i="0" dirty="0"/>
            <a:t>Why</a:t>
          </a:r>
          <a:endParaRPr lang="en-US" dirty="0"/>
        </a:p>
      </dgm:t>
    </dgm:pt>
    <dgm:pt modelId="{304B22DB-AC19-4CE5-AD1E-2A1910451E9F}" type="parTrans" cxnId="{3E2B8C03-EA75-44B4-8290-4D909F847068}">
      <dgm:prSet/>
      <dgm:spPr/>
      <dgm:t>
        <a:bodyPr/>
        <a:lstStyle/>
        <a:p>
          <a:endParaRPr lang="en-US"/>
        </a:p>
      </dgm:t>
    </dgm:pt>
    <dgm:pt modelId="{62DFA508-C195-4298-8AC9-8A949DA0A86B}" type="sibTrans" cxnId="{3E2B8C03-EA75-44B4-8290-4D909F847068}">
      <dgm:prSet/>
      <dgm:spPr/>
      <dgm:t>
        <a:bodyPr/>
        <a:lstStyle/>
        <a:p>
          <a:endParaRPr lang="en-US"/>
        </a:p>
      </dgm:t>
    </dgm:pt>
    <dgm:pt modelId="{62AABE09-3064-4ECC-B0F9-68956E16C50F}">
      <dgm:prSet/>
      <dgm:spPr/>
      <dgm:t>
        <a:bodyPr/>
        <a:lstStyle/>
        <a:p>
          <a:r>
            <a:rPr lang="en-US" b="0" i="0" dirty="0"/>
            <a:t>How</a:t>
          </a:r>
          <a:endParaRPr lang="en-US" dirty="0"/>
        </a:p>
      </dgm:t>
    </dgm:pt>
    <dgm:pt modelId="{D444FCC0-0835-41F3-89EC-92814B222954}" type="parTrans" cxnId="{BA6C79E0-3636-443E-9FF5-B26052F17BDD}">
      <dgm:prSet/>
      <dgm:spPr/>
      <dgm:t>
        <a:bodyPr/>
        <a:lstStyle/>
        <a:p>
          <a:endParaRPr lang="en-US"/>
        </a:p>
      </dgm:t>
    </dgm:pt>
    <dgm:pt modelId="{046DA709-3A6E-40BE-8AC3-940BFCD97354}" type="sibTrans" cxnId="{BA6C79E0-3636-443E-9FF5-B26052F17BDD}">
      <dgm:prSet/>
      <dgm:spPr/>
      <dgm:t>
        <a:bodyPr/>
        <a:lstStyle/>
        <a:p>
          <a:endParaRPr lang="en-US"/>
        </a:p>
      </dgm:t>
    </dgm:pt>
    <dgm:pt modelId="{C35E4863-E96B-4071-8B7F-759DB30933D6}" type="pres">
      <dgm:prSet presAssocID="{5A548681-273B-4C23-99A5-BF58EFFC7A9D}" presName="diagram" presStyleCnt="0">
        <dgm:presLayoutVars>
          <dgm:chPref val="1"/>
          <dgm:dir/>
          <dgm:animOne val="branch"/>
          <dgm:animLvl val="lvl"/>
          <dgm:resizeHandles/>
        </dgm:presLayoutVars>
      </dgm:prSet>
      <dgm:spPr/>
      <dgm:t>
        <a:bodyPr/>
        <a:lstStyle/>
        <a:p>
          <a:endParaRPr lang="en-US"/>
        </a:p>
      </dgm:t>
    </dgm:pt>
    <dgm:pt modelId="{06A5B9F4-71B2-462D-9068-D9E7E2292B7C}" type="pres">
      <dgm:prSet presAssocID="{1F08028A-5198-43BF-9F7E-F5FDCC93C1AC}" presName="root" presStyleCnt="0"/>
      <dgm:spPr/>
    </dgm:pt>
    <dgm:pt modelId="{3854BA0C-935E-438D-AAB8-B8FFBCE35833}" type="pres">
      <dgm:prSet presAssocID="{1F08028A-5198-43BF-9F7E-F5FDCC93C1AC}" presName="rootComposite" presStyleCnt="0"/>
      <dgm:spPr/>
    </dgm:pt>
    <dgm:pt modelId="{39D53F01-A808-4DED-B462-6323A0EAC706}" type="pres">
      <dgm:prSet presAssocID="{1F08028A-5198-43BF-9F7E-F5FDCC93C1AC}" presName="rootText" presStyleLbl="node1" presStyleIdx="0" presStyleCnt="3"/>
      <dgm:spPr/>
      <dgm:t>
        <a:bodyPr/>
        <a:lstStyle/>
        <a:p>
          <a:endParaRPr lang="en-US"/>
        </a:p>
      </dgm:t>
    </dgm:pt>
    <dgm:pt modelId="{1B725DC7-F55C-4AF6-8FCA-CBB865B891A6}" type="pres">
      <dgm:prSet presAssocID="{1F08028A-5198-43BF-9F7E-F5FDCC93C1AC}" presName="rootConnector" presStyleLbl="node1" presStyleIdx="0" presStyleCnt="3"/>
      <dgm:spPr/>
      <dgm:t>
        <a:bodyPr/>
        <a:lstStyle/>
        <a:p>
          <a:endParaRPr lang="en-US"/>
        </a:p>
      </dgm:t>
    </dgm:pt>
    <dgm:pt modelId="{5373A408-B7E5-4ABD-AD52-2C81780D3622}" type="pres">
      <dgm:prSet presAssocID="{1F08028A-5198-43BF-9F7E-F5FDCC93C1AC}" presName="childShape" presStyleCnt="0"/>
      <dgm:spPr/>
    </dgm:pt>
    <dgm:pt modelId="{176142A2-DC95-4D1F-9C9B-76BE37B59E78}" type="pres">
      <dgm:prSet presAssocID="{C322506E-4AC3-47A3-B575-BA67878D105A}" presName="root" presStyleCnt="0"/>
      <dgm:spPr/>
    </dgm:pt>
    <dgm:pt modelId="{84BE5404-9711-47BE-A14F-31AB2243B89F}" type="pres">
      <dgm:prSet presAssocID="{C322506E-4AC3-47A3-B575-BA67878D105A}" presName="rootComposite" presStyleCnt="0"/>
      <dgm:spPr/>
    </dgm:pt>
    <dgm:pt modelId="{A8AABBE4-594A-4F20-9460-060438EECF5F}" type="pres">
      <dgm:prSet presAssocID="{C322506E-4AC3-47A3-B575-BA67878D105A}" presName="rootText" presStyleLbl="node1" presStyleIdx="1" presStyleCnt="3"/>
      <dgm:spPr/>
      <dgm:t>
        <a:bodyPr/>
        <a:lstStyle/>
        <a:p>
          <a:endParaRPr lang="en-US"/>
        </a:p>
      </dgm:t>
    </dgm:pt>
    <dgm:pt modelId="{6EAC8FBE-830B-4F69-9EAB-1D4F886F922E}" type="pres">
      <dgm:prSet presAssocID="{C322506E-4AC3-47A3-B575-BA67878D105A}" presName="rootConnector" presStyleLbl="node1" presStyleIdx="1" presStyleCnt="3"/>
      <dgm:spPr/>
      <dgm:t>
        <a:bodyPr/>
        <a:lstStyle/>
        <a:p>
          <a:endParaRPr lang="en-US"/>
        </a:p>
      </dgm:t>
    </dgm:pt>
    <dgm:pt modelId="{7BD89D29-37B9-4F43-AF65-5CB98BED8D66}" type="pres">
      <dgm:prSet presAssocID="{C322506E-4AC3-47A3-B575-BA67878D105A}" presName="childShape" presStyleCnt="0"/>
      <dgm:spPr/>
    </dgm:pt>
    <dgm:pt modelId="{19883EC1-32ED-4AA9-B61C-B01E4207D01E}" type="pres">
      <dgm:prSet presAssocID="{62AABE09-3064-4ECC-B0F9-68956E16C50F}" presName="root" presStyleCnt="0"/>
      <dgm:spPr/>
    </dgm:pt>
    <dgm:pt modelId="{E9266499-9056-43BE-AC7A-BAC01EED2860}" type="pres">
      <dgm:prSet presAssocID="{62AABE09-3064-4ECC-B0F9-68956E16C50F}" presName="rootComposite" presStyleCnt="0"/>
      <dgm:spPr/>
    </dgm:pt>
    <dgm:pt modelId="{C0335A14-CE3F-4D46-91C9-F90328760FBF}" type="pres">
      <dgm:prSet presAssocID="{62AABE09-3064-4ECC-B0F9-68956E16C50F}" presName="rootText" presStyleLbl="node1" presStyleIdx="2" presStyleCnt="3"/>
      <dgm:spPr/>
      <dgm:t>
        <a:bodyPr/>
        <a:lstStyle/>
        <a:p>
          <a:endParaRPr lang="en-US"/>
        </a:p>
      </dgm:t>
    </dgm:pt>
    <dgm:pt modelId="{211258EC-8D2F-4193-A394-A57D8CE3E8DF}" type="pres">
      <dgm:prSet presAssocID="{62AABE09-3064-4ECC-B0F9-68956E16C50F}" presName="rootConnector" presStyleLbl="node1" presStyleIdx="2" presStyleCnt="3"/>
      <dgm:spPr/>
      <dgm:t>
        <a:bodyPr/>
        <a:lstStyle/>
        <a:p>
          <a:endParaRPr lang="en-US"/>
        </a:p>
      </dgm:t>
    </dgm:pt>
    <dgm:pt modelId="{B144666C-C88B-4218-B582-6EA9823E06DF}" type="pres">
      <dgm:prSet presAssocID="{62AABE09-3064-4ECC-B0F9-68956E16C50F}" presName="childShape" presStyleCnt="0"/>
      <dgm:spPr/>
    </dgm:pt>
  </dgm:ptLst>
  <dgm:cxnLst>
    <dgm:cxn modelId="{BA6C79E0-3636-443E-9FF5-B26052F17BDD}" srcId="{5A548681-273B-4C23-99A5-BF58EFFC7A9D}" destId="{62AABE09-3064-4ECC-B0F9-68956E16C50F}" srcOrd="2" destOrd="0" parTransId="{D444FCC0-0835-41F3-89EC-92814B222954}" sibTransId="{046DA709-3A6E-40BE-8AC3-940BFCD97354}"/>
    <dgm:cxn modelId="{3E2B8C03-EA75-44B4-8290-4D909F847068}" srcId="{5A548681-273B-4C23-99A5-BF58EFFC7A9D}" destId="{C322506E-4AC3-47A3-B575-BA67878D105A}" srcOrd="1" destOrd="0" parTransId="{304B22DB-AC19-4CE5-AD1E-2A1910451E9F}" sibTransId="{62DFA508-C195-4298-8AC9-8A949DA0A86B}"/>
    <dgm:cxn modelId="{DB688596-503A-4BFF-B069-041D1EAEC630}" type="presOf" srcId="{C322506E-4AC3-47A3-B575-BA67878D105A}" destId="{A8AABBE4-594A-4F20-9460-060438EECF5F}" srcOrd="0" destOrd="0" presId="urn:microsoft.com/office/officeart/2005/8/layout/hierarchy3"/>
    <dgm:cxn modelId="{96D4C1EC-436E-45A9-923E-50F731EB4D55}" srcId="{5A548681-273B-4C23-99A5-BF58EFFC7A9D}" destId="{1F08028A-5198-43BF-9F7E-F5FDCC93C1AC}" srcOrd="0" destOrd="0" parTransId="{EEA720C2-12AC-47F1-8FCC-3A5C1958F0C3}" sibTransId="{7E93805F-9AF9-454E-B0D5-2197D3E97089}"/>
    <dgm:cxn modelId="{68A28905-EC40-48B7-BCF9-1CAFCFCBEBC1}" type="presOf" srcId="{1F08028A-5198-43BF-9F7E-F5FDCC93C1AC}" destId="{1B725DC7-F55C-4AF6-8FCA-CBB865B891A6}" srcOrd="1" destOrd="0" presId="urn:microsoft.com/office/officeart/2005/8/layout/hierarchy3"/>
    <dgm:cxn modelId="{9FC7D310-8700-474A-9E97-F86895879303}" type="presOf" srcId="{62AABE09-3064-4ECC-B0F9-68956E16C50F}" destId="{C0335A14-CE3F-4D46-91C9-F90328760FBF}" srcOrd="0" destOrd="0" presId="urn:microsoft.com/office/officeart/2005/8/layout/hierarchy3"/>
    <dgm:cxn modelId="{C295ECF8-911F-4F96-8A7E-9F591E47188F}" type="presOf" srcId="{62AABE09-3064-4ECC-B0F9-68956E16C50F}" destId="{211258EC-8D2F-4193-A394-A57D8CE3E8DF}" srcOrd="1" destOrd="0" presId="urn:microsoft.com/office/officeart/2005/8/layout/hierarchy3"/>
    <dgm:cxn modelId="{1955E325-918B-4962-AE64-63BA3878E6DB}" type="presOf" srcId="{5A548681-273B-4C23-99A5-BF58EFFC7A9D}" destId="{C35E4863-E96B-4071-8B7F-759DB30933D6}" srcOrd="0" destOrd="0" presId="urn:microsoft.com/office/officeart/2005/8/layout/hierarchy3"/>
    <dgm:cxn modelId="{4493AF4D-B533-4D8B-A5BB-23FECCF6508A}" type="presOf" srcId="{C322506E-4AC3-47A3-B575-BA67878D105A}" destId="{6EAC8FBE-830B-4F69-9EAB-1D4F886F922E}" srcOrd="1" destOrd="0" presId="urn:microsoft.com/office/officeart/2005/8/layout/hierarchy3"/>
    <dgm:cxn modelId="{27403093-78A2-42FA-A67E-AF5FF260D99A}" type="presOf" srcId="{1F08028A-5198-43BF-9F7E-F5FDCC93C1AC}" destId="{39D53F01-A808-4DED-B462-6323A0EAC706}" srcOrd="0" destOrd="0" presId="urn:microsoft.com/office/officeart/2005/8/layout/hierarchy3"/>
    <dgm:cxn modelId="{C7EA236D-1A61-408D-AB80-3363FA0EC695}" type="presParOf" srcId="{C35E4863-E96B-4071-8B7F-759DB30933D6}" destId="{06A5B9F4-71B2-462D-9068-D9E7E2292B7C}" srcOrd="0" destOrd="0" presId="urn:microsoft.com/office/officeart/2005/8/layout/hierarchy3"/>
    <dgm:cxn modelId="{A814D7CE-6673-4949-B8D6-15645228D086}" type="presParOf" srcId="{06A5B9F4-71B2-462D-9068-D9E7E2292B7C}" destId="{3854BA0C-935E-438D-AAB8-B8FFBCE35833}" srcOrd="0" destOrd="0" presId="urn:microsoft.com/office/officeart/2005/8/layout/hierarchy3"/>
    <dgm:cxn modelId="{8DE56DB7-D298-4BF1-8057-941B31E5BCCF}" type="presParOf" srcId="{3854BA0C-935E-438D-AAB8-B8FFBCE35833}" destId="{39D53F01-A808-4DED-B462-6323A0EAC706}" srcOrd="0" destOrd="0" presId="urn:microsoft.com/office/officeart/2005/8/layout/hierarchy3"/>
    <dgm:cxn modelId="{810CA2EA-A609-4008-BE51-B284BEF2E6B7}" type="presParOf" srcId="{3854BA0C-935E-438D-AAB8-B8FFBCE35833}" destId="{1B725DC7-F55C-4AF6-8FCA-CBB865B891A6}" srcOrd="1" destOrd="0" presId="urn:microsoft.com/office/officeart/2005/8/layout/hierarchy3"/>
    <dgm:cxn modelId="{F370D734-1E1A-41FD-9E52-3C59350C2052}" type="presParOf" srcId="{06A5B9F4-71B2-462D-9068-D9E7E2292B7C}" destId="{5373A408-B7E5-4ABD-AD52-2C81780D3622}" srcOrd="1" destOrd="0" presId="urn:microsoft.com/office/officeart/2005/8/layout/hierarchy3"/>
    <dgm:cxn modelId="{F1BD7A34-75FC-4E17-B344-F11BAB48851A}" type="presParOf" srcId="{C35E4863-E96B-4071-8B7F-759DB30933D6}" destId="{176142A2-DC95-4D1F-9C9B-76BE37B59E78}" srcOrd="1" destOrd="0" presId="urn:microsoft.com/office/officeart/2005/8/layout/hierarchy3"/>
    <dgm:cxn modelId="{F5B6E1E6-43C1-4F80-BF24-8BF5DDEF2BF1}" type="presParOf" srcId="{176142A2-DC95-4D1F-9C9B-76BE37B59E78}" destId="{84BE5404-9711-47BE-A14F-31AB2243B89F}" srcOrd="0" destOrd="0" presId="urn:microsoft.com/office/officeart/2005/8/layout/hierarchy3"/>
    <dgm:cxn modelId="{A199EE1F-9B8B-4FD2-8F63-913C995DCCCC}" type="presParOf" srcId="{84BE5404-9711-47BE-A14F-31AB2243B89F}" destId="{A8AABBE4-594A-4F20-9460-060438EECF5F}" srcOrd="0" destOrd="0" presId="urn:microsoft.com/office/officeart/2005/8/layout/hierarchy3"/>
    <dgm:cxn modelId="{5EB200BF-D668-48EB-A551-906B39409C60}" type="presParOf" srcId="{84BE5404-9711-47BE-A14F-31AB2243B89F}" destId="{6EAC8FBE-830B-4F69-9EAB-1D4F886F922E}" srcOrd="1" destOrd="0" presId="urn:microsoft.com/office/officeart/2005/8/layout/hierarchy3"/>
    <dgm:cxn modelId="{F99E6520-D0FC-4956-8AAB-663BF5D67139}" type="presParOf" srcId="{176142A2-DC95-4D1F-9C9B-76BE37B59E78}" destId="{7BD89D29-37B9-4F43-AF65-5CB98BED8D66}" srcOrd="1" destOrd="0" presId="urn:microsoft.com/office/officeart/2005/8/layout/hierarchy3"/>
    <dgm:cxn modelId="{9399AF77-350F-4D57-9D9D-A5104AC32B31}" type="presParOf" srcId="{C35E4863-E96B-4071-8B7F-759DB30933D6}" destId="{19883EC1-32ED-4AA9-B61C-B01E4207D01E}" srcOrd="2" destOrd="0" presId="urn:microsoft.com/office/officeart/2005/8/layout/hierarchy3"/>
    <dgm:cxn modelId="{E150A153-C129-49BB-871D-E72E81B226A2}" type="presParOf" srcId="{19883EC1-32ED-4AA9-B61C-B01E4207D01E}" destId="{E9266499-9056-43BE-AC7A-BAC01EED2860}" srcOrd="0" destOrd="0" presId="urn:microsoft.com/office/officeart/2005/8/layout/hierarchy3"/>
    <dgm:cxn modelId="{AA0AB727-D2AE-48EC-A383-7EDE43DF2CE4}" type="presParOf" srcId="{E9266499-9056-43BE-AC7A-BAC01EED2860}" destId="{C0335A14-CE3F-4D46-91C9-F90328760FBF}" srcOrd="0" destOrd="0" presId="urn:microsoft.com/office/officeart/2005/8/layout/hierarchy3"/>
    <dgm:cxn modelId="{0CAD0301-632B-42EF-AA39-265C9622770D}" type="presParOf" srcId="{E9266499-9056-43BE-AC7A-BAC01EED2860}" destId="{211258EC-8D2F-4193-A394-A57D8CE3E8DF}" srcOrd="1" destOrd="0" presId="urn:microsoft.com/office/officeart/2005/8/layout/hierarchy3"/>
    <dgm:cxn modelId="{FD92F270-B78B-4C71-8ED3-521B1F2D7848}" type="presParOf" srcId="{19883EC1-32ED-4AA9-B61C-B01E4207D01E}" destId="{B144666C-C88B-4218-B582-6EA9823E06D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3F01-A808-4DED-B462-6323A0EAC706}">
      <dsp:nvSpPr>
        <dsp:cNvPr id="0" name=""/>
        <dsp:cNvSpPr/>
      </dsp:nvSpPr>
      <dsp:spPr>
        <a:xfrm>
          <a:off x="1174"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What</a:t>
          </a:r>
          <a:endParaRPr lang="en-US" sz="6500" kern="1200" dirty="0"/>
        </a:p>
      </dsp:txBody>
      <dsp:txXfrm>
        <a:off x="41438" y="1064245"/>
        <a:ext cx="2668910" cy="1294191"/>
      </dsp:txXfrm>
    </dsp:sp>
    <dsp:sp modelId="{A8AABBE4-594A-4F20-9460-060438EECF5F}">
      <dsp:nvSpPr>
        <dsp:cNvPr id="0" name=""/>
        <dsp:cNvSpPr/>
      </dsp:nvSpPr>
      <dsp:spPr>
        <a:xfrm>
          <a:off x="3437972"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Why</a:t>
          </a:r>
          <a:endParaRPr lang="en-US" sz="6500" kern="1200" dirty="0"/>
        </a:p>
      </dsp:txBody>
      <dsp:txXfrm>
        <a:off x="3478236" y="1064245"/>
        <a:ext cx="2668910" cy="1294191"/>
      </dsp:txXfrm>
    </dsp:sp>
    <dsp:sp modelId="{C0335A14-CE3F-4D46-91C9-F90328760FBF}">
      <dsp:nvSpPr>
        <dsp:cNvPr id="0" name=""/>
        <dsp:cNvSpPr/>
      </dsp:nvSpPr>
      <dsp:spPr>
        <a:xfrm>
          <a:off x="6874770"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How</a:t>
          </a:r>
          <a:endParaRPr lang="en-US" sz="6500" kern="1200" dirty="0"/>
        </a:p>
      </dsp:txBody>
      <dsp:txXfrm>
        <a:off x="6915034" y="1064245"/>
        <a:ext cx="2668910" cy="12941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4ED14-123C-4E50-A1BB-13F28F21E337}" type="datetimeFigureOut">
              <a:rPr lang="en-US" smtClean="0"/>
              <a:t>9/29/2018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80A7E-3D60-411A-84B1-AE11436DCC75}" type="slidenum">
              <a:rPr lang="en-US" smtClean="0"/>
              <a:t>‹#›</a:t>
            </a:fld>
            <a:endParaRPr lang="en-US"/>
          </a:p>
        </p:txBody>
      </p:sp>
    </p:spTree>
    <p:extLst>
      <p:ext uri="{BB962C8B-B14F-4D97-AF65-F5344CB8AC3E}">
        <p14:creationId xmlns:p14="http://schemas.microsoft.com/office/powerpoint/2010/main" val="336479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16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45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006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923F103-BC34-4FE4-A40E-EDDEECFDA5D0}" type="datetimeFigureOut">
              <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9/29/2018</a:t>
            </a:fld>
            <a:endPar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rPr>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8558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3A1CC3-2375-41D4-9E03-427CAF2A4C1A}"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9583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F16868-8199-4C2C-A5B1-63AEE139F88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5967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B31166">
                    <a:lumMod val="60000"/>
                    <a:lumOff val="40000"/>
                  </a:srgbClr>
                </a:solidFill>
                <a:effectLst/>
                <a:uLnTx/>
                <a:uFillTx/>
                <a:latin typeface="Arial"/>
                <a:ea typeface="+mn-ea"/>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B31166">
                    <a:lumMod val="60000"/>
                    <a:lumOff val="40000"/>
                  </a:srgbClr>
                </a:solidFill>
                <a:effectLst/>
                <a:uLnTx/>
                <a:uFillTx/>
                <a:latin typeface="Arial"/>
                <a:ea typeface="+mn-ea"/>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AD9FF7F-6988-44CC-821B-644E70CD2F73}"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403832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C12C299-16B2-4475-990D-751901EACC14}"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299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E86839-B9D8-4651-8783-F325ECE74E65}"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53421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84F64-32F6-45C5-931F-ADC1662401D0}"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a:xfrm>
            <a:off x="561111" y="6391838"/>
            <a:ext cx="3644282" cy="30480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36305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3086D93-FCAC-47E0-A2EE-787E62CA814C}"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3713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A879A6-0FD0-4734-A311-86BFCA472E6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8959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C9CA7B-DFD4-44B5-8C60-D14B8CD1FB5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4051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4E6425-0181-43F2-84FC-787E803FD2F8}"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1376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DB8791-F1B0-41E7-B7FD-A781E65C4266}"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164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D63B2-E120-4ED8-B27B-C685F510A5F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6798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AA18ACC-A947-437B-A130-35BD54FDF1E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7254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8D7E02-BCB8-4D50-A234-369438C0865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6274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E86A4C-8E40-4F87-A4F0-01A0687C5742}"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374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E72C73-2D91-4E12-BA25-F0AA0C03599B}"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2692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E451C3-0FF4-47C4-B829-773ADF60F88C}"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83432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LauraBiss/apis_materia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i.nasa.gov/api.html#apo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flagcounte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com/chart/interactive/docs/gallery/gauge"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jsfiddle.net/api/post/library/pu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B04A-EF58-4959-92C4-57CFF7303144}"/>
              </a:ext>
            </a:extLst>
          </p:cNvPr>
          <p:cNvSpPr>
            <a:spLocks noGrp="1"/>
          </p:cNvSpPr>
          <p:nvPr>
            <p:ph type="ctrTitle"/>
          </p:nvPr>
        </p:nvSpPr>
        <p:spPr/>
        <p:txBody>
          <a:bodyPr/>
          <a:lstStyle/>
          <a:p>
            <a:r>
              <a:rPr lang="en-US" dirty="0"/>
              <a:t>Intro to APIs</a:t>
            </a:r>
          </a:p>
        </p:txBody>
      </p:sp>
      <p:sp>
        <p:nvSpPr>
          <p:cNvPr id="3" name="Subtitle 2">
            <a:extLst>
              <a:ext uri="{FF2B5EF4-FFF2-40B4-BE49-F238E27FC236}">
                <a16:creationId xmlns:a16="http://schemas.microsoft.com/office/drawing/2014/main" id="{7D70F83C-1031-4475-8DF8-25D2C9AA7E91}"/>
              </a:ext>
            </a:extLst>
          </p:cNvPr>
          <p:cNvSpPr>
            <a:spLocks noGrp="1"/>
          </p:cNvSpPr>
          <p:nvPr>
            <p:ph type="subTitle" idx="1"/>
          </p:nvPr>
        </p:nvSpPr>
        <p:spPr/>
        <p:txBody>
          <a:bodyPr/>
          <a:lstStyle/>
          <a:p>
            <a:r>
              <a:rPr lang="en-US" dirty="0"/>
              <a:t>GDI Boise</a:t>
            </a:r>
          </a:p>
        </p:txBody>
      </p:sp>
      <p:sp>
        <p:nvSpPr>
          <p:cNvPr id="4" name="TextBox 3"/>
          <p:cNvSpPr txBox="1"/>
          <p:nvPr/>
        </p:nvSpPr>
        <p:spPr>
          <a:xfrm>
            <a:off x="5537200" y="1776027"/>
            <a:ext cx="5905500" cy="2862322"/>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bg1"/>
                </a:solidFill>
              </a:rPr>
              <a:t>Please connect to “</a:t>
            </a:r>
            <a:r>
              <a:rPr lang="en-US" dirty="0" err="1" smtClean="0">
                <a:solidFill>
                  <a:schemeClr val="bg1"/>
                </a:solidFill>
              </a:rPr>
              <a:t>muguest</a:t>
            </a:r>
            <a:r>
              <a:rPr lang="en-US" dirty="0" smtClean="0">
                <a:solidFill>
                  <a:schemeClr val="bg1"/>
                </a:solidFill>
              </a:rPr>
              <a:t>” </a:t>
            </a:r>
            <a:r>
              <a:rPr lang="en-US" dirty="0" err="1" smtClean="0">
                <a:solidFill>
                  <a:schemeClr val="bg1"/>
                </a:solidFill>
              </a:rPr>
              <a:t>wifi</a:t>
            </a:r>
            <a:r>
              <a:rPr lang="en-US" dirty="0" smtClean="0">
                <a:solidFill>
                  <a:schemeClr val="bg1"/>
                </a:solidFill>
              </a:rPr>
              <a:t> and accept the terms.</a:t>
            </a:r>
          </a:p>
          <a:p>
            <a:endParaRPr lang="en-US" dirty="0" smtClean="0">
              <a:solidFill>
                <a:schemeClr val="bg1"/>
              </a:solidFill>
            </a:endParaRPr>
          </a:p>
          <a:p>
            <a:pPr marL="342900" indent="-342900">
              <a:buFont typeface="Arial" panose="020B0604020202020204" pitchFamily="34" charset="0"/>
              <a:buChar char="•"/>
            </a:pPr>
            <a:r>
              <a:rPr lang="en-US" dirty="0" err="1" smtClean="0">
                <a:solidFill>
                  <a:schemeClr val="bg1"/>
                </a:solidFill>
              </a:rPr>
              <a:t>Goto</a:t>
            </a:r>
            <a:r>
              <a:rPr lang="en-US" dirty="0" smtClean="0">
                <a:solidFill>
                  <a:schemeClr val="bg1"/>
                </a:solidFill>
              </a:rPr>
              <a:t>: </a:t>
            </a:r>
            <a:r>
              <a:rPr lang="en-US" dirty="0" smtClean="0">
                <a:solidFill>
                  <a:schemeClr val="bg1"/>
                </a:solidFill>
                <a:hlinkClick r:id="rId2"/>
              </a:rPr>
              <a:t>https://github.com/LauraBiss/apis_materials</a:t>
            </a: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Download the class materials and extract the files to your computer.</a:t>
            </a:r>
          </a:p>
        </p:txBody>
      </p:sp>
      <p:pic>
        <p:nvPicPr>
          <p:cNvPr id="5" name="Picture 4"/>
          <p:cNvPicPr>
            <a:picLocks noChangeAspect="1"/>
          </p:cNvPicPr>
          <p:nvPr/>
        </p:nvPicPr>
        <p:blipFill>
          <a:blip r:embed="rId3"/>
          <a:stretch>
            <a:fillRect/>
          </a:stretch>
        </p:blipFill>
        <p:spPr>
          <a:xfrm>
            <a:off x="7775575" y="3438557"/>
            <a:ext cx="1428750" cy="438150"/>
          </a:xfrm>
          <a:prstGeom prst="rect">
            <a:avLst/>
          </a:prstGeom>
        </p:spPr>
      </p:pic>
    </p:spTree>
    <p:extLst>
      <p:ext uri="{BB962C8B-B14F-4D97-AF65-F5344CB8AC3E}">
        <p14:creationId xmlns:p14="http://schemas.microsoft.com/office/powerpoint/2010/main" val="862441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Astronomy Picture of the Day</a:t>
            </a:r>
            <a:br>
              <a:rPr lang="en-US" b="1" dirty="0"/>
            </a:br>
            <a:endParaRPr lang="en-US" dirty="0"/>
          </a:p>
        </p:txBody>
      </p:sp>
      <p:sp>
        <p:nvSpPr>
          <p:cNvPr id="3" name="Content Placeholder 2"/>
          <p:cNvSpPr>
            <a:spLocks noGrp="1"/>
          </p:cNvSpPr>
          <p:nvPr>
            <p:ph idx="1"/>
          </p:nvPr>
        </p:nvSpPr>
        <p:spPr/>
        <p:txBody>
          <a:bodyPr/>
          <a:lstStyle/>
          <a:p>
            <a:r>
              <a:rPr lang="en-US" dirty="0" smtClean="0"/>
              <a:t>Visit NASA’s </a:t>
            </a:r>
            <a:r>
              <a:rPr lang="en-US" dirty="0"/>
              <a:t>popular site at: </a:t>
            </a:r>
            <a:r>
              <a:rPr lang="en-US" dirty="0">
                <a:hlinkClick r:id="rId2"/>
              </a:rPr>
              <a:t>https://</a:t>
            </a:r>
            <a:r>
              <a:rPr lang="en-US" dirty="0" smtClean="0">
                <a:hlinkClick r:id="rId2"/>
              </a:rPr>
              <a:t>api.nasa.gov/api.html#apod</a:t>
            </a:r>
            <a:endParaRPr lang="en-US" dirty="0" smtClean="0"/>
          </a:p>
          <a:p>
            <a:r>
              <a:rPr lang="en-US" dirty="0" smtClean="0"/>
              <a:t>This site loads in a different picture or video every day and provides an API for those who would like to retrieve the picture and associated information.</a:t>
            </a:r>
          </a:p>
          <a:p>
            <a:r>
              <a:rPr lang="en-US" dirty="0" smtClean="0"/>
              <a:t>Sign up for an API key.</a:t>
            </a:r>
          </a:p>
          <a:p>
            <a:r>
              <a:rPr lang="en-US" dirty="0" smtClean="0"/>
              <a:t>Open the apodStarter.html file in an editor.</a:t>
            </a:r>
            <a:endParaRPr lang="en-US" dirty="0"/>
          </a:p>
        </p:txBody>
      </p:sp>
    </p:spTree>
    <p:extLst>
      <p:ext uri="{BB962C8B-B14F-4D97-AF65-F5344CB8AC3E}">
        <p14:creationId xmlns:p14="http://schemas.microsoft.com/office/powerpoint/2010/main" val="343037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Two: APOD</a:t>
            </a:r>
          </a:p>
        </p:txBody>
      </p:sp>
      <p:sp>
        <p:nvSpPr>
          <p:cNvPr id="3" name="Content Placeholder 2"/>
          <p:cNvSpPr>
            <a:spLocks noGrp="1"/>
          </p:cNvSpPr>
          <p:nvPr>
            <p:ph idx="1"/>
          </p:nvPr>
        </p:nvSpPr>
        <p:spPr/>
        <p:txBody>
          <a:bodyPr/>
          <a:lstStyle/>
          <a:p>
            <a:r>
              <a:rPr lang="en-US" dirty="0" smtClean="0"/>
              <a:t>Replace the DEMO_KEY with your key.</a:t>
            </a:r>
          </a:p>
          <a:p>
            <a:r>
              <a:rPr lang="en-US" dirty="0" smtClean="0"/>
              <a:t>Refresh the page and ensure it works.</a:t>
            </a:r>
          </a:p>
          <a:p>
            <a:r>
              <a:rPr lang="en-US" dirty="0" smtClean="0"/>
              <a:t>Check console for errors if it isn’t working.</a:t>
            </a:r>
          </a:p>
          <a:p>
            <a:r>
              <a:rPr lang="en-US" dirty="0" smtClean="0"/>
              <a:t>Change the date and refresh the page.  Notice the picture and information change.</a:t>
            </a:r>
            <a:endParaRPr lang="en-US" dirty="0"/>
          </a:p>
        </p:txBody>
      </p:sp>
    </p:spTree>
    <p:extLst>
      <p:ext uri="{BB962C8B-B14F-4D97-AF65-F5344CB8AC3E}">
        <p14:creationId xmlns:p14="http://schemas.microsoft.com/office/powerpoint/2010/main" val="374214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Two: APOD</a:t>
            </a:r>
            <a:endParaRPr lang="en-US" dirty="0"/>
          </a:p>
        </p:txBody>
      </p:sp>
      <p:sp>
        <p:nvSpPr>
          <p:cNvPr id="3" name="Content Placeholder 2"/>
          <p:cNvSpPr>
            <a:spLocks noGrp="1"/>
          </p:cNvSpPr>
          <p:nvPr>
            <p:ph idx="1"/>
          </p:nvPr>
        </p:nvSpPr>
        <p:spPr>
          <a:xfrm>
            <a:off x="404328" y="2262306"/>
            <a:ext cx="8453069" cy="999509"/>
          </a:xfrm>
        </p:spPr>
        <p:txBody>
          <a:bodyPr/>
          <a:lstStyle/>
          <a:p>
            <a:r>
              <a:rPr lang="en-US" dirty="0" smtClean="0"/>
              <a:t>In the header add the </a:t>
            </a:r>
            <a:r>
              <a:rPr lang="en-US" dirty="0" err="1" smtClean="0"/>
              <a:t>datepicker</a:t>
            </a:r>
            <a:r>
              <a:rPr lang="en-US" dirty="0" smtClean="0"/>
              <a:t> function.</a:t>
            </a:r>
          </a:p>
          <a:p>
            <a:r>
              <a:rPr lang="en-US" dirty="0" smtClean="0"/>
              <a:t>In the body add a div, a paragraph and an input for </a:t>
            </a:r>
            <a:r>
              <a:rPr lang="en-US" dirty="0" err="1" smtClean="0"/>
              <a:t>datepicker</a:t>
            </a:r>
            <a:r>
              <a:rPr lang="en-US" dirty="0" smtClean="0"/>
              <a:t>.</a:t>
            </a:r>
            <a:endParaRPr lang="en-US" dirty="0"/>
          </a:p>
        </p:txBody>
      </p:sp>
      <p:pic>
        <p:nvPicPr>
          <p:cNvPr id="4" name="Picture 3"/>
          <p:cNvPicPr>
            <a:picLocks noChangeAspect="1"/>
          </p:cNvPicPr>
          <p:nvPr/>
        </p:nvPicPr>
        <p:blipFill>
          <a:blip r:embed="rId2"/>
          <a:stretch>
            <a:fillRect/>
          </a:stretch>
        </p:blipFill>
        <p:spPr>
          <a:xfrm>
            <a:off x="609393" y="3261815"/>
            <a:ext cx="8961787" cy="3164208"/>
          </a:xfrm>
          <a:prstGeom prst="rect">
            <a:avLst/>
          </a:prstGeom>
        </p:spPr>
      </p:pic>
    </p:spTree>
    <p:extLst>
      <p:ext uri="{BB962C8B-B14F-4D97-AF65-F5344CB8AC3E}">
        <p14:creationId xmlns:p14="http://schemas.microsoft.com/office/powerpoint/2010/main" val="89095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Two: APOD</a:t>
            </a:r>
            <a:endParaRPr lang="en-US" dirty="0"/>
          </a:p>
        </p:txBody>
      </p:sp>
      <p:pic>
        <p:nvPicPr>
          <p:cNvPr id="5" name="Picture 4"/>
          <p:cNvPicPr>
            <a:picLocks noChangeAspect="1"/>
          </p:cNvPicPr>
          <p:nvPr/>
        </p:nvPicPr>
        <p:blipFill>
          <a:blip r:embed="rId2"/>
          <a:stretch>
            <a:fillRect/>
          </a:stretch>
        </p:blipFill>
        <p:spPr>
          <a:xfrm>
            <a:off x="1059420" y="4309208"/>
            <a:ext cx="9472674" cy="1627567"/>
          </a:xfrm>
          <a:prstGeom prst="rect">
            <a:avLst/>
          </a:prstGeom>
        </p:spPr>
      </p:pic>
      <p:sp>
        <p:nvSpPr>
          <p:cNvPr id="6" name="Content Placeholder 5"/>
          <p:cNvSpPr>
            <a:spLocks noGrp="1"/>
          </p:cNvSpPr>
          <p:nvPr>
            <p:ph idx="1"/>
          </p:nvPr>
        </p:nvSpPr>
        <p:spPr>
          <a:xfrm>
            <a:off x="1154954" y="2784142"/>
            <a:ext cx="8825659" cy="1228299"/>
          </a:xfrm>
        </p:spPr>
        <p:txBody>
          <a:bodyPr/>
          <a:lstStyle/>
          <a:p>
            <a:r>
              <a:rPr lang="en-US" dirty="0" smtClean="0"/>
              <a:t>Add JavaScript to format the date from </a:t>
            </a:r>
            <a:r>
              <a:rPr lang="en-US" dirty="0" err="1" smtClean="0"/>
              <a:t>datepicker</a:t>
            </a:r>
            <a:r>
              <a:rPr lang="en-US" dirty="0" smtClean="0"/>
              <a:t> and assign it to the variable “</a:t>
            </a:r>
            <a:r>
              <a:rPr lang="en-US" dirty="0" err="1" smtClean="0"/>
              <a:t>spaceDate</a:t>
            </a:r>
            <a:r>
              <a:rPr lang="en-US" dirty="0" smtClean="0"/>
              <a:t>”.</a:t>
            </a:r>
          </a:p>
          <a:p>
            <a:r>
              <a:rPr lang="en-US" dirty="0" smtClean="0"/>
              <a:t>Append the </a:t>
            </a:r>
            <a:r>
              <a:rPr lang="en-US" dirty="0" err="1" smtClean="0"/>
              <a:t>url</a:t>
            </a:r>
            <a:r>
              <a:rPr lang="en-US" dirty="0" smtClean="0"/>
              <a:t> variable with “&amp;date=‘ + </a:t>
            </a:r>
            <a:r>
              <a:rPr lang="en-US" dirty="0" err="1" smtClean="0"/>
              <a:t>spaceDate</a:t>
            </a:r>
            <a:r>
              <a:rPr lang="en-US" dirty="0" smtClean="0"/>
              <a:t>”</a:t>
            </a:r>
            <a:endParaRPr lang="en-US" dirty="0"/>
          </a:p>
        </p:txBody>
      </p:sp>
    </p:spTree>
    <p:extLst>
      <p:ext uri="{BB962C8B-B14F-4D97-AF65-F5344CB8AC3E}">
        <p14:creationId xmlns:p14="http://schemas.microsoft.com/office/powerpoint/2010/main" val="36246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368CB5C-6E8F-4E55-A56C-DE1DA6DF83CE}"/>
              </a:ext>
            </a:extLst>
          </p:cNvPr>
          <p:cNvSpPr>
            <a:spLocks noGrp="1"/>
          </p:cNvSpPr>
          <p:nvPr>
            <p:ph type="title"/>
          </p:nvPr>
        </p:nvSpPr>
        <p:spPr>
          <a:xfrm>
            <a:off x="1154954" y="973668"/>
            <a:ext cx="8761413" cy="706964"/>
          </a:xfrm>
        </p:spPr>
        <p:txBody>
          <a:bodyPr>
            <a:normAutofit/>
          </a:bodyPr>
          <a:lstStyle/>
          <a:p>
            <a:r>
              <a:rPr lang="en-US">
                <a:solidFill>
                  <a:srgbClr val="FFFFFF"/>
                </a:solidFill>
              </a:rPr>
              <a:t>Client Side APIs</a:t>
            </a:r>
          </a:p>
        </p:txBody>
      </p:sp>
      <p:sp>
        <p:nvSpPr>
          <p:cNvPr id="14" name="Rectangle 13">
            <a:extLst>
              <a:ext uri="{FF2B5EF4-FFF2-40B4-BE49-F238E27FC236}">
                <a16:creationId xmlns:a16="http://schemas.microsoft.com/office/drawing/2014/main" id="{F9ED434F-8767-46CC-B26B-5AF62FF01E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C47DAA1-F1DD-45EC-8DE0-1E9EA5F95735}"/>
              </a:ext>
            </a:extLst>
          </p:cNvPr>
          <p:cNvGraphicFramePr>
            <a:graphicFrameLocks noGrp="1"/>
          </p:cNvGraphicFramePr>
          <p:nvPr>
            <p:ph idx="1"/>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8548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 name="Rectangle 18">
            <a:extLst>
              <a:ext uri="{FF2B5EF4-FFF2-40B4-BE49-F238E27FC236}">
                <a16:creationId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FB0DC4-1210-41B7-80E4-A82212CE915A}"/>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What is a web API?</a:t>
            </a:r>
          </a:p>
        </p:txBody>
      </p:sp>
      <p:sp>
        <p:nvSpPr>
          <p:cNvPr id="3" name="Content Placeholder 2">
            <a:extLst>
              <a:ext uri="{FF2B5EF4-FFF2-40B4-BE49-F238E27FC236}">
                <a16:creationId xmlns:a16="http://schemas.microsoft.com/office/drawing/2014/main" id="{50F837C1-DE98-4FF8-9EB4-DFB779A1EAB9}"/>
              </a:ext>
            </a:extLst>
          </p:cNvPr>
          <p:cNvSpPr>
            <a:spLocks noGrp="1"/>
          </p:cNvSpPr>
          <p:nvPr>
            <p:ph idx="1"/>
          </p:nvPr>
        </p:nvSpPr>
        <p:spPr>
          <a:xfrm>
            <a:off x="8160773" y="4591665"/>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Application Programming Interface</a:t>
            </a:r>
          </a:p>
        </p:txBody>
      </p:sp>
      <p:pic>
        <p:nvPicPr>
          <p:cNvPr id="6" name="Picture 5">
            <a:extLst>
              <a:ext uri="{FF2B5EF4-FFF2-40B4-BE49-F238E27FC236}">
                <a16:creationId xmlns:a16="http://schemas.microsoft.com/office/drawing/2014/main" id="{6E365523-B806-40DE-A0C8-1AFA83E17AD9}"/>
              </a:ext>
            </a:extLst>
          </p:cNvPr>
          <p:cNvPicPr>
            <a:picLocks noChangeAspect="1"/>
          </p:cNvPicPr>
          <p:nvPr/>
        </p:nvPicPr>
        <p:blipFill>
          <a:blip r:embed="rId4"/>
          <a:stretch>
            <a:fillRect/>
          </a:stretch>
        </p:blipFill>
        <p:spPr>
          <a:xfrm>
            <a:off x="1109763" y="1591322"/>
            <a:ext cx="6470907" cy="367223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628263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2D9D90-5764-43BF-993C-62BDF96E31F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Why: Client Side APIs</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F67B2D83-E27A-45A4-8660-E7EB66957593}"/>
              </a:ext>
            </a:extLst>
          </p:cNvPr>
          <p:cNvPicPr>
            <a:picLocks noChangeAspect="1"/>
          </p:cNvPicPr>
          <p:nvPr/>
        </p:nvPicPr>
        <p:blipFill>
          <a:blip r:embed="rId4"/>
          <a:stretch>
            <a:fillRect/>
          </a:stretch>
        </p:blipFill>
        <p:spPr>
          <a:xfrm>
            <a:off x="1109763" y="1206103"/>
            <a:ext cx="6443180" cy="4445794"/>
          </a:xfrm>
          <a:prstGeom prst="rect">
            <a:avLst/>
          </a:prstGeom>
        </p:spPr>
      </p:pic>
    </p:spTree>
    <p:extLst>
      <p:ext uri="{BB962C8B-B14F-4D97-AF65-F5344CB8AC3E}">
        <p14:creationId xmlns:p14="http://schemas.microsoft.com/office/powerpoint/2010/main" val="81082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781E-24BE-4A77-9F8C-3037C9DE90F4}"/>
              </a:ext>
            </a:extLst>
          </p:cNvPr>
          <p:cNvSpPr>
            <a:spLocks noGrp="1"/>
          </p:cNvSpPr>
          <p:nvPr>
            <p:ph type="title"/>
          </p:nvPr>
        </p:nvSpPr>
        <p:spPr/>
        <p:txBody>
          <a:bodyPr/>
          <a:lstStyle/>
          <a:p>
            <a:r>
              <a:rPr lang="en-US" dirty="0"/>
              <a:t>Client Side APIs: HOW</a:t>
            </a:r>
          </a:p>
        </p:txBody>
      </p:sp>
      <p:pic>
        <p:nvPicPr>
          <p:cNvPr id="4" name="Picture 3"/>
          <p:cNvPicPr>
            <a:picLocks noChangeAspect="1"/>
          </p:cNvPicPr>
          <p:nvPr/>
        </p:nvPicPr>
        <p:blipFill>
          <a:blip r:embed="rId3"/>
          <a:stretch>
            <a:fillRect/>
          </a:stretch>
        </p:blipFill>
        <p:spPr>
          <a:xfrm>
            <a:off x="2599820" y="2300288"/>
            <a:ext cx="6939466" cy="4161894"/>
          </a:xfrm>
          <a:prstGeom prst="rect">
            <a:avLst/>
          </a:prstGeom>
        </p:spPr>
      </p:pic>
    </p:spTree>
    <p:extLst>
      <p:ext uri="{BB962C8B-B14F-4D97-AF65-F5344CB8AC3E}">
        <p14:creationId xmlns:p14="http://schemas.microsoft.com/office/powerpoint/2010/main" val="315690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6090-EB06-4428-9557-111B9931890A}"/>
              </a:ext>
            </a:extLst>
          </p:cNvPr>
          <p:cNvSpPr>
            <a:spLocks noGrp="1"/>
          </p:cNvSpPr>
          <p:nvPr>
            <p:ph type="title"/>
          </p:nvPr>
        </p:nvSpPr>
        <p:spPr/>
        <p:txBody>
          <a:bodyPr/>
          <a:lstStyle/>
          <a:p>
            <a:r>
              <a:rPr lang="en-US" dirty="0"/>
              <a:t>Exercise One: HTML APIs</a:t>
            </a:r>
          </a:p>
        </p:txBody>
      </p:sp>
      <p:sp>
        <p:nvSpPr>
          <p:cNvPr id="3" name="Content Placeholder 2">
            <a:extLst>
              <a:ext uri="{FF2B5EF4-FFF2-40B4-BE49-F238E27FC236}">
                <a16:creationId xmlns:a16="http://schemas.microsoft.com/office/drawing/2014/main" id="{21993E1E-07BB-428F-91B4-5D148752D21E}"/>
              </a:ext>
            </a:extLst>
          </p:cNvPr>
          <p:cNvSpPr>
            <a:spLocks noGrp="1"/>
          </p:cNvSpPr>
          <p:nvPr>
            <p:ph idx="1"/>
          </p:nvPr>
        </p:nvSpPr>
        <p:spPr>
          <a:xfrm>
            <a:off x="469557" y="2162432"/>
            <a:ext cx="11343502" cy="4436076"/>
          </a:xfrm>
        </p:spPr>
        <p:txBody>
          <a:bodyPr>
            <a:normAutofit/>
          </a:bodyPr>
          <a:lstStyle/>
          <a:p>
            <a:pPr marL="0" indent="0">
              <a:buNone/>
            </a:pPr>
            <a:r>
              <a:rPr lang="en-US" dirty="0"/>
              <a:t/>
            </a:r>
            <a:br>
              <a:rPr lang="en-US" dirty="0"/>
            </a:br>
            <a:r>
              <a:rPr lang="en-US" dirty="0"/>
              <a:t>In this exercise, you'll try out using several HTML APIs to add more dynamic content to the starter webpage.</a:t>
            </a:r>
          </a:p>
          <a:p>
            <a:r>
              <a:rPr lang="en-US" dirty="0"/>
              <a:t>Open the ExerciseOneStarter.html file. Open the webpage up in the browser and make sure it works. It should pull in video information from inline JSON data and display linked video thumbnails in a list.</a:t>
            </a:r>
          </a:p>
          <a:p>
            <a:r>
              <a:rPr lang="en-US" b="1" dirty="0"/>
              <a:t>Add a counter</a:t>
            </a:r>
            <a:r>
              <a:rPr lang="en-US" dirty="0"/>
              <a:t>: Go to </a:t>
            </a:r>
            <a:r>
              <a:rPr lang="en-US" dirty="0">
                <a:hlinkClick r:id="rId2"/>
              </a:rPr>
              <a:t>flagcounter.com</a:t>
            </a:r>
            <a:r>
              <a:rPr lang="en-US" dirty="0"/>
              <a:t> and set up a hit counter for your website. Put the counter somewhere near the bottom of the page within a div using id=“counter”.</a:t>
            </a:r>
          </a:p>
        </p:txBody>
      </p:sp>
    </p:spTree>
    <p:extLst>
      <p:ext uri="{BB962C8B-B14F-4D97-AF65-F5344CB8AC3E}">
        <p14:creationId xmlns:p14="http://schemas.microsoft.com/office/powerpoint/2010/main" val="217318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22B1-3919-4009-82AF-C74EA516FE79}"/>
              </a:ext>
            </a:extLst>
          </p:cNvPr>
          <p:cNvSpPr>
            <a:spLocks noGrp="1"/>
          </p:cNvSpPr>
          <p:nvPr>
            <p:ph type="title"/>
          </p:nvPr>
        </p:nvSpPr>
        <p:spPr/>
        <p:txBody>
          <a:bodyPr/>
          <a:lstStyle/>
          <a:p>
            <a:r>
              <a:rPr lang="en-US" dirty="0"/>
              <a:t>Rating Chart</a:t>
            </a:r>
          </a:p>
        </p:txBody>
      </p:sp>
      <p:pic>
        <p:nvPicPr>
          <p:cNvPr id="5" name="Picture 4">
            <a:extLst>
              <a:ext uri="{FF2B5EF4-FFF2-40B4-BE49-F238E27FC236}">
                <a16:creationId xmlns:a16="http://schemas.microsoft.com/office/drawing/2014/main" id="{8BC5B642-1A73-4E04-B865-DC3AE302546E}"/>
              </a:ext>
            </a:extLst>
          </p:cNvPr>
          <p:cNvPicPr>
            <a:picLocks noChangeAspect="1"/>
          </p:cNvPicPr>
          <p:nvPr/>
        </p:nvPicPr>
        <p:blipFill>
          <a:blip r:embed="rId2"/>
          <a:stretch>
            <a:fillRect/>
          </a:stretch>
        </p:blipFill>
        <p:spPr>
          <a:xfrm>
            <a:off x="8124825" y="2406252"/>
            <a:ext cx="4067175" cy="2305050"/>
          </a:xfrm>
          <a:prstGeom prst="rect">
            <a:avLst/>
          </a:prstGeom>
        </p:spPr>
      </p:pic>
      <p:sp>
        <p:nvSpPr>
          <p:cNvPr id="8" name="TextBox 7">
            <a:extLst>
              <a:ext uri="{FF2B5EF4-FFF2-40B4-BE49-F238E27FC236}">
                <a16:creationId xmlns:a16="http://schemas.microsoft.com/office/drawing/2014/main" id="{36F1B312-F724-48EF-97EA-1FDCC0DA6F48}"/>
              </a:ext>
            </a:extLst>
          </p:cNvPr>
          <p:cNvSpPr txBox="1"/>
          <p:nvPr/>
        </p:nvSpPr>
        <p:spPr>
          <a:xfrm>
            <a:off x="398308" y="2413337"/>
            <a:ext cx="7821827"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1: Add a "rating" field to each video in the inline JSON 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2: Go to the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hlinkClick r:id="rId3"/>
              </a:rPr>
              <a:t>Google Gauge Charts API Docs</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and read about the Gauge Chart API parameters.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3: Open the link to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hlinkClick r:id="rId4"/>
              </a:rPr>
              <a:t>JSFiddle</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hlinkClick r:id="rId4"/>
              </a:rPr>
              <a:t> example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and notice the HTML portion is segregated from the JavaScript portion.</a:t>
            </a:r>
          </a:p>
        </p:txBody>
      </p:sp>
      <p:pic>
        <p:nvPicPr>
          <p:cNvPr id="9" name="Picture 8">
            <a:extLst>
              <a:ext uri="{FF2B5EF4-FFF2-40B4-BE49-F238E27FC236}">
                <a16:creationId xmlns:a16="http://schemas.microsoft.com/office/drawing/2014/main" id="{C3A5A0B5-CCC4-4FEE-A061-9A6BA19BB541}"/>
              </a:ext>
            </a:extLst>
          </p:cNvPr>
          <p:cNvPicPr>
            <a:picLocks noChangeAspect="1"/>
          </p:cNvPicPr>
          <p:nvPr/>
        </p:nvPicPr>
        <p:blipFill>
          <a:blip r:embed="rId5"/>
          <a:stretch>
            <a:fillRect/>
          </a:stretch>
        </p:blipFill>
        <p:spPr>
          <a:xfrm>
            <a:off x="464211" y="4506515"/>
            <a:ext cx="2390775" cy="409575"/>
          </a:xfrm>
          <a:prstGeom prst="rect">
            <a:avLst/>
          </a:prstGeom>
        </p:spPr>
      </p:pic>
    </p:spTree>
    <p:extLst>
      <p:ext uri="{BB962C8B-B14F-4D97-AF65-F5344CB8AC3E}">
        <p14:creationId xmlns:p14="http://schemas.microsoft.com/office/powerpoint/2010/main" val="185467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109E-9562-41A1-8F67-B95004A55E5E}"/>
              </a:ext>
            </a:extLst>
          </p:cNvPr>
          <p:cNvSpPr>
            <a:spLocks noGrp="1"/>
          </p:cNvSpPr>
          <p:nvPr>
            <p:ph type="title"/>
          </p:nvPr>
        </p:nvSpPr>
        <p:spPr/>
        <p:txBody>
          <a:bodyPr/>
          <a:lstStyle/>
          <a:p>
            <a:r>
              <a:rPr lang="en-US" dirty="0"/>
              <a:t>Add Rating Chart Continued…</a:t>
            </a:r>
          </a:p>
        </p:txBody>
      </p:sp>
      <p:sp>
        <p:nvSpPr>
          <p:cNvPr id="4" name="Rectangle 3">
            <a:extLst>
              <a:ext uri="{FF2B5EF4-FFF2-40B4-BE49-F238E27FC236}">
                <a16:creationId xmlns:a16="http://schemas.microsoft.com/office/drawing/2014/main" id="{68F1DB9C-848F-46F7-A96B-7031895174E7}"/>
              </a:ext>
            </a:extLst>
          </p:cNvPr>
          <p:cNvSpPr/>
          <p:nvPr/>
        </p:nvSpPr>
        <p:spPr>
          <a:xfrm>
            <a:off x="147808" y="2408030"/>
            <a:ext cx="7989046" cy="147732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4:  From the top of the JavaScript portion, copy the contents until you reach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setInterval</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 (lines 1-22).</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5:  Rename the section titled “Memory” to “Rating”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and delete CPU and Network.</a:t>
            </a:r>
          </a:p>
        </p:txBody>
      </p:sp>
      <p:pic>
        <p:nvPicPr>
          <p:cNvPr id="5" name="Picture 4">
            <a:extLst>
              <a:ext uri="{FF2B5EF4-FFF2-40B4-BE49-F238E27FC236}">
                <a16:creationId xmlns:a16="http://schemas.microsoft.com/office/drawing/2014/main" id="{FCD30575-67AE-4AD5-8E4B-8A33760A7C7C}"/>
              </a:ext>
            </a:extLst>
          </p:cNvPr>
          <p:cNvPicPr>
            <a:picLocks noChangeAspect="1"/>
          </p:cNvPicPr>
          <p:nvPr/>
        </p:nvPicPr>
        <p:blipFill>
          <a:blip r:embed="rId2"/>
          <a:stretch>
            <a:fillRect/>
          </a:stretch>
        </p:blipFill>
        <p:spPr>
          <a:xfrm>
            <a:off x="6810246" y="2740165"/>
            <a:ext cx="5095875" cy="2857500"/>
          </a:xfrm>
          <a:prstGeom prst="rect">
            <a:avLst/>
          </a:prstGeom>
        </p:spPr>
      </p:pic>
      <p:pic>
        <p:nvPicPr>
          <p:cNvPr id="6" name="Picture 5">
            <a:extLst>
              <a:ext uri="{FF2B5EF4-FFF2-40B4-BE49-F238E27FC236}">
                <a16:creationId xmlns:a16="http://schemas.microsoft.com/office/drawing/2014/main" id="{2266E45B-3D18-4B47-8CF9-60C1EAF5D1F3}"/>
              </a:ext>
            </a:extLst>
          </p:cNvPr>
          <p:cNvPicPr>
            <a:picLocks noChangeAspect="1"/>
          </p:cNvPicPr>
          <p:nvPr/>
        </p:nvPicPr>
        <p:blipFill>
          <a:blip r:embed="rId3"/>
          <a:stretch>
            <a:fillRect/>
          </a:stretch>
        </p:blipFill>
        <p:spPr>
          <a:xfrm>
            <a:off x="285879" y="4113662"/>
            <a:ext cx="4514850" cy="1219200"/>
          </a:xfrm>
          <a:prstGeom prst="rect">
            <a:avLst/>
          </a:prstGeom>
        </p:spPr>
      </p:pic>
      <p:sp>
        <p:nvSpPr>
          <p:cNvPr id="7" name="Rectangle 6">
            <a:extLst>
              <a:ext uri="{FF2B5EF4-FFF2-40B4-BE49-F238E27FC236}">
                <a16:creationId xmlns:a16="http://schemas.microsoft.com/office/drawing/2014/main" id="{CA8E3020-9DCC-4A5B-9518-940D8B3E6170}"/>
              </a:ext>
            </a:extLst>
          </p:cNvPr>
          <p:cNvSpPr/>
          <p:nvPr/>
        </p:nvSpPr>
        <p:spPr>
          <a:xfrm>
            <a:off x="147808" y="5561166"/>
            <a:ext cx="8363851"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6: Add the loader.js script to the header of the webpage and the chart div to the body of the webpage.</a:t>
            </a:r>
          </a:p>
        </p:txBody>
      </p:sp>
      <p:pic>
        <p:nvPicPr>
          <p:cNvPr id="8" name="Picture 7">
            <a:extLst>
              <a:ext uri="{FF2B5EF4-FFF2-40B4-BE49-F238E27FC236}">
                <a16:creationId xmlns:a16="http://schemas.microsoft.com/office/drawing/2014/main" id="{F4034E49-6D79-4FA8-8C23-115A06F79B2B}"/>
              </a:ext>
            </a:extLst>
          </p:cNvPr>
          <p:cNvPicPr>
            <a:picLocks noChangeAspect="1"/>
          </p:cNvPicPr>
          <p:nvPr/>
        </p:nvPicPr>
        <p:blipFill>
          <a:blip r:embed="rId4"/>
          <a:stretch>
            <a:fillRect/>
          </a:stretch>
        </p:blipFill>
        <p:spPr>
          <a:xfrm>
            <a:off x="4695053" y="5972146"/>
            <a:ext cx="7496947" cy="658269"/>
          </a:xfrm>
          <a:prstGeom prst="rect">
            <a:avLst/>
          </a:prstGeom>
        </p:spPr>
      </p:pic>
    </p:spTree>
    <p:extLst>
      <p:ext uri="{BB962C8B-B14F-4D97-AF65-F5344CB8AC3E}">
        <p14:creationId xmlns:p14="http://schemas.microsoft.com/office/powerpoint/2010/main" val="34259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45DA-897F-4BC2-B531-073B5CAF6AA6}"/>
              </a:ext>
            </a:extLst>
          </p:cNvPr>
          <p:cNvSpPr>
            <a:spLocks noGrp="1"/>
          </p:cNvSpPr>
          <p:nvPr>
            <p:ph type="title"/>
          </p:nvPr>
        </p:nvSpPr>
        <p:spPr>
          <a:xfrm>
            <a:off x="413549" y="359968"/>
            <a:ext cx="8761413" cy="706964"/>
          </a:xfrm>
        </p:spPr>
        <p:txBody>
          <a:bodyPr/>
          <a:lstStyle/>
          <a:p>
            <a:r>
              <a:rPr lang="en-US" dirty="0"/>
              <a:t>Add Rating Chart Continued…</a:t>
            </a:r>
          </a:p>
        </p:txBody>
      </p:sp>
      <p:sp>
        <p:nvSpPr>
          <p:cNvPr id="4" name="Rectangle 3">
            <a:extLst>
              <a:ext uri="{FF2B5EF4-FFF2-40B4-BE49-F238E27FC236}">
                <a16:creationId xmlns:a16="http://schemas.microsoft.com/office/drawing/2014/main" id="{5B973E10-B0F3-4D2A-883F-C288BD788D2D}"/>
              </a:ext>
            </a:extLst>
          </p:cNvPr>
          <p:cNvSpPr/>
          <p:nvPr/>
        </p:nvSpPr>
        <p:spPr>
          <a:xfrm>
            <a:off x="147809" y="2161570"/>
            <a:ext cx="4461262" cy="34163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7:  Add a script section to the body of the webpage and nest the JavaScript code within a function called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addRating</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that accepts a variable called “rating” and assigns this variable to the rating field.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8:  Call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addRating</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 within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addVideoToList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AB39A570-94AB-4DAE-AD80-42413221C901}"/>
              </a:ext>
            </a:extLst>
          </p:cNvPr>
          <p:cNvPicPr>
            <a:picLocks noChangeAspect="1"/>
          </p:cNvPicPr>
          <p:nvPr/>
        </p:nvPicPr>
        <p:blipFill>
          <a:blip r:embed="rId2"/>
          <a:stretch>
            <a:fillRect/>
          </a:stretch>
        </p:blipFill>
        <p:spPr>
          <a:xfrm>
            <a:off x="4319089" y="1066932"/>
            <a:ext cx="7459362" cy="4832568"/>
          </a:xfrm>
          <a:prstGeom prst="rect">
            <a:avLst/>
          </a:prstGeom>
        </p:spPr>
      </p:pic>
      <p:pic>
        <p:nvPicPr>
          <p:cNvPr id="6" name="Picture 5">
            <a:extLst>
              <a:ext uri="{FF2B5EF4-FFF2-40B4-BE49-F238E27FC236}">
                <a16:creationId xmlns:a16="http://schemas.microsoft.com/office/drawing/2014/main" id="{45253154-3EF8-4A39-B0F4-4BCF4D389252}"/>
              </a:ext>
            </a:extLst>
          </p:cNvPr>
          <p:cNvPicPr>
            <a:picLocks noChangeAspect="1"/>
          </p:cNvPicPr>
          <p:nvPr/>
        </p:nvPicPr>
        <p:blipFill>
          <a:blip r:embed="rId3"/>
          <a:stretch>
            <a:fillRect/>
          </a:stretch>
        </p:blipFill>
        <p:spPr>
          <a:xfrm>
            <a:off x="586543" y="4931150"/>
            <a:ext cx="2874747" cy="996039"/>
          </a:xfrm>
          <a:prstGeom prst="rect">
            <a:avLst/>
          </a:prstGeom>
        </p:spPr>
      </p:pic>
      <p:sp>
        <p:nvSpPr>
          <p:cNvPr id="7" name="Rectangle 6">
            <a:extLst>
              <a:ext uri="{FF2B5EF4-FFF2-40B4-BE49-F238E27FC236}">
                <a16:creationId xmlns:a16="http://schemas.microsoft.com/office/drawing/2014/main" id="{26A08755-D0FA-46DF-B802-59814DC007B0}"/>
              </a:ext>
            </a:extLst>
          </p:cNvPr>
          <p:cNvSpPr/>
          <p:nvPr/>
        </p:nvSpPr>
        <p:spPr>
          <a:xfrm>
            <a:off x="0" y="6026197"/>
            <a:ext cx="121920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9:  Save and test the web page.  Click on the videos to test the new gauge chart.  If it isn’t working open the console to check for errors.</a:t>
            </a:r>
          </a:p>
        </p:txBody>
      </p:sp>
    </p:spTree>
    <p:extLst>
      <p:ext uri="{BB962C8B-B14F-4D97-AF65-F5344CB8AC3E}">
        <p14:creationId xmlns:p14="http://schemas.microsoft.com/office/powerpoint/2010/main" val="1220263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410</Words>
  <Application>Microsoft Office PowerPoint</Application>
  <PresentationFormat>Widescreen</PresentationFormat>
  <Paragraphs>58</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Intro to APIs</vt:lpstr>
      <vt:lpstr>Client Side APIs</vt:lpstr>
      <vt:lpstr>What is a web API?</vt:lpstr>
      <vt:lpstr>Why: Client Side APIs</vt:lpstr>
      <vt:lpstr>Client Side APIs: HOW</vt:lpstr>
      <vt:lpstr>Exercise One: HTML APIs</vt:lpstr>
      <vt:lpstr>Rating Chart</vt:lpstr>
      <vt:lpstr>Add Rating Chart Continued…</vt:lpstr>
      <vt:lpstr>Add Rating Chart Continued…</vt:lpstr>
      <vt:lpstr>Astronomy Picture of the Day </vt:lpstr>
      <vt:lpstr>Exercise Two: APOD</vt:lpstr>
      <vt:lpstr>Exercise Two: APOD</vt:lpstr>
      <vt:lpstr>Exercise Two: APOD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APIs</dc:title>
  <dc:creator>Laura Biss</dc:creator>
  <cp:lastModifiedBy>Laura Biss</cp:lastModifiedBy>
  <cp:revision>3</cp:revision>
  <dcterms:created xsi:type="dcterms:W3CDTF">2018-09-26T00:05:15Z</dcterms:created>
  <dcterms:modified xsi:type="dcterms:W3CDTF">2018-09-29T14:36:07Z</dcterms:modified>
</cp:coreProperties>
</file>