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 id="2147483668" r:id="rId2"/>
  </p:sldMasterIdLst>
  <p:notesMasterIdLst>
    <p:notesMasterId r:id="rId16"/>
  </p:notesMasterIdLst>
  <p:sldIdLst>
    <p:sldId id="256" r:id="rId3"/>
    <p:sldId id="257" r:id="rId4"/>
    <p:sldId id="258" r:id="rId5"/>
    <p:sldId id="259" r:id="rId6"/>
    <p:sldId id="260" r:id="rId7"/>
    <p:sldId id="261" r:id="rId8"/>
    <p:sldId id="262" r:id="rId9"/>
    <p:sldId id="263" r:id="rId10"/>
    <p:sldId id="264" r:id="rId11"/>
    <p:sldId id="265" r:id="rId12"/>
    <p:sldId id="266" r:id="rId13"/>
    <p:sldId id="268" r:id="rId14"/>
    <p:sldId id="269" r:id="rId15"/>
  </p:sldIdLst>
  <p:sldSz cx="9144000" cy="5143500" type="screen16x9"/>
  <p:notesSz cx="6858000" cy="9144000"/>
  <p:embeddedFontLst>
    <p:embeddedFont>
      <p:font typeface="Source Sans Pro" panose="020B0503030403020204" pitchFamily="34" charset="0"/>
      <p:regular r:id="rId17"/>
      <p:bold r:id="rId18"/>
      <p:italic r:id="rId19"/>
      <p:boldItalic r:id="rId20"/>
    </p:embeddedFont>
    <p:embeddedFont>
      <p:font typeface="Source Sans Pro Light" panose="020B0403030403020204" pitchFamily="34" charset="0"/>
      <p:regular r:id="rId21"/>
      <p:bold r:id="rId22"/>
      <p:italic r:id="rId23"/>
      <p:boldItalic r:id="rId24"/>
    </p:embeddedFont>
    <p:embeddedFont>
      <p:font typeface="Source Sans Pro SemiBold" panose="020B0603030403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A9FBF3-6237-49C0-9A21-5AB63AA2BA8A}" v="30" dt="2023-09-17T13:03:37.9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1.xml"/><Relationship Id="rId21" Type="http://schemas.openxmlformats.org/officeDocument/2006/relationships/font" Target="fonts/font5.fntdata"/><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a Bunel" userId="f1fecef401775b7c" providerId="LiveId" clId="{E2A9FBF3-6237-49C0-9A21-5AB63AA2BA8A}"/>
    <pc:docChg chg="undo redo custSel addSld delSld modSld">
      <pc:chgData name="Laura Bunel" userId="f1fecef401775b7c" providerId="LiveId" clId="{E2A9FBF3-6237-49C0-9A21-5AB63AA2BA8A}" dt="2023-09-17T13:25:34.767" v="3752" actId="20577"/>
      <pc:docMkLst>
        <pc:docMk/>
      </pc:docMkLst>
      <pc:sldChg chg="modSp mod">
        <pc:chgData name="Laura Bunel" userId="f1fecef401775b7c" providerId="LiveId" clId="{E2A9FBF3-6237-49C0-9A21-5AB63AA2BA8A}" dt="2023-08-29T19:02:31.909" v="1352" actId="20577"/>
        <pc:sldMkLst>
          <pc:docMk/>
          <pc:sldMk cId="0" sldId="257"/>
        </pc:sldMkLst>
        <pc:spChg chg="mod">
          <ac:chgData name="Laura Bunel" userId="f1fecef401775b7c" providerId="LiveId" clId="{E2A9FBF3-6237-49C0-9A21-5AB63AA2BA8A}" dt="2023-08-29T19:02:31.909" v="1352" actId="20577"/>
          <ac:spMkLst>
            <pc:docMk/>
            <pc:sldMk cId="0" sldId="257"/>
            <ac:spMk id="132" creationId="{00000000-0000-0000-0000-000000000000}"/>
          </ac:spMkLst>
        </pc:spChg>
      </pc:sldChg>
      <pc:sldChg chg="addSp modSp mod">
        <pc:chgData name="Laura Bunel" userId="f1fecef401775b7c" providerId="LiveId" clId="{E2A9FBF3-6237-49C0-9A21-5AB63AA2BA8A}" dt="2023-08-29T18:44:29.270" v="438" actId="14100"/>
        <pc:sldMkLst>
          <pc:docMk/>
          <pc:sldMk cId="0" sldId="262"/>
        </pc:sldMkLst>
        <pc:spChg chg="mod">
          <ac:chgData name="Laura Bunel" userId="f1fecef401775b7c" providerId="LiveId" clId="{E2A9FBF3-6237-49C0-9A21-5AB63AA2BA8A}" dt="2023-08-29T18:38:34.567" v="1"/>
          <ac:spMkLst>
            <pc:docMk/>
            <pc:sldMk cId="0" sldId="262"/>
            <ac:spMk id="176" creationId="{00000000-0000-0000-0000-000000000000}"/>
          </ac:spMkLst>
        </pc:spChg>
        <pc:spChg chg="mod">
          <ac:chgData name="Laura Bunel" userId="f1fecef401775b7c" providerId="LiveId" clId="{E2A9FBF3-6237-49C0-9A21-5AB63AA2BA8A}" dt="2023-08-29T18:44:29.270" v="438" actId="14100"/>
          <ac:spMkLst>
            <pc:docMk/>
            <pc:sldMk cId="0" sldId="262"/>
            <ac:spMk id="177" creationId="{00000000-0000-0000-0000-000000000000}"/>
          </ac:spMkLst>
        </pc:spChg>
        <pc:picChg chg="add mod">
          <ac:chgData name="Laura Bunel" userId="f1fecef401775b7c" providerId="LiveId" clId="{E2A9FBF3-6237-49C0-9A21-5AB63AA2BA8A}" dt="2023-08-29T18:44:24.654" v="437" actId="1076"/>
          <ac:picMkLst>
            <pc:docMk/>
            <pc:sldMk cId="0" sldId="262"/>
            <ac:picMk id="3" creationId="{868B453A-B033-0E64-ED9B-68044AE7037E}"/>
          </ac:picMkLst>
        </pc:picChg>
      </pc:sldChg>
      <pc:sldChg chg="addSp delSp modSp add mod">
        <pc:chgData name="Laura Bunel" userId="f1fecef401775b7c" providerId="LiveId" clId="{E2A9FBF3-6237-49C0-9A21-5AB63AA2BA8A}" dt="2023-08-29T18:50:22.852" v="769" actId="20577"/>
        <pc:sldMkLst>
          <pc:docMk/>
          <pc:sldMk cId="3159635985" sldId="263"/>
        </pc:sldMkLst>
        <pc:spChg chg="add del mod">
          <ac:chgData name="Laura Bunel" userId="f1fecef401775b7c" providerId="LiveId" clId="{E2A9FBF3-6237-49C0-9A21-5AB63AA2BA8A}" dt="2023-08-29T18:48:46.725" v="615"/>
          <ac:spMkLst>
            <pc:docMk/>
            <pc:sldMk cId="3159635985" sldId="263"/>
            <ac:spMk id="2" creationId="{95ED2698-89E6-0700-FAFC-B7580B718CB7}"/>
          </ac:spMkLst>
        </pc:spChg>
        <pc:spChg chg="mod">
          <ac:chgData name="Laura Bunel" userId="f1fecef401775b7c" providerId="LiveId" clId="{E2A9FBF3-6237-49C0-9A21-5AB63AA2BA8A}" dt="2023-08-29T18:50:22.852" v="769" actId="20577"/>
          <ac:spMkLst>
            <pc:docMk/>
            <pc:sldMk cId="3159635985" sldId="263"/>
            <ac:spMk id="177" creationId="{00000000-0000-0000-0000-000000000000}"/>
          </ac:spMkLst>
        </pc:spChg>
        <pc:picChg chg="del">
          <ac:chgData name="Laura Bunel" userId="f1fecef401775b7c" providerId="LiveId" clId="{E2A9FBF3-6237-49C0-9A21-5AB63AA2BA8A}" dt="2023-08-29T18:45:16.364" v="493" actId="478"/>
          <ac:picMkLst>
            <pc:docMk/>
            <pc:sldMk cId="3159635985" sldId="263"/>
            <ac:picMk id="3" creationId="{868B453A-B033-0E64-ED9B-68044AE7037E}"/>
          </ac:picMkLst>
        </pc:picChg>
        <pc:picChg chg="add mod">
          <ac:chgData name="Laura Bunel" userId="f1fecef401775b7c" providerId="LiveId" clId="{E2A9FBF3-6237-49C0-9A21-5AB63AA2BA8A}" dt="2023-08-29T18:49:00.942" v="626" actId="1076"/>
          <ac:picMkLst>
            <pc:docMk/>
            <pc:sldMk cId="3159635985" sldId="263"/>
            <ac:picMk id="1026" creationId="{288F06F4-DB24-01C8-2DE8-5FDA094EF445}"/>
          </ac:picMkLst>
        </pc:picChg>
      </pc:sldChg>
      <pc:sldChg chg="addSp delSp modSp add mod">
        <pc:chgData name="Laura Bunel" userId="f1fecef401775b7c" providerId="LiveId" clId="{E2A9FBF3-6237-49C0-9A21-5AB63AA2BA8A}" dt="2023-09-11T07:59:59.718" v="1690"/>
        <pc:sldMkLst>
          <pc:docMk/>
          <pc:sldMk cId="965758897" sldId="264"/>
        </pc:sldMkLst>
        <pc:spChg chg="del mod">
          <ac:chgData name="Laura Bunel" userId="f1fecef401775b7c" providerId="LiveId" clId="{E2A9FBF3-6237-49C0-9A21-5AB63AA2BA8A}" dt="2023-08-29T18:48:17.757" v="604" actId="478"/>
          <ac:spMkLst>
            <pc:docMk/>
            <pc:sldMk cId="965758897" sldId="264"/>
            <ac:spMk id="2" creationId="{95ED2698-89E6-0700-FAFC-B7580B718CB7}"/>
          </ac:spMkLst>
        </pc:spChg>
        <pc:spChg chg="add del">
          <ac:chgData name="Laura Bunel" userId="f1fecef401775b7c" providerId="LiveId" clId="{E2A9FBF3-6237-49C0-9A21-5AB63AA2BA8A}" dt="2023-08-29T18:48:23.901" v="606"/>
          <ac:spMkLst>
            <pc:docMk/>
            <pc:sldMk cId="965758897" sldId="264"/>
            <ac:spMk id="3" creationId="{6DC22119-BC84-2089-6026-0D59F9539FDE}"/>
          </ac:spMkLst>
        </pc:spChg>
        <pc:spChg chg="add del mod">
          <ac:chgData name="Laura Bunel" userId="f1fecef401775b7c" providerId="LiveId" clId="{E2A9FBF3-6237-49C0-9A21-5AB63AA2BA8A}" dt="2023-09-11T07:59:59.718" v="1690"/>
          <ac:spMkLst>
            <pc:docMk/>
            <pc:sldMk cId="965758897" sldId="264"/>
            <ac:spMk id="3" creationId="{BD252E38-03B8-839F-9F0A-394BE46AFBE8}"/>
          </ac:spMkLst>
        </pc:spChg>
        <pc:spChg chg="mod">
          <ac:chgData name="Laura Bunel" userId="f1fecef401775b7c" providerId="LiveId" clId="{E2A9FBF3-6237-49C0-9A21-5AB63AA2BA8A}" dt="2023-09-11T07:59:40.174" v="1685" actId="1076"/>
          <ac:spMkLst>
            <pc:docMk/>
            <pc:sldMk cId="965758897" sldId="264"/>
            <ac:spMk id="177" creationId="{00000000-0000-0000-0000-000000000000}"/>
          </ac:spMkLst>
        </pc:spChg>
        <pc:picChg chg="del">
          <ac:chgData name="Laura Bunel" userId="f1fecef401775b7c" providerId="LiveId" clId="{E2A9FBF3-6237-49C0-9A21-5AB63AA2BA8A}" dt="2023-08-29T18:48:15.329" v="602" actId="478"/>
          <ac:picMkLst>
            <pc:docMk/>
            <pc:sldMk cId="965758897" sldId="264"/>
            <ac:picMk id="1026" creationId="{288F06F4-DB24-01C8-2DE8-5FDA094EF445}"/>
          </ac:picMkLst>
        </pc:picChg>
        <pc:picChg chg="add mod">
          <ac:chgData name="Laura Bunel" userId="f1fecef401775b7c" providerId="LiveId" clId="{E2A9FBF3-6237-49C0-9A21-5AB63AA2BA8A}" dt="2023-08-29T18:49:14.030" v="629" actId="14100"/>
          <ac:picMkLst>
            <pc:docMk/>
            <pc:sldMk cId="965758897" sldId="264"/>
            <ac:picMk id="2051" creationId="{2D44D929-6414-C0DD-F734-10E265B45414}"/>
          </ac:picMkLst>
        </pc:picChg>
      </pc:sldChg>
      <pc:sldChg chg="addSp delSp modSp add mod">
        <pc:chgData name="Laura Bunel" userId="f1fecef401775b7c" providerId="LiveId" clId="{E2A9FBF3-6237-49C0-9A21-5AB63AA2BA8A}" dt="2023-09-11T12:02:06.824" v="1821" actId="732"/>
        <pc:sldMkLst>
          <pc:docMk/>
          <pc:sldMk cId="1412452508" sldId="265"/>
        </pc:sldMkLst>
        <pc:spChg chg="mod">
          <ac:chgData name="Laura Bunel" userId="f1fecef401775b7c" providerId="LiveId" clId="{E2A9FBF3-6237-49C0-9A21-5AB63AA2BA8A}" dt="2023-09-11T12:00:56.269" v="1814" actId="20577"/>
          <ac:spMkLst>
            <pc:docMk/>
            <pc:sldMk cId="1412452508" sldId="265"/>
            <ac:spMk id="177" creationId="{00000000-0000-0000-0000-000000000000}"/>
          </ac:spMkLst>
        </pc:spChg>
        <pc:picChg chg="add mod">
          <ac:chgData name="Laura Bunel" userId="f1fecef401775b7c" providerId="LiveId" clId="{E2A9FBF3-6237-49C0-9A21-5AB63AA2BA8A}" dt="2023-09-11T12:02:06.824" v="1821" actId="732"/>
          <ac:picMkLst>
            <pc:docMk/>
            <pc:sldMk cId="1412452508" sldId="265"/>
            <ac:picMk id="1026" creationId="{8E6146D4-8EA0-9496-7AB8-7FDA850960CF}"/>
          </ac:picMkLst>
        </pc:picChg>
        <pc:picChg chg="del">
          <ac:chgData name="Laura Bunel" userId="f1fecef401775b7c" providerId="LiveId" clId="{E2A9FBF3-6237-49C0-9A21-5AB63AA2BA8A}" dt="2023-08-29T18:54:08.924" v="957" actId="478"/>
          <ac:picMkLst>
            <pc:docMk/>
            <pc:sldMk cId="1412452508" sldId="265"/>
            <ac:picMk id="2051" creationId="{2D44D929-6414-C0DD-F734-10E265B45414}"/>
          </ac:picMkLst>
        </pc:picChg>
      </pc:sldChg>
      <pc:sldChg chg="new del">
        <pc:chgData name="Laura Bunel" userId="f1fecef401775b7c" providerId="LiveId" clId="{E2A9FBF3-6237-49C0-9A21-5AB63AA2BA8A}" dt="2023-09-17T12:39:59.336" v="1823" actId="680"/>
        <pc:sldMkLst>
          <pc:docMk/>
          <pc:sldMk cId="214735209" sldId="266"/>
        </pc:sldMkLst>
      </pc:sldChg>
      <pc:sldChg chg="addSp delSp modSp new mod">
        <pc:chgData name="Laura Bunel" userId="f1fecef401775b7c" providerId="LiveId" clId="{E2A9FBF3-6237-49C0-9A21-5AB63AA2BA8A}" dt="2023-09-17T13:03:40.895" v="2839" actId="20577"/>
        <pc:sldMkLst>
          <pc:docMk/>
          <pc:sldMk cId="2857216981" sldId="266"/>
        </pc:sldMkLst>
        <pc:spChg chg="mod">
          <ac:chgData name="Laura Bunel" userId="f1fecef401775b7c" providerId="LiveId" clId="{E2A9FBF3-6237-49C0-9A21-5AB63AA2BA8A}" dt="2023-09-17T12:40:13.273" v="1825" actId="108"/>
          <ac:spMkLst>
            <pc:docMk/>
            <pc:sldMk cId="2857216981" sldId="266"/>
            <ac:spMk id="2" creationId="{ED304248-F5CD-C819-6016-8B7BFD85F933}"/>
          </ac:spMkLst>
        </pc:spChg>
        <pc:spChg chg="del">
          <ac:chgData name="Laura Bunel" userId="f1fecef401775b7c" providerId="LiveId" clId="{E2A9FBF3-6237-49C0-9A21-5AB63AA2BA8A}" dt="2023-09-17T12:41:22.436" v="1860" actId="478"/>
          <ac:spMkLst>
            <pc:docMk/>
            <pc:sldMk cId="2857216981" sldId="266"/>
            <ac:spMk id="3" creationId="{E9FC9C87-213E-DC62-6988-6E7E38038A89}"/>
          </ac:spMkLst>
        </pc:spChg>
        <pc:spChg chg="del mod">
          <ac:chgData name="Laura Bunel" userId="f1fecef401775b7c" providerId="LiveId" clId="{E2A9FBF3-6237-49C0-9A21-5AB63AA2BA8A}" dt="2023-09-17T12:41:03.821" v="1857" actId="478"/>
          <ac:spMkLst>
            <pc:docMk/>
            <pc:sldMk cId="2857216981" sldId="266"/>
            <ac:spMk id="4" creationId="{7751BF01-E5D5-31EB-F9D7-9A432B31286B}"/>
          </ac:spMkLst>
        </pc:spChg>
        <pc:spChg chg="mod">
          <ac:chgData name="Laura Bunel" userId="f1fecef401775b7c" providerId="LiveId" clId="{E2A9FBF3-6237-49C0-9A21-5AB63AA2BA8A}" dt="2023-09-17T12:52:24.546" v="1863"/>
          <ac:spMkLst>
            <pc:docMk/>
            <pc:sldMk cId="2857216981" sldId="266"/>
            <ac:spMk id="5" creationId="{51A5AFA8-3825-EDAC-19FE-1C7C809B066E}"/>
          </ac:spMkLst>
        </pc:spChg>
        <pc:spChg chg="add del mod">
          <ac:chgData name="Laura Bunel" userId="f1fecef401775b7c" providerId="LiveId" clId="{E2A9FBF3-6237-49C0-9A21-5AB63AA2BA8A}" dt="2023-09-17T12:41:10.922" v="1859" actId="478"/>
          <ac:spMkLst>
            <pc:docMk/>
            <pc:sldMk cId="2857216981" sldId="266"/>
            <ac:spMk id="7" creationId="{F7224BF6-78E8-A318-5CAC-9D5252F82A39}"/>
          </ac:spMkLst>
        </pc:spChg>
        <pc:spChg chg="add mod">
          <ac:chgData name="Laura Bunel" userId="f1fecef401775b7c" providerId="LiveId" clId="{E2A9FBF3-6237-49C0-9A21-5AB63AA2BA8A}" dt="2023-09-17T12:41:23.025" v="1861"/>
          <ac:spMkLst>
            <pc:docMk/>
            <pc:sldMk cId="2857216981" sldId="266"/>
            <ac:spMk id="8" creationId="{5BAF3AD0-B84E-27EB-FDAF-4D74BAB01A97}"/>
          </ac:spMkLst>
        </pc:spChg>
        <pc:spChg chg="add mod">
          <ac:chgData name="Laura Bunel" userId="f1fecef401775b7c" providerId="LiveId" clId="{E2A9FBF3-6237-49C0-9A21-5AB63AA2BA8A}" dt="2023-09-17T12:41:31.026" v="1862"/>
          <ac:spMkLst>
            <pc:docMk/>
            <pc:sldMk cId="2857216981" sldId="266"/>
            <ac:spMk id="9" creationId="{91D8462B-F108-DC8F-F4A5-87D8C7213779}"/>
          </ac:spMkLst>
        </pc:spChg>
        <pc:spChg chg="add mod">
          <ac:chgData name="Laura Bunel" userId="f1fecef401775b7c" providerId="LiveId" clId="{E2A9FBF3-6237-49C0-9A21-5AB63AA2BA8A}" dt="2023-09-17T13:03:40.895" v="2839" actId="20577"/>
          <ac:spMkLst>
            <pc:docMk/>
            <pc:sldMk cId="2857216981" sldId="266"/>
            <ac:spMk id="10" creationId="{10DF6A77-9799-DFB3-B6AF-882C2C46974C}"/>
          </ac:spMkLst>
        </pc:spChg>
      </pc:sldChg>
      <pc:sldChg chg="new del">
        <pc:chgData name="Laura Bunel" userId="f1fecef401775b7c" providerId="LiveId" clId="{E2A9FBF3-6237-49C0-9A21-5AB63AA2BA8A}" dt="2023-09-17T13:00:27.120" v="2295" actId="47"/>
        <pc:sldMkLst>
          <pc:docMk/>
          <pc:sldMk cId="1459576015" sldId="267"/>
        </pc:sldMkLst>
      </pc:sldChg>
      <pc:sldChg chg="modSp add mod">
        <pc:chgData name="Laura Bunel" userId="f1fecef401775b7c" providerId="LiveId" clId="{E2A9FBF3-6237-49C0-9A21-5AB63AA2BA8A}" dt="2023-09-17T13:05:22.433" v="3030" actId="108"/>
        <pc:sldMkLst>
          <pc:docMk/>
          <pc:sldMk cId="1101234268" sldId="268"/>
        </pc:sldMkLst>
        <pc:spChg chg="mod">
          <ac:chgData name="Laura Bunel" userId="f1fecef401775b7c" providerId="LiveId" clId="{E2A9FBF3-6237-49C0-9A21-5AB63AA2BA8A}" dt="2023-09-17T13:05:22.433" v="3030" actId="108"/>
          <ac:spMkLst>
            <pc:docMk/>
            <pc:sldMk cId="1101234268" sldId="268"/>
            <ac:spMk id="10" creationId="{10DF6A77-9799-DFB3-B6AF-882C2C46974C}"/>
          </ac:spMkLst>
        </pc:spChg>
      </pc:sldChg>
      <pc:sldChg chg="modSp add mod">
        <pc:chgData name="Laura Bunel" userId="f1fecef401775b7c" providerId="LiveId" clId="{E2A9FBF3-6237-49C0-9A21-5AB63AA2BA8A}" dt="2023-09-17T13:25:34.767" v="3752" actId="20577"/>
        <pc:sldMkLst>
          <pc:docMk/>
          <pc:sldMk cId="1834975828" sldId="269"/>
        </pc:sldMkLst>
        <pc:spChg chg="mod">
          <ac:chgData name="Laura Bunel" userId="f1fecef401775b7c" providerId="LiveId" clId="{E2A9FBF3-6237-49C0-9A21-5AB63AA2BA8A}" dt="2023-09-17T13:16:09.489" v="3517" actId="20577"/>
          <ac:spMkLst>
            <pc:docMk/>
            <pc:sldMk cId="1834975828" sldId="269"/>
            <ac:spMk id="5" creationId="{51A5AFA8-3825-EDAC-19FE-1C7C809B066E}"/>
          </ac:spMkLst>
        </pc:spChg>
        <pc:spChg chg="mod">
          <ac:chgData name="Laura Bunel" userId="f1fecef401775b7c" providerId="LiveId" clId="{E2A9FBF3-6237-49C0-9A21-5AB63AA2BA8A}" dt="2023-09-17T13:25:34.767" v="3752" actId="20577"/>
          <ac:spMkLst>
            <pc:docMk/>
            <pc:sldMk cId="1834975828" sldId="269"/>
            <ac:spMk id="10" creationId="{10DF6A77-9799-DFB3-B6AF-882C2C46974C}"/>
          </ac:spMkLst>
        </pc:spChg>
      </pc:sldChg>
    </pc:docChg>
  </pc:docChgLst>
  <pc:docChgLst>
    <pc:chgData name="Laura Bunel" userId="f1fecef401775b7c" providerId="LiveId" clId="{A0E84F9D-0EFC-4E4E-9C8B-5FB0B0678003}"/>
    <pc:docChg chg="undo custSel modSld">
      <pc:chgData name="Laura Bunel" userId="f1fecef401775b7c" providerId="LiveId" clId="{A0E84F9D-0EFC-4E4E-9C8B-5FB0B0678003}" dt="2023-08-29T07:58:32.659" v="1628" actId="20577"/>
      <pc:docMkLst>
        <pc:docMk/>
      </pc:docMkLst>
      <pc:sldChg chg="addSp modSp mod">
        <pc:chgData name="Laura Bunel" userId="f1fecef401775b7c" providerId="LiveId" clId="{A0E84F9D-0EFC-4E4E-9C8B-5FB0B0678003}" dt="2023-08-27T17:00:38.328" v="1530" actId="108"/>
        <pc:sldMkLst>
          <pc:docMk/>
          <pc:sldMk cId="0" sldId="259"/>
        </pc:sldMkLst>
        <pc:spChg chg="mod">
          <ac:chgData name="Laura Bunel" userId="f1fecef401775b7c" providerId="LiveId" clId="{A0E84F9D-0EFC-4E4E-9C8B-5FB0B0678003}" dt="2023-08-27T17:00:38.328" v="1530" actId="108"/>
          <ac:spMkLst>
            <pc:docMk/>
            <pc:sldMk cId="0" sldId="259"/>
            <ac:spMk id="150" creationId="{00000000-0000-0000-0000-000000000000}"/>
          </ac:spMkLst>
        </pc:spChg>
        <pc:picChg chg="add mod">
          <ac:chgData name="Laura Bunel" userId="f1fecef401775b7c" providerId="LiveId" clId="{A0E84F9D-0EFC-4E4E-9C8B-5FB0B0678003}" dt="2023-08-27T16:30:55.278" v="188" actId="1076"/>
          <ac:picMkLst>
            <pc:docMk/>
            <pc:sldMk cId="0" sldId="259"/>
            <ac:picMk id="3" creationId="{6C19811C-89F1-2259-BDC1-83D495E73A73}"/>
          </ac:picMkLst>
        </pc:picChg>
        <pc:picChg chg="add mod">
          <ac:chgData name="Laura Bunel" userId="f1fecef401775b7c" providerId="LiveId" clId="{A0E84F9D-0EFC-4E4E-9C8B-5FB0B0678003}" dt="2023-08-27T16:33:11.179" v="314" actId="1076"/>
          <ac:picMkLst>
            <pc:docMk/>
            <pc:sldMk cId="0" sldId="259"/>
            <ac:picMk id="5" creationId="{7A82D280-1F09-1048-6D3E-70990BCEF52E}"/>
          </ac:picMkLst>
        </pc:picChg>
      </pc:sldChg>
      <pc:sldChg chg="addSp delSp modSp mod">
        <pc:chgData name="Laura Bunel" userId="f1fecef401775b7c" providerId="LiveId" clId="{A0E84F9D-0EFC-4E4E-9C8B-5FB0B0678003}" dt="2023-08-27T17:00:51.138" v="1532" actId="108"/>
        <pc:sldMkLst>
          <pc:docMk/>
          <pc:sldMk cId="0" sldId="260"/>
        </pc:sldMkLst>
        <pc:spChg chg="add del mod">
          <ac:chgData name="Laura Bunel" userId="f1fecef401775b7c" providerId="LiveId" clId="{A0E84F9D-0EFC-4E4E-9C8B-5FB0B0678003}" dt="2023-08-27T16:44:51.698" v="605" actId="478"/>
          <ac:spMkLst>
            <pc:docMk/>
            <pc:sldMk cId="0" sldId="260"/>
            <ac:spMk id="4" creationId="{2711DC5B-140F-8A22-239E-3AF64F043124}"/>
          </ac:spMkLst>
        </pc:spChg>
        <pc:spChg chg="add mod">
          <ac:chgData name="Laura Bunel" userId="f1fecef401775b7c" providerId="LiveId" clId="{A0E84F9D-0EFC-4E4E-9C8B-5FB0B0678003}" dt="2023-08-27T17:00:51.138" v="1532" actId="108"/>
          <ac:spMkLst>
            <pc:docMk/>
            <pc:sldMk cId="0" sldId="260"/>
            <ac:spMk id="5" creationId="{E196E81E-FC76-A05F-2836-8CC5A124D04E}"/>
          </ac:spMkLst>
        </pc:spChg>
        <pc:spChg chg="add del">
          <ac:chgData name="Laura Bunel" userId="f1fecef401775b7c" providerId="LiveId" clId="{A0E84F9D-0EFC-4E4E-9C8B-5FB0B0678003}" dt="2023-08-27T16:48:36.752" v="754"/>
          <ac:spMkLst>
            <pc:docMk/>
            <pc:sldMk cId="0" sldId="260"/>
            <ac:spMk id="6" creationId="{4BAD6FAC-7502-F5FA-0499-9276BF01342C}"/>
          </ac:spMkLst>
        </pc:spChg>
        <pc:spChg chg="mod">
          <ac:chgData name="Laura Bunel" userId="f1fecef401775b7c" providerId="LiveId" clId="{A0E84F9D-0EFC-4E4E-9C8B-5FB0B0678003}" dt="2023-08-27T16:33:29.243" v="316"/>
          <ac:spMkLst>
            <pc:docMk/>
            <pc:sldMk cId="0" sldId="260"/>
            <ac:spMk id="158" creationId="{00000000-0000-0000-0000-000000000000}"/>
          </ac:spMkLst>
        </pc:spChg>
        <pc:spChg chg="mod">
          <ac:chgData name="Laura Bunel" userId="f1fecef401775b7c" providerId="LiveId" clId="{A0E84F9D-0EFC-4E4E-9C8B-5FB0B0678003}" dt="2023-08-27T16:49:42.310" v="825" actId="1076"/>
          <ac:spMkLst>
            <pc:docMk/>
            <pc:sldMk cId="0" sldId="260"/>
            <ac:spMk id="159" creationId="{00000000-0000-0000-0000-000000000000}"/>
          </ac:spMkLst>
        </pc:spChg>
        <pc:picChg chg="add mod modCrop">
          <ac:chgData name="Laura Bunel" userId="f1fecef401775b7c" providerId="LiveId" clId="{A0E84F9D-0EFC-4E4E-9C8B-5FB0B0678003}" dt="2023-08-27T16:49:58.479" v="827" actId="732"/>
          <ac:picMkLst>
            <pc:docMk/>
            <pc:sldMk cId="0" sldId="260"/>
            <ac:picMk id="3" creationId="{CBB71511-48E5-2A4C-0707-A77F8F24BA49}"/>
          </ac:picMkLst>
        </pc:picChg>
        <pc:picChg chg="add mod">
          <ac:chgData name="Laura Bunel" userId="f1fecef401775b7c" providerId="LiveId" clId="{A0E84F9D-0EFC-4E4E-9C8B-5FB0B0678003}" dt="2023-08-27T16:50:36.753" v="831" actId="1076"/>
          <ac:picMkLst>
            <pc:docMk/>
            <pc:sldMk cId="0" sldId="260"/>
            <ac:picMk id="8" creationId="{0403A50E-2623-8E7A-F5B8-33B76374A14A}"/>
          </ac:picMkLst>
        </pc:picChg>
      </pc:sldChg>
      <pc:sldChg chg="modSp mod">
        <pc:chgData name="Laura Bunel" userId="f1fecef401775b7c" providerId="LiveId" clId="{A0E84F9D-0EFC-4E4E-9C8B-5FB0B0678003}" dt="2023-08-27T17:01:00.772" v="1534" actId="20577"/>
        <pc:sldMkLst>
          <pc:docMk/>
          <pc:sldMk cId="0" sldId="261"/>
        </pc:sldMkLst>
        <pc:spChg chg="mod">
          <ac:chgData name="Laura Bunel" userId="f1fecef401775b7c" providerId="LiveId" clId="{A0E84F9D-0EFC-4E4E-9C8B-5FB0B0678003}" dt="2023-08-27T16:54:39.256" v="1020" actId="20577"/>
          <ac:spMkLst>
            <pc:docMk/>
            <pc:sldMk cId="0" sldId="261"/>
            <ac:spMk id="167" creationId="{00000000-0000-0000-0000-000000000000}"/>
          </ac:spMkLst>
        </pc:spChg>
        <pc:spChg chg="mod">
          <ac:chgData name="Laura Bunel" userId="f1fecef401775b7c" providerId="LiveId" clId="{A0E84F9D-0EFC-4E4E-9C8B-5FB0B0678003}" dt="2023-08-27T17:01:00.772" v="1534" actId="20577"/>
          <ac:spMkLst>
            <pc:docMk/>
            <pc:sldMk cId="0" sldId="261"/>
            <ac:spMk id="168" creationId="{00000000-0000-0000-0000-000000000000}"/>
          </ac:spMkLst>
        </pc:spChg>
      </pc:sldChg>
      <pc:sldChg chg="modSp mod">
        <pc:chgData name="Laura Bunel" userId="f1fecef401775b7c" providerId="LiveId" clId="{A0E84F9D-0EFC-4E4E-9C8B-5FB0B0678003}" dt="2023-08-29T07:58:32.659" v="1628" actId="20577"/>
        <pc:sldMkLst>
          <pc:docMk/>
          <pc:sldMk cId="0" sldId="262"/>
        </pc:sldMkLst>
        <pc:spChg chg="mod">
          <ac:chgData name="Laura Bunel" userId="f1fecef401775b7c" providerId="LiveId" clId="{A0E84F9D-0EFC-4E4E-9C8B-5FB0B0678003}" dt="2023-08-29T07:58:32.659" v="1628" actId="20577"/>
          <ac:spMkLst>
            <pc:docMk/>
            <pc:sldMk cId="0" sldId="262"/>
            <ac:spMk id="176" creationId="{00000000-0000-0000-0000-000000000000}"/>
          </ac:spMkLst>
        </pc:spChg>
        <pc:spChg chg="mod">
          <ac:chgData name="Laura Bunel" userId="f1fecef401775b7c" providerId="LiveId" clId="{A0E84F9D-0EFC-4E4E-9C8B-5FB0B0678003}" dt="2023-08-29T07:58:24.980" v="1612" actId="20577"/>
          <ac:spMkLst>
            <pc:docMk/>
            <pc:sldMk cId="0" sldId="262"/>
            <ac:spMk id="17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644ef15d69_0_4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0" name="Google Shape;120;g1644ef15d69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644ef15d69_0_3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1" name="Google Shape;171;g1644ef15d69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1875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476cf7eb09_0_26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6" name="Google Shape;126;g1476cf7eb09_0_2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644ef15d69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5" name="Google Shape;135;g1644ef15d6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644ef15d69_0_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4" name="Google Shape;144;g1644ef15d69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644ef15d69_0_1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3" name="Google Shape;153;g1644ef15d69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644ef15d69_0_2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2" name="Google Shape;162;g1644ef15d69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644ef15d69_0_3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1" name="Google Shape;171;g1644ef15d69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644ef15d69_0_3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1" name="Google Shape;171;g1644ef15d69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9487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644ef15d69_0_3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1" name="Google Shape;171;g1644ef15d69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398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_Page">
  <p:cSld name="Title_Page">
    <p:bg>
      <p:bgPr>
        <a:solidFill>
          <a:schemeClr val="lt1"/>
        </a:solidFill>
        <a:effectLst/>
      </p:bgPr>
    </p:bg>
    <p:spTree>
      <p:nvGrpSpPr>
        <p:cNvPr id="1" name="Shape 63"/>
        <p:cNvGrpSpPr/>
        <p:nvPr/>
      </p:nvGrpSpPr>
      <p:grpSpPr>
        <a:xfrm>
          <a:off x="0" y="0"/>
          <a:ext cx="0" cy="0"/>
          <a:chOff x="0" y="0"/>
          <a:chExt cx="0" cy="0"/>
        </a:xfrm>
      </p:grpSpPr>
      <p:sp>
        <p:nvSpPr>
          <p:cNvPr id="64" name="Google Shape;64;p14"/>
          <p:cNvSpPr/>
          <p:nvPr/>
        </p:nvSpPr>
        <p:spPr>
          <a:xfrm flipH="1">
            <a:off x="658309" y="1489243"/>
            <a:ext cx="3103500" cy="3683100"/>
          </a:xfrm>
          <a:prstGeom prst="parallelogram">
            <a:avLst>
              <a:gd name="adj" fmla="val 72293"/>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dirty="0">
              <a:solidFill>
                <a:schemeClr val="lt1"/>
              </a:solidFill>
              <a:latin typeface="Arial"/>
              <a:ea typeface="Arial"/>
              <a:cs typeface="Arial"/>
              <a:sym typeface="Arial"/>
            </a:endParaRPr>
          </a:p>
        </p:txBody>
      </p:sp>
      <p:sp>
        <p:nvSpPr>
          <p:cNvPr id="65" name="Google Shape;65;p14"/>
          <p:cNvSpPr/>
          <p:nvPr/>
        </p:nvSpPr>
        <p:spPr>
          <a:xfrm flipH="1">
            <a:off x="723575" y="-30449"/>
            <a:ext cx="4383300" cy="5188800"/>
          </a:xfrm>
          <a:prstGeom prst="parallelogram">
            <a:avLst>
              <a:gd name="adj" fmla="val 72293"/>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dirty="0">
              <a:solidFill>
                <a:schemeClr val="lt1"/>
              </a:solidFill>
              <a:latin typeface="Arial"/>
              <a:ea typeface="Arial"/>
              <a:cs typeface="Arial"/>
              <a:sym typeface="Arial"/>
            </a:endParaRPr>
          </a:p>
        </p:txBody>
      </p:sp>
      <p:pic>
        <p:nvPicPr>
          <p:cNvPr id="66" name="Google Shape;66;p14"/>
          <p:cNvPicPr preferRelativeResize="0"/>
          <p:nvPr/>
        </p:nvPicPr>
        <p:blipFill rotWithShape="1">
          <a:blip r:embed="rId2">
            <a:alphaModFix/>
          </a:blip>
          <a:srcRect l="7036" r="53053"/>
          <a:stretch/>
        </p:blipFill>
        <p:spPr>
          <a:xfrm>
            <a:off x="1608507" y="-39537"/>
            <a:ext cx="3120000" cy="5211900"/>
          </a:xfrm>
          <a:prstGeom prst="parallelogram">
            <a:avLst>
              <a:gd name="adj" fmla="val 58143"/>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White_Logo_Picture">
  <p:cSld name="White_Logo_Picture">
    <p:bg>
      <p:bgPr>
        <a:solidFill>
          <a:schemeClr val="dk2"/>
        </a:solidFill>
        <a:effectLst/>
      </p:bgPr>
    </p:bg>
    <p:spTree>
      <p:nvGrpSpPr>
        <p:cNvPr id="1" name="Shape 6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8_Title Slide">
  <p:cSld name="8_Title Slide">
    <p:bg>
      <p:bgPr>
        <a:solidFill>
          <a:schemeClr val="lt1"/>
        </a:solidFill>
        <a:effectLst/>
      </p:bgPr>
    </p:bg>
    <p:spTree>
      <p:nvGrpSpPr>
        <p:cNvPr id="1" name="Shape 6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Agenda">
  <p:cSld name="Agenda">
    <p:bg>
      <p:bgPr>
        <a:solidFill>
          <a:schemeClr val="lt1"/>
        </a:solidFill>
        <a:effectLst/>
      </p:bgPr>
    </p:bg>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306807" y="825536"/>
            <a:ext cx="8094300" cy="602100"/>
          </a:xfrm>
          <a:prstGeom prst="rect">
            <a:avLst/>
          </a:prstGeom>
          <a:noFill/>
          <a:ln>
            <a:noFill/>
          </a:ln>
        </p:spPr>
        <p:txBody>
          <a:bodyPr spcFirstLastPara="1" wrap="square" lIns="91425" tIns="45700" rIns="91425" bIns="45700" anchor="t" anchorCtr="0">
            <a:spAutoFit/>
          </a:bodyPr>
          <a:lstStyle>
            <a:lvl1pPr lvl="0" algn="l" rtl="0">
              <a:lnSpc>
                <a:spcPct val="90000"/>
              </a:lnSpc>
              <a:spcBef>
                <a:spcPts val="0"/>
              </a:spcBef>
              <a:spcAft>
                <a:spcPts val="0"/>
              </a:spcAft>
              <a:buClr>
                <a:schemeClr val="dk1"/>
              </a:buClr>
              <a:buSzPts val="3600"/>
              <a:buFont typeface="Source Sans Pro"/>
              <a:buNone/>
              <a:defRPr sz="3600" b="1" i="0">
                <a:solidFill>
                  <a:schemeClr val="dk1"/>
                </a:solidFill>
                <a:latin typeface="Source Sans Pro"/>
                <a:ea typeface="Source Sans Pro"/>
                <a:cs typeface="Source Sans Pro"/>
                <a:sym typeface="Source Sans Pr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1" name="Google Shape;71;p17"/>
          <p:cNvSpPr txBox="1">
            <a:spLocks noGrp="1"/>
          </p:cNvSpPr>
          <p:nvPr>
            <p:ph type="body" idx="1"/>
          </p:nvPr>
        </p:nvSpPr>
        <p:spPr>
          <a:xfrm>
            <a:off x="305991" y="2916621"/>
            <a:ext cx="1224900" cy="261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200"/>
              <a:buFont typeface="Source Sans Pro"/>
              <a:buNone/>
              <a:defRPr sz="12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72" name="Google Shape;72;p17"/>
          <p:cNvSpPr txBox="1">
            <a:spLocks noGrp="1"/>
          </p:cNvSpPr>
          <p:nvPr>
            <p:ph type="body" idx="2"/>
          </p:nvPr>
        </p:nvSpPr>
        <p:spPr>
          <a:xfrm>
            <a:off x="305991" y="3416165"/>
            <a:ext cx="1224900" cy="220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Source Sans Pro"/>
              <a:buNone/>
              <a:defRPr sz="9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73" name="Google Shape;73;p17"/>
          <p:cNvSpPr txBox="1">
            <a:spLocks noGrp="1"/>
          </p:cNvSpPr>
          <p:nvPr>
            <p:ph type="body" idx="3"/>
          </p:nvPr>
        </p:nvSpPr>
        <p:spPr>
          <a:xfrm>
            <a:off x="371006" y="2765828"/>
            <a:ext cx="1159800" cy="60000"/>
          </a:xfrm>
          <a:prstGeom prst="rect">
            <a:avLst/>
          </a:prstGeom>
          <a:solidFill>
            <a:schemeClr val="dk2"/>
          </a:solid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Source Sans Pro"/>
              <a:buNone/>
              <a:defRPr sz="105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74" name="Google Shape;74;p17"/>
          <p:cNvSpPr txBox="1">
            <a:spLocks noGrp="1"/>
          </p:cNvSpPr>
          <p:nvPr>
            <p:ph type="body" idx="4"/>
          </p:nvPr>
        </p:nvSpPr>
        <p:spPr>
          <a:xfrm>
            <a:off x="1784396" y="2916621"/>
            <a:ext cx="1224900" cy="261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200"/>
              <a:buFont typeface="Source Sans Pro"/>
              <a:buNone/>
              <a:defRPr sz="12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75" name="Google Shape;75;p17"/>
          <p:cNvSpPr txBox="1">
            <a:spLocks noGrp="1"/>
          </p:cNvSpPr>
          <p:nvPr>
            <p:ph type="body" idx="5"/>
          </p:nvPr>
        </p:nvSpPr>
        <p:spPr>
          <a:xfrm>
            <a:off x="1784396" y="3416165"/>
            <a:ext cx="1224900" cy="220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Source Sans Pro"/>
              <a:buNone/>
              <a:defRPr sz="9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76" name="Google Shape;76;p17"/>
          <p:cNvSpPr txBox="1">
            <a:spLocks noGrp="1"/>
          </p:cNvSpPr>
          <p:nvPr>
            <p:ph type="body" idx="6"/>
          </p:nvPr>
        </p:nvSpPr>
        <p:spPr>
          <a:xfrm>
            <a:off x="1849411" y="2765828"/>
            <a:ext cx="1159800" cy="60000"/>
          </a:xfrm>
          <a:prstGeom prst="rect">
            <a:avLst/>
          </a:prstGeom>
          <a:solidFill>
            <a:schemeClr val="lt2"/>
          </a:solid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Source Sans Pro"/>
              <a:buNone/>
              <a:defRPr sz="105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77" name="Google Shape;77;p17"/>
          <p:cNvSpPr txBox="1">
            <a:spLocks noGrp="1"/>
          </p:cNvSpPr>
          <p:nvPr>
            <p:ph type="body" idx="7"/>
          </p:nvPr>
        </p:nvSpPr>
        <p:spPr>
          <a:xfrm>
            <a:off x="3257179" y="2916621"/>
            <a:ext cx="1224900" cy="261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200"/>
              <a:buFont typeface="Source Sans Pro"/>
              <a:buNone/>
              <a:defRPr sz="12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78" name="Google Shape;78;p17"/>
          <p:cNvSpPr txBox="1">
            <a:spLocks noGrp="1"/>
          </p:cNvSpPr>
          <p:nvPr>
            <p:ph type="body" idx="8"/>
          </p:nvPr>
        </p:nvSpPr>
        <p:spPr>
          <a:xfrm>
            <a:off x="3257179" y="3416165"/>
            <a:ext cx="1224900" cy="220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Source Sans Pro"/>
              <a:buNone/>
              <a:defRPr sz="9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79" name="Google Shape;79;p17"/>
          <p:cNvSpPr txBox="1">
            <a:spLocks noGrp="1"/>
          </p:cNvSpPr>
          <p:nvPr>
            <p:ph type="body" idx="9"/>
          </p:nvPr>
        </p:nvSpPr>
        <p:spPr>
          <a:xfrm>
            <a:off x="3322194" y="2765828"/>
            <a:ext cx="1159800" cy="60000"/>
          </a:xfrm>
          <a:prstGeom prst="rect">
            <a:avLst/>
          </a:prstGeom>
          <a:solidFill>
            <a:schemeClr val="accent1"/>
          </a:solid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Source Sans Pro"/>
              <a:buNone/>
              <a:defRPr sz="105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80" name="Google Shape;80;p17"/>
          <p:cNvSpPr txBox="1">
            <a:spLocks noGrp="1"/>
          </p:cNvSpPr>
          <p:nvPr>
            <p:ph type="body" idx="13"/>
          </p:nvPr>
        </p:nvSpPr>
        <p:spPr>
          <a:xfrm>
            <a:off x="4735584" y="2916621"/>
            <a:ext cx="1224900" cy="261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200"/>
              <a:buFont typeface="Source Sans Pro"/>
              <a:buNone/>
              <a:defRPr sz="12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81" name="Google Shape;81;p17"/>
          <p:cNvSpPr txBox="1">
            <a:spLocks noGrp="1"/>
          </p:cNvSpPr>
          <p:nvPr>
            <p:ph type="body" idx="14"/>
          </p:nvPr>
        </p:nvSpPr>
        <p:spPr>
          <a:xfrm>
            <a:off x="4735584" y="3416165"/>
            <a:ext cx="1224900" cy="220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Source Sans Pro"/>
              <a:buNone/>
              <a:defRPr sz="9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82" name="Google Shape;82;p17"/>
          <p:cNvSpPr txBox="1">
            <a:spLocks noGrp="1"/>
          </p:cNvSpPr>
          <p:nvPr>
            <p:ph type="body" idx="15"/>
          </p:nvPr>
        </p:nvSpPr>
        <p:spPr>
          <a:xfrm>
            <a:off x="4800599" y="2765828"/>
            <a:ext cx="1159800" cy="60000"/>
          </a:xfrm>
          <a:prstGeom prst="rect">
            <a:avLst/>
          </a:prstGeom>
          <a:solidFill>
            <a:schemeClr val="accent4"/>
          </a:solid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Source Sans Pro"/>
              <a:buNone/>
              <a:defRPr sz="105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83" name="Google Shape;83;p17"/>
          <p:cNvSpPr txBox="1">
            <a:spLocks noGrp="1"/>
          </p:cNvSpPr>
          <p:nvPr>
            <p:ph type="body" idx="16"/>
          </p:nvPr>
        </p:nvSpPr>
        <p:spPr>
          <a:xfrm>
            <a:off x="6185882" y="2916621"/>
            <a:ext cx="1224900" cy="261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200"/>
              <a:buFont typeface="Source Sans Pro"/>
              <a:buNone/>
              <a:defRPr sz="12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84" name="Google Shape;84;p17"/>
          <p:cNvSpPr txBox="1">
            <a:spLocks noGrp="1"/>
          </p:cNvSpPr>
          <p:nvPr>
            <p:ph type="body" idx="17"/>
          </p:nvPr>
        </p:nvSpPr>
        <p:spPr>
          <a:xfrm>
            <a:off x="6185882" y="3416165"/>
            <a:ext cx="1224900" cy="220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Source Sans Pro"/>
              <a:buNone/>
              <a:defRPr sz="9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85" name="Google Shape;85;p17"/>
          <p:cNvSpPr txBox="1">
            <a:spLocks noGrp="1"/>
          </p:cNvSpPr>
          <p:nvPr>
            <p:ph type="body" idx="18"/>
          </p:nvPr>
        </p:nvSpPr>
        <p:spPr>
          <a:xfrm>
            <a:off x="6250897" y="2765828"/>
            <a:ext cx="1159800" cy="60000"/>
          </a:xfrm>
          <a:prstGeom prst="rect">
            <a:avLst/>
          </a:prstGeom>
          <a:solidFill>
            <a:schemeClr val="accent2"/>
          </a:solid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Source Sans Pro"/>
              <a:buNone/>
              <a:defRPr sz="105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86" name="Google Shape;86;p17"/>
          <p:cNvSpPr txBox="1">
            <a:spLocks noGrp="1"/>
          </p:cNvSpPr>
          <p:nvPr>
            <p:ph type="body" idx="19"/>
          </p:nvPr>
        </p:nvSpPr>
        <p:spPr>
          <a:xfrm>
            <a:off x="7624938" y="2916621"/>
            <a:ext cx="1224900" cy="261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200"/>
              <a:buFont typeface="Source Sans Pro"/>
              <a:buNone/>
              <a:defRPr sz="12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87" name="Google Shape;87;p17"/>
          <p:cNvSpPr txBox="1">
            <a:spLocks noGrp="1"/>
          </p:cNvSpPr>
          <p:nvPr>
            <p:ph type="body" idx="20"/>
          </p:nvPr>
        </p:nvSpPr>
        <p:spPr>
          <a:xfrm>
            <a:off x="7624938" y="3416165"/>
            <a:ext cx="1224900" cy="220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Source Sans Pro"/>
              <a:buNone/>
              <a:defRPr sz="9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88" name="Google Shape;88;p17"/>
          <p:cNvSpPr txBox="1">
            <a:spLocks noGrp="1"/>
          </p:cNvSpPr>
          <p:nvPr>
            <p:ph type="body" idx="21"/>
          </p:nvPr>
        </p:nvSpPr>
        <p:spPr>
          <a:xfrm>
            <a:off x="7689953" y="2765828"/>
            <a:ext cx="1159800" cy="60000"/>
          </a:xfrm>
          <a:prstGeom prst="rect">
            <a:avLst/>
          </a:prstGeom>
          <a:solidFill>
            <a:schemeClr val="accent3"/>
          </a:solid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Source Sans Pro"/>
              <a:buNone/>
              <a:defRPr sz="105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89" name="Google Shape;89;p17"/>
          <p:cNvSpPr txBox="1">
            <a:spLocks noGrp="1"/>
          </p:cNvSpPr>
          <p:nvPr>
            <p:ph type="body" idx="22"/>
          </p:nvPr>
        </p:nvSpPr>
        <p:spPr>
          <a:xfrm>
            <a:off x="1784757" y="1776369"/>
            <a:ext cx="1224900" cy="9435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7200"/>
              <a:buFont typeface="Source Sans Pro"/>
              <a:buNone/>
              <a:defRPr sz="72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90" name="Google Shape;90;p17"/>
          <p:cNvSpPr txBox="1">
            <a:spLocks noGrp="1"/>
          </p:cNvSpPr>
          <p:nvPr>
            <p:ph type="body" idx="23"/>
          </p:nvPr>
        </p:nvSpPr>
        <p:spPr>
          <a:xfrm>
            <a:off x="3245528" y="1774802"/>
            <a:ext cx="1224900" cy="9435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7200"/>
              <a:buFont typeface="Source Sans Pro"/>
              <a:buNone/>
              <a:defRPr sz="72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91" name="Google Shape;91;p17"/>
          <p:cNvSpPr txBox="1">
            <a:spLocks noGrp="1"/>
          </p:cNvSpPr>
          <p:nvPr>
            <p:ph type="body" idx="24"/>
          </p:nvPr>
        </p:nvSpPr>
        <p:spPr>
          <a:xfrm>
            <a:off x="4735584" y="1776369"/>
            <a:ext cx="1224900" cy="9435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7200"/>
              <a:buFont typeface="Source Sans Pro"/>
              <a:buNone/>
              <a:defRPr sz="72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92" name="Google Shape;92;p17"/>
          <p:cNvSpPr txBox="1">
            <a:spLocks noGrp="1"/>
          </p:cNvSpPr>
          <p:nvPr>
            <p:ph type="body" idx="25"/>
          </p:nvPr>
        </p:nvSpPr>
        <p:spPr>
          <a:xfrm>
            <a:off x="6185882" y="1776369"/>
            <a:ext cx="1224900" cy="9435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7200"/>
              <a:buFont typeface="Source Sans Pro"/>
              <a:buNone/>
              <a:defRPr sz="72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93" name="Google Shape;93;p17"/>
          <p:cNvSpPr txBox="1">
            <a:spLocks noGrp="1"/>
          </p:cNvSpPr>
          <p:nvPr>
            <p:ph type="body" idx="26"/>
          </p:nvPr>
        </p:nvSpPr>
        <p:spPr>
          <a:xfrm>
            <a:off x="7624938" y="1776369"/>
            <a:ext cx="1224900" cy="9435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7200"/>
              <a:buFont typeface="Source Sans Pro"/>
              <a:buNone/>
              <a:defRPr sz="72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94" name="Google Shape;94;p17"/>
          <p:cNvSpPr txBox="1">
            <a:spLocks noGrp="1"/>
          </p:cNvSpPr>
          <p:nvPr>
            <p:ph type="body" idx="27"/>
          </p:nvPr>
        </p:nvSpPr>
        <p:spPr>
          <a:xfrm>
            <a:off x="305991" y="1776369"/>
            <a:ext cx="1224900" cy="9435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7200"/>
              <a:buFont typeface="Source Sans Pro"/>
              <a:buNone/>
              <a:defRPr sz="72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pic>
        <p:nvPicPr>
          <p:cNvPr id="95" name="Google Shape;95;p17"/>
          <p:cNvPicPr preferRelativeResize="0"/>
          <p:nvPr/>
        </p:nvPicPr>
        <p:blipFill>
          <a:blip r:embed="rId2">
            <a:alphaModFix/>
          </a:blip>
          <a:stretch>
            <a:fillRect/>
          </a:stretch>
        </p:blipFill>
        <p:spPr>
          <a:xfrm>
            <a:off x="8236850" y="189300"/>
            <a:ext cx="663300" cy="6633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ivider_Light">
  <p:cSld name="Divider_Light">
    <p:bg>
      <p:bgPr>
        <a:solidFill>
          <a:schemeClr val="lt1"/>
        </a:solidFill>
        <a:effectLst/>
      </p:bgPr>
    </p:bg>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06807" y="2076454"/>
            <a:ext cx="5602200" cy="602100"/>
          </a:xfrm>
          <a:prstGeom prst="rect">
            <a:avLst/>
          </a:prstGeom>
          <a:noFill/>
          <a:ln>
            <a:noFill/>
          </a:ln>
        </p:spPr>
        <p:txBody>
          <a:bodyPr spcFirstLastPara="1" wrap="square" lIns="91425" tIns="45700" rIns="91425" bIns="45700" anchor="b" anchorCtr="0">
            <a:spAutoFit/>
          </a:bodyPr>
          <a:lstStyle>
            <a:lvl1pPr lvl="0" algn="l" rtl="0">
              <a:lnSpc>
                <a:spcPct val="90000"/>
              </a:lnSpc>
              <a:spcBef>
                <a:spcPts val="0"/>
              </a:spcBef>
              <a:spcAft>
                <a:spcPts val="0"/>
              </a:spcAft>
              <a:buClr>
                <a:schemeClr val="dk1"/>
              </a:buClr>
              <a:buSzPts val="3600"/>
              <a:buFont typeface="Avenir"/>
              <a:buNone/>
              <a:defRPr sz="3600" b="1" i="0">
                <a:solidFill>
                  <a:schemeClr val="dk1"/>
                </a:solidFill>
                <a:latin typeface="Avenir"/>
                <a:ea typeface="Avenir"/>
                <a:cs typeface="Avenir"/>
                <a:sym typeface="Aveni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 name="Google Shape;98;p18"/>
          <p:cNvSpPr txBox="1">
            <a:spLocks noGrp="1"/>
          </p:cNvSpPr>
          <p:nvPr>
            <p:ph type="body" idx="1"/>
          </p:nvPr>
        </p:nvSpPr>
        <p:spPr>
          <a:xfrm>
            <a:off x="305991" y="2916621"/>
            <a:ext cx="5602800" cy="819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200"/>
              <a:buFont typeface="Arial"/>
              <a:buNone/>
              <a:defRPr sz="1200" b="0" i="0" u="none" strike="noStrike" cap="none">
                <a:solidFill>
                  <a:schemeClr val="dk1"/>
                </a:solidFill>
                <a:latin typeface="Avenir"/>
                <a:ea typeface="Avenir"/>
                <a:cs typeface="Avenir"/>
                <a:sym typeface="Avenir"/>
              </a:defRPr>
            </a:lvl1pPr>
            <a:lvl2pPr marL="914400" marR="0" lvl="1" indent="-228600"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3pPr>
            <a:lvl4pPr marL="1828800" marR="0" lvl="3" indent="-228600" algn="l"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Arial"/>
                <a:ea typeface="Arial"/>
                <a:cs typeface="Arial"/>
                <a:sym typeface="Arial"/>
              </a:defRPr>
            </a:lvl4pPr>
            <a:lvl5pPr marL="2286000" marR="0" lvl="4" indent="-228600" algn="l"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99" name="Google Shape;99;p18"/>
          <p:cNvSpPr txBox="1">
            <a:spLocks noGrp="1"/>
          </p:cNvSpPr>
          <p:nvPr>
            <p:ph type="body" idx="2"/>
          </p:nvPr>
        </p:nvSpPr>
        <p:spPr>
          <a:xfrm>
            <a:off x="371006" y="2765828"/>
            <a:ext cx="1159800" cy="60000"/>
          </a:xfrm>
          <a:prstGeom prst="rect">
            <a:avLst/>
          </a:prstGeom>
          <a:solidFill>
            <a:schemeClr val="dk2"/>
          </a:solid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Avenir"/>
                <a:ea typeface="Avenir"/>
                <a:cs typeface="Avenir"/>
                <a:sym typeface="Avenir"/>
              </a:defRPr>
            </a:lvl1pPr>
            <a:lvl2pPr marL="914400" marR="0" lvl="1" indent="-228600"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3pPr>
            <a:lvl4pPr marL="1828800" marR="0" lvl="3" indent="-228600" algn="l"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Arial"/>
                <a:ea typeface="Arial"/>
                <a:cs typeface="Arial"/>
                <a:sym typeface="Arial"/>
              </a:defRPr>
            </a:lvl4pPr>
            <a:lvl5pPr marL="2286000" marR="0" lvl="4" indent="-228600" algn="l"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pic>
        <p:nvPicPr>
          <p:cNvPr id="100" name="Google Shape;100;p18"/>
          <p:cNvPicPr preferRelativeResize="0"/>
          <p:nvPr/>
        </p:nvPicPr>
        <p:blipFill>
          <a:blip r:embed="rId2">
            <a:alphaModFix/>
          </a:blip>
          <a:stretch>
            <a:fillRect/>
          </a:stretch>
        </p:blipFill>
        <p:spPr>
          <a:xfrm>
            <a:off x="8236850" y="189300"/>
            <a:ext cx="663300" cy="6633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Layout_Dark_2">
  <p:cSld name="Layout_Dark_2">
    <p:bg>
      <p:bgPr>
        <a:solidFill>
          <a:srgbClr val="002355"/>
        </a:solidFill>
        <a:effectLst/>
      </p:bgPr>
    </p:bg>
    <p:spTree>
      <p:nvGrpSpPr>
        <p:cNvPr id="1" name="Shape 101"/>
        <p:cNvGrpSpPr/>
        <p:nvPr/>
      </p:nvGrpSpPr>
      <p:grpSpPr>
        <a:xfrm>
          <a:off x="0" y="0"/>
          <a:ext cx="0" cy="0"/>
          <a:chOff x="0" y="0"/>
          <a:chExt cx="0" cy="0"/>
        </a:xfrm>
      </p:grpSpPr>
      <p:sp>
        <p:nvSpPr>
          <p:cNvPr id="102" name="Google Shape;102;p19"/>
          <p:cNvSpPr>
            <a:spLocks noGrp="1"/>
          </p:cNvSpPr>
          <p:nvPr>
            <p:ph type="body" idx="1"/>
          </p:nvPr>
        </p:nvSpPr>
        <p:spPr>
          <a:xfrm>
            <a:off x="-332295" y="305760"/>
            <a:ext cx="7317900" cy="494400"/>
          </a:xfrm>
          <a:prstGeom prst="parallelogram">
            <a:avLst>
              <a:gd name="adj" fmla="val 37388"/>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3F3F3F"/>
              </a:buClr>
              <a:buSzPts val="100"/>
              <a:buFont typeface="Arial"/>
              <a:buNone/>
              <a:defRPr sz="100" b="0" i="0" u="none" strike="noStrike" cap="none">
                <a:solidFill>
                  <a:srgbClr val="3F3F3F"/>
                </a:solidFill>
                <a:latin typeface="Arial"/>
                <a:ea typeface="Arial"/>
                <a:cs typeface="Arial"/>
                <a:sym typeface="Arial"/>
              </a:defRPr>
            </a:lvl1pPr>
            <a:lvl2pPr marL="914400" marR="0" lvl="1" indent="-228600"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3pPr>
            <a:lvl4pPr marL="1828800" marR="0" lvl="3" indent="-228600" algn="l"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Arial"/>
                <a:ea typeface="Arial"/>
                <a:cs typeface="Arial"/>
                <a:sym typeface="Arial"/>
              </a:defRPr>
            </a:lvl4pPr>
            <a:lvl5pPr marL="2286000" marR="0" lvl="4" indent="-228600" algn="l"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103" name="Google Shape;103;p19"/>
          <p:cNvSpPr>
            <a:spLocks noGrp="1"/>
          </p:cNvSpPr>
          <p:nvPr>
            <p:ph type="body" idx="2"/>
          </p:nvPr>
        </p:nvSpPr>
        <p:spPr>
          <a:xfrm>
            <a:off x="-141903" y="-8070"/>
            <a:ext cx="2098200" cy="317700"/>
          </a:xfrm>
          <a:prstGeom prst="parallelogram">
            <a:avLst>
              <a:gd name="adj" fmla="val 37388"/>
            </a:avLst>
          </a:prstGeom>
          <a:solidFill>
            <a:srgbClr val="F2F2F2"/>
          </a:solid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3F3F3F"/>
              </a:buClr>
              <a:buSzPts val="100"/>
              <a:buFont typeface="Arial"/>
              <a:buNone/>
              <a:defRPr sz="100" b="0" i="0" u="none" strike="noStrike" cap="none">
                <a:solidFill>
                  <a:srgbClr val="3F3F3F"/>
                </a:solidFill>
                <a:latin typeface="Arial"/>
                <a:ea typeface="Arial"/>
                <a:cs typeface="Arial"/>
                <a:sym typeface="Arial"/>
              </a:defRPr>
            </a:lvl1pPr>
            <a:lvl2pPr marL="914400" marR="0" lvl="1" indent="-228600"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3pPr>
            <a:lvl4pPr marL="1828800" marR="0" lvl="3" indent="-228600" algn="l"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Arial"/>
                <a:ea typeface="Arial"/>
                <a:cs typeface="Arial"/>
                <a:sym typeface="Arial"/>
              </a:defRPr>
            </a:lvl4pPr>
            <a:lvl5pPr marL="2286000" marR="0" lvl="4" indent="-228600" algn="l"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104" name="Google Shape;104;p19"/>
          <p:cNvSpPr txBox="1">
            <a:spLocks noGrp="1"/>
          </p:cNvSpPr>
          <p:nvPr>
            <p:ph type="body" idx="3"/>
          </p:nvPr>
        </p:nvSpPr>
        <p:spPr>
          <a:xfrm>
            <a:off x="306807" y="60518"/>
            <a:ext cx="1520100" cy="217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Avenir"/>
                <a:ea typeface="Avenir"/>
                <a:cs typeface="Avenir"/>
                <a:sym typeface="Avenir"/>
              </a:defRPr>
            </a:lvl1pPr>
            <a:lvl2pPr marL="914400" marR="0" lvl="1" indent="-228600" algn="l" rtl="0">
              <a:lnSpc>
                <a:spcPct val="90000"/>
              </a:lnSpc>
              <a:spcBef>
                <a:spcPts val="375"/>
              </a:spcBef>
              <a:spcAft>
                <a:spcPts val="0"/>
              </a:spcAft>
              <a:buClr>
                <a:schemeClr val="lt1"/>
              </a:buClr>
              <a:buSzPts val="750"/>
              <a:buFont typeface="Arial"/>
              <a:buNone/>
              <a:defRPr sz="750" b="0" i="0" u="none" strike="noStrike" cap="none">
                <a:solidFill>
                  <a:schemeClr val="lt1"/>
                </a:solidFill>
                <a:latin typeface="Arial"/>
                <a:ea typeface="Arial"/>
                <a:cs typeface="Arial"/>
                <a:sym typeface="Arial"/>
              </a:defRPr>
            </a:lvl2pPr>
            <a:lvl3pPr marL="1371600" marR="0" lvl="2" indent="-228600" algn="l" rtl="0">
              <a:lnSpc>
                <a:spcPct val="90000"/>
              </a:lnSpc>
              <a:spcBef>
                <a:spcPts val="375"/>
              </a:spcBef>
              <a:spcAft>
                <a:spcPts val="0"/>
              </a:spcAft>
              <a:buClr>
                <a:schemeClr val="lt1"/>
              </a:buClr>
              <a:buSzPts val="750"/>
              <a:buFont typeface="Arial"/>
              <a:buNone/>
              <a:defRPr sz="750" b="0" i="0" u="none" strike="noStrike" cap="none">
                <a:solidFill>
                  <a:schemeClr val="lt1"/>
                </a:solidFill>
                <a:latin typeface="Arial"/>
                <a:ea typeface="Arial"/>
                <a:cs typeface="Arial"/>
                <a:sym typeface="Arial"/>
              </a:defRPr>
            </a:lvl3pPr>
            <a:lvl4pPr marL="1828800" marR="0" lvl="3" indent="-228600" algn="l" rtl="0">
              <a:lnSpc>
                <a:spcPct val="90000"/>
              </a:lnSpc>
              <a:spcBef>
                <a:spcPts val="375"/>
              </a:spcBef>
              <a:spcAft>
                <a:spcPts val="0"/>
              </a:spcAft>
              <a:buClr>
                <a:schemeClr val="lt1"/>
              </a:buClr>
              <a:buSzPts val="750"/>
              <a:buFont typeface="Arial"/>
              <a:buNone/>
              <a:defRPr sz="750" b="0" i="0" u="none" strike="noStrike" cap="none">
                <a:solidFill>
                  <a:schemeClr val="lt1"/>
                </a:solidFill>
                <a:latin typeface="Arial"/>
                <a:ea typeface="Arial"/>
                <a:cs typeface="Arial"/>
                <a:sym typeface="Arial"/>
              </a:defRPr>
            </a:lvl4pPr>
            <a:lvl5pPr marL="2286000" marR="0" lvl="4" indent="-228600" algn="l" rtl="0">
              <a:lnSpc>
                <a:spcPct val="90000"/>
              </a:lnSpc>
              <a:spcBef>
                <a:spcPts val="375"/>
              </a:spcBef>
              <a:spcAft>
                <a:spcPts val="0"/>
              </a:spcAft>
              <a:buClr>
                <a:schemeClr val="lt1"/>
              </a:buClr>
              <a:buSzPts val="750"/>
              <a:buFont typeface="Arial"/>
              <a:buNone/>
              <a:defRPr sz="750" b="0" i="0" u="none" strike="noStrike" cap="none">
                <a:solidFill>
                  <a:schemeClr val="lt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105" name="Google Shape;105;p19"/>
          <p:cNvSpPr txBox="1">
            <a:spLocks noGrp="1"/>
          </p:cNvSpPr>
          <p:nvPr>
            <p:ph type="title"/>
          </p:nvPr>
        </p:nvSpPr>
        <p:spPr>
          <a:xfrm>
            <a:off x="306807" y="400511"/>
            <a:ext cx="6348900" cy="304800"/>
          </a:xfrm>
          <a:prstGeom prst="rect">
            <a:avLst/>
          </a:prstGeom>
          <a:noFill/>
          <a:ln>
            <a:noFill/>
          </a:ln>
        </p:spPr>
        <p:txBody>
          <a:bodyPr spcFirstLastPara="1" wrap="square" lIns="91425" tIns="45700" rIns="91425" bIns="45700" anchor="ctr" anchorCtr="0">
            <a:spAutoFit/>
          </a:bodyPr>
          <a:lstStyle>
            <a:lvl1pPr lvl="0" algn="l" rtl="0">
              <a:lnSpc>
                <a:spcPct val="90000"/>
              </a:lnSpc>
              <a:spcBef>
                <a:spcPts val="0"/>
              </a:spcBef>
              <a:spcAft>
                <a:spcPts val="0"/>
              </a:spcAft>
              <a:buClr>
                <a:schemeClr val="dk1"/>
              </a:buClr>
              <a:buSzPts val="1500"/>
              <a:buFont typeface="Avenir"/>
              <a:buNone/>
              <a:defRPr sz="15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6" name="Google Shape;106;p19"/>
          <p:cNvSpPr/>
          <p:nvPr/>
        </p:nvSpPr>
        <p:spPr>
          <a:xfrm>
            <a:off x="8837194" y="4660193"/>
            <a:ext cx="301838" cy="319370"/>
          </a:xfrm>
          <a:custGeom>
            <a:avLst/>
            <a:gdLst/>
            <a:ahLst/>
            <a:cxnLst/>
            <a:rect l="l" t="t" r="r" b="b"/>
            <a:pathLst>
              <a:path w="1916430" h="1047115" extrusionOk="0">
                <a:moveTo>
                  <a:pt x="1916172" y="0"/>
                </a:moveTo>
                <a:lnTo>
                  <a:pt x="0" y="0"/>
                </a:lnTo>
                <a:lnTo>
                  <a:pt x="0" y="1047088"/>
                </a:lnTo>
                <a:lnTo>
                  <a:pt x="1916172" y="1047088"/>
                </a:lnTo>
                <a:lnTo>
                  <a:pt x="1916172" y="0"/>
                </a:lnTo>
                <a:close/>
              </a:path>
            </a:pathLst>
          </a:custGeom>
          <a:solidFill>
            <a:srgbClr val="F2F2F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18" dirty="0">
              <a:solidFill>
                <a:schemeClr val="dk1"/>
              </a:solidFill>
              <a:latin typeface="Arial"/>
              <a:ea typeface="Arial"/>
              <a:cs typeface="Arial"/>
              <a:sym typeface="Arial"/>
            </a:endParaRPr>
          </a:p>
        </p:txBody>
      </p:sp>
      <p:sp>
        <p:nvSpPr>
          <p:cNvPr id="107" name="Google Shape;107;p19"/>
          <p:cNvSpPr txBox="1"/>
          <p:nvPr/>
        </p:nvSpPr>
        <p:spPr>
          <a:xfrm>
            <a:off x="8835838" y="4711963"/>
            <a:ext cx="302400" cy="217800"/>
          </a:xfrm>
          <a:prstGeom prst="rect">
            <a:avLst/>
          </a:prstGeom>
          <a:noFill/>
          <a:ln>
            <a:noFill/>
          </a:ln>
        </p:spPr>
        <p:txBody>
          <a:bodyPr spcFirstLastPara="1" wrap="square" lIns="41575" tIns="20775" rIns="41575" bIns="20775" anchor="ctr" anchorCtr="0">
            <a:noAutofit/>
          </a:bodyPr>
          <a:lstStyle/>
          <a:p>
            <a:pPr marL="0" marR="0" lvl="0" indent="0" algn="ctr" rtl="0">
              <a:spcBef>
                <a:spcPts val="0"/>
              </a:spcBef>
              <a:spcAft>
                <a:spcPts val="0"/>
              </a:spcAft>
              <a:buNone/>
            </a:pPr>
            <a:fld id="{00000000-1234-1234-1234-123412341234}" type="slidenum">
              <a:rPr lang="en" sz="910" b="0" i="0">
                <a:solidFill>
                  <a:schemeClr val="dk1"/>
                </a:solidFill>
                <a:latin typeface="Avenir"/>
                <a:ea typeface="Avenir"/>
                <a:cs typeface="Avenir"/>
                <a:sym typeface="Avenir"/>
              </a:rPr>
              <a:t>‹#›</a:t>
            </a:fld>
            <a:endParaRPr sz="910" b="0" i="0" dirty="0">
              <a:solidFill>
                <a:schemeClr val="dk1"/>
              </a:solidFill>
              <a:latin typeface="Avenir"/>
              <a:ea typeface="Avenir"/>
              <a:cs typeface="Avenir"/>
              <a:sym typeface="Avenir"/>
            </a:endParaRPr>
          </a:p>
        </p:txBody>
      </p:sp>
      <p:pic>
        <p:nvPicPr>
          <p:cNvPr id="108" name="Google Shape;108;p19"/>
          <p:cNvPicPr preferRelativeResize="0"/>
          <p:nvPr/>
        </p:nvPicPr>
        <p:blipFill>
          <a:blip r:embed="rId2">
            <a:alphaModFix/>
          </a:blip>
          <a:stretch>
            <a:fillRect/>
          </a:stretch>
        </p:blipFill>
        <p:spPr>
          <a:xfrm>
            <a:off x="8236850" y="189300"/>
            <a:ext cx="663300" cy="6633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Layout_Light_Blue">
  <p:cSld name="Layout_Light_Blue">
    <p:bg>
      <p:bgPr>
        <a:solidFill>
          <a:schemeClr val="lt1"/>
        </a:solidFill>
        <a:effectLst/>
      </p:bgPr>
    </p:bg>
    <p:spTree>
      <p:nvGrpSpPr>
        <p:cNvPr id="1" name="Shape 109"/>
        <p:cNvGrpSpPr/>
        <p:nvPr/>
      </p:nvGrpSpPr>
      <p:grpSpPr>
        <a:xfrm>
          <a:off x="0" y="0"/>
          <a:ext cx="0" cy="0"/>
          <a:chOff x="0" y="0"/>
          <a:chExt cx="0" cy="0"/>
        </a:xfrm>
      </p:grpSpPr>
      <p:sp>
        <p:nvSpPr>
          <p:cNvPr id="110" name="Google Shape;110;p20"/>
          <p:cNvSpPr>
            <a:spLocks noGrp="1"/>
          </p:cNvSpPr>
          <p:nvPr>
            <p:ph type="body" idx="1"/>
          </p:nvPr>
        </p:nvSpPr>
        <p:spPr>
          <a:xfrm>
            <a:off x="-332295" y="305760"/>
            <a:ext cx="7317900" cy="494400"/>
          </a:xfrm>
          <a:prstGeom prst="parallelogram">
            <a:avLst>
              <a:gd name="adj" fmla="val 37388"/>
            </a:avLst>
          </a:prstGeom>
          <a:solidFill>
            <a:schemeClr val="lt2"/>
          </a:solid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3F3F3F"/>
              </a:buClr>
              <a:buSzPts val="100"/>
              <a:buFont typeface="Source Sans Pro"/>
              <a:buNone/>
              <a:defRPr sz="100" i="0" u="none" strike="noStrike" cap="none">
                <a:solidFill>
                  <a:srgbClr val="3F3F3F"/>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111" name="Google Shape;111;p20"/>
          <p:cNvSpPr>
            <a:spLocks noGrp="1"/>
          </p:cNvSpPr>
          <p:nvPr>
            <p:ph type="body" idx="2"/>
          </p:nvPr>
        </p:nvSpPr>
        <p:spPr>
          <a:xfrm>
            <a:off x="-141903" y="-8070"/>
            <a:ext cx="2098200" cy="317700"/>
          </a:xfrm>
          <a:prstGeom prst="parallelogram">
            <a:avLst>
              <a:gd name="adj" fmla="val 37388"/>
            </a:avLst>
          </a:prstGeom>
          <a:solidFill>
            <a:srgbClr val="F2F2F2"/>
          </a:solid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3F3F3F"/>
              </a:buClr>
              <a:buSzPts val="100"/>
              <a:buFont typeface="Source Sans Pro"/>
              <a:buNone/>
              <a:defRPr sz="100" i="0" u="none" strike="noStrike" cap="none">
                <a:solidFill>
                  <a:srgbClr val="3F3F3F"/>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dk1"/>
              </a:buClr>
              <a:buSzPts val="1800"/>
              <a:buFont typeface="Source Sans Pro"/>
              <a:buNone/>
              <a:defRPr sz="180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dk1"/>
              </a:buClr>
              <a:buSzPts val="1500"/>
              <a:buFont typeface="Source Sans Pro"/>
              <a:buNone/>
              <a:defRPr sz="150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dk1"/>
              </a:buClr>
              <a:buSzPts val="1350"/>
              <a:buFont typeface="Source Sans Pro"/>
              <a:buNone/>
              <a:defRPr sz="1350" i="0" u="none" strike="noStrike" cap="none">
                <a:solidFill>
                  <a:schemeClr val="dk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112" name="Google Shape;112;p20"/>
          <p:cNvSpPr txBox="1">
            <a:spLocks noGrp="1"/>
          </p:cNvSpPr>
          <p:nvPr>
            <p:ph type="body" idx="3"/>
          </p:nvPr>
        </p:nvSpPr>
        <p:spPr>
          <a:xfrm>
            <a:off x="306807" y="60518"/>
            <a:ext cx="1520100" cy="217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Source Sans Pro"/>
              <a:buNone/>
              <a:defRPr sz="90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90000"/>
              </a:lnSpc>
              <a:spcBef>
                <a:spcPts val="375"/>
              </a:spcBef>
              <a:spcAft>
                <a:spcPts val="0"/>
              </a:spcAft>
              <a:buClr>
                <a:schemeClr val="lt1"/>
              </a:buClr>
              <a:buSzPts val="750"/>
              <a:buFont typeface="Source Sans Pro"/>
              <a:buNone/>
              <a:defRPr sz="750" i="0" u="none" strike="noStrike" cap="none">
                <a:solidFill>
                  <a:schemeClr val="lt1"/>
                </a:solidFill>
                <a:latin typeface="Source Sans Pro"/>
                <a:ea typeface="Source Sans Pro"/>
                <a:cs typeface="Source Sans Pro"/>
                <a:sym typeface="Source Sans Pro"/>
              </a:defRPr>
            </a:lvl2pPr>
            <a:lvl3pPr marL="1371600" marR="0" lvl="2" indent="-228600" algn="l" rtl="0">
              <a:lnSpc>
                <a:spcPct val="90000"/>
              </a:lnSpc>
              <a:spcBef>
                <a:spcPts val="375"/>
              </a:spcBef>
              <a:spcAft>
                <a:spcPts val="0"/>
              </a:spcAft>
              <a:buClr>
                <a:schemeClr val="lt1"/>
              </a:buClr>
              <a:buSzPts val="750"/>
              <a:buFont typeface="Source Sans Pro"/>
              <a:buNone/>
              <a:defRPr sz="750" i="0" u="none" strike="noStrike" cap="none">
                <a:solidFill>
                  <a:schemeClr val="lt1"/>
                </a:solidFill>
                <a:latin typeface="Source Sans Pro"/>
                <a:ea typeface="Source Sans Pro"/>
                <a:cs typeface="Source Sans Pro"/>
                <a:sym typeface="Source Sans Pro"/>
              </a:defRPr>
            </a:lvl3pPr>
            <a:lvl4pPr marL="1828800" marR="0" lvl="3" indent="-228600" algn="l" rtl="0">
              <a:lnSpc>
                <a:spcPct val="90000"/>
              </a:lnSpc>
              <a:spcBef>
                <a:spcPts val="375"/>
              </a:spcBef>
              <a:spcAft>
                <a:spcPts val="0"/>
              </a:spcAft>
              <a:buClr>
                <a:schemeClr val="lt1"/>
              </a:buClr>
              <a:buSzPts val="750"/>
              <a:buFont typeface="Source Sans Pro"/>
              <a:buNone/>
              <a:defRPr sz="750" i="0" u="none" strike="noStrike" cap="none">
                <a:solidFill>
                  <a:schemeClr val="lt1"/>
                </a:solidFill>
                <a:latin typeface="Source Sans Pro"/>
                <a:ea typeface="Source Sans Pro"/>
                <a:cs typeface="Source Sans Pro"/>
                <a:sym typeface="Source Sans Pro"/>
              </a:defRPr>
            </a:lvl4pPr>
            <a:lvl5pPr marL="2286000" marR="0" lvl="4" indent="-228600" algn="l" rtl="0">
              <a:lnSpc>
                <a:spcPct val="90000"/>
              </a:lnSpc>
              <a:spcBef>
                <a:spcPts val="375"/>
              </a:spcBef>
              <a:spcAft>
                <a:spcPts val="0"/>
              </a:spcAft>
              <a:buClr>
                <a:schemeClr val="lt1"/>
              </a:buClr>
              <a:buSzPts val="750"/>
              <a:buFont typeface="Source Sans Pro"/>
              <a:buNone/>
              <a:defRPr sz="750" i="0" u="none" strike="noStrike" cap="none">
                <a:solidFill>
                  <a:schemeClr val="lt1"/>
                </a:solidFill>
                <a:latin typeface="Source Sans Pro"/>
                <a:ea typeface="Source Sans Pro"/>
                <a:cs typeface="Source Sans Pro"/>
                <a:sym typeface="Source Sans Pro"/>
              </a:defRPr>
            </a:lvl5pPr>
            <a:lvl6pPr marL="2743200" marR="0" lvl="5"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6pPr>
            <a:lvl7pPr marL="3200400" marR="0" lvl="6"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7pPr>
            <a:lvl8pPr marL="3657600" marR="0" lvl="7"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8pPr>
            <a:lvl9pPr marL="4114800" marR="0" lvl="8" indent="-314325" algn="l" rtl="0">
              <a:lnSpc>
                <a:spcPct val="90000"/>
              </a:lnSpc>
              <a:spcBef>
                <a:spcPts val="375"/>
              </a:spcBef>
              <a:spcAft>
                <a:spcPts val="0"/>
              </a:spcAft>
              <a:buClr>
                <a:schemeClr val="dk1"/>
              </a:buClr>
              <a:buSzPts val="1350"/>
              <a:buFont typeface="Source Sans Pro"/>
              <a:buChar char="•"/>
              <a:defRPr sz="1350" i="0" u="none" strike="noStrike" cap="none">
                <a:solidFill>
                  <a:schemeClr val="dk1"/>
                </a:solidFill>
                <a:latin typeface="Source Sans Pro"/>
                <a:ea typeface="Source Sans Pro"/>
                <a:cs typeface="Source Sans Pro"/>
                <a:sym typeface="Source Sans Pro"/>
              </a:defRPr>
            </a:lvl9pPr>
          </a:lstStyle>
          <a:p>
            <a:endParaRPr/>
          </a:p>
        </p:txBody>
      </p:sp>
      <p:sp>
        <p:nvSpPr>
          <p:cNvPr id="113" name="Google Shape;113;p20"/>
          <p:cNvSpPr txBox="1">
            <a:spLocks noGrp="1"/>
          </p:cNvSpPr>
          <p:nvPr>
            <p:ph type="title"/>
          </p:nvPr>
        </p:nvSpPr>
        <p:spPr>
          <a:xfrm>
            <a:off x="306807" y="400510"/>
            <a:ext cx="6348900" cy="304800"/>
          </a:xfrm>
          <a:prstGeom prst="rect">
            <a:avLst/>
          </a:prstGeom>
          <a:noFill/>
          <a:ln>
            <a:noFill/>
          </a:ln>
        </p:spPr>
        <p:txBody>
          <a:bodyPr spcFirstLastPara="1" wrap="square" lIns="91425" tIns="45700" rIns="91425" bIns="45700" anchor="ctr" anchorCtr="0">
            <a:spAutoFit/>
          </a:bodyPr>
          <a:lstStyle>
            <a:lvl1pPr lvl="0" algn="l" rtl="0">
              <a:lnSpc>
                <a:spcPct val="90000"/>
              </a:lnSpc>
              <a:spcBef>
                <a:spcPts val="0"/>
              </a:spcBef>
              <a:spcAft>
                <a:spcPts val="0"/>
              </a:spcAft>
              <a:buClr>
                <a:schemeClr val="lt1"/>
              </a:buClr>
              <a:buSzPts val="1500"/>
              <a:buFont typeface="Avenir"/>
              <a:buNone/>
              <a:defRPr sz="15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4" name="Google Shape;114;p20"/>
          <p:cNvSpPr/>
          <p:nvPr/>
        </p:nvSpPr>
        <p:spPr>
          <a:xfrm>
            <a:off x="8837194" y="4660193"/>
            <a:ext cx="301838" cy="319370"/>
          </a:xfrm>
          <a:custGeom>
            <a:avLst/>
            <a:gdLst/>
            <a:ahLst/>
            <a:cxnLst/>
            <a:rect l="l" t="t" r="r" b="b"/>
            <a:pathLst>
              <a:path w="1916430" h="1047115" extrusionOk="0">
                <a:moveTo>
                  <a:pt x="1916172" y="0"/>
                </a:moveTo>
                <a:lnTo>
                  <a:pt x="0" y="0"/>
                </a:lnTo>
                <a:lnTo>
                  <a:pt x="0" y="1047088"/>
                </a:lnTo>
                <a:lnTo>
                  <a:pt x="1916172" y="1047088"/>
                </a:lnTo>
                <a:lnTo>
                  <a:pt x="1916172" y="0"/>
                </a:lnTo>
                <a:close/>
              </a:path>
            </a:pathLst>
          </a:custGeom>
          <a:solidFill>
            <a:srgbClr val="F2F2F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818" dirty="0">
              <a:solidFill>
                <a:schemeClr val="dk1"/>
              </a:solidFill>
              <a:latin typeface="Arial"/>
              <a:ea typeface="Arial"/>
              <a:cs typeface="Arial"/>
              <a:sym typeface="Arial"/>
            </a:endParaRPr>
          </a:p>
        </p:txBody>
      </p:sp>
      <p:sp>
        <p:nvSpPr>
          <p:cNvPr id="115" name="Google Shape;115;p20"/>
          <p:cNvSpPr txBox="1"/>
          <p:nvPr/>
        </p:nvSpPr>
        <p:spPr>
          <a:xfrm>
            <a:off x="8835838" y="4711963"/>
            <a:ext cx="302400" cy="217800"/>
          </a:xfrm>
          <a:prstGeom prst="rect">
            <a:avLst/>
          </a:prstGeom>
          <a:noFill/>
          <a:ln>
            <a:noFill/>
          </a:ln>
        </p:spPr>
        <p:txBody>
          <a:bodyPr spcFirstLastPara="1" wrap="square" lIns="41575" tIns="20775" rIns="41575" bIns="20775" anchor="ctr" anchorCtr="0">
            <a:noAutofit/>
          </a:bodyPr>
          <a:lstStyle/>
          <a:p>
            <a:pPr marL="0" marR="0" lvl="0" indent="0" algn="ctr" rtl="0">
              <a:spcBef>
                <a:spcPts val="0"/>
              </a:spcBef>
              <a:spcAft>
                <a:spcPts val="0"/>
              </a:spcAft>
              <a:buNone/>
            </a:pPr>
            <a:fld id="{00000000-1234-1234-1234-123412341234}" type="slidenum">
              <a:rPr lang="en" sz="910" i="0">
                <a:solidFill>
                  <a:schemeClr val="dk1"/>
                </a:solidFill>
                <a:latin typeface="Source Sans Pro"/>
                <a:ea typeface="Source Sans Pro"/>
                <a:cs typeface="Source Sans Pro"/>
                <a:sym typeface="Source Sans Pro"/>
              </a:rPr>
              <a:t>‹#›</a:t>
            </a:fld>
            <a:endParaRPr sz="910" i="0" dirty="0">
              <a:solidFill>
                <a:schemeClr val="dk1"/>
              </a:solidFill>
              <a:latin typeface="Source Sans Pro"/>
              <a:ea typeface="Source Sans Pro"/>
              <a:cs typeface="Source Sans Pro"/>
              <a:sym typeface="Source Sans Pro"/>
            </a:endParaRPr>
          </a:p>
        </p:txBody>
      </p:sp>
      <p:pic>
        <p:nvPicPr>
          <p:cNvPr id="116" name="Google Shape;116;p20"/>
          <p:cNvPicPr preferRelativeResize="0"/>
          <p:nvPr/>
        </p:nvPicPr>
        <p:blipFill>
          <a:blip r:embed="rId2">
            <a:alphaModFix/>
          </a:blip>
          <a:stretch>
            <a:fillRect/>
          </a:stretch>
        </p:blipFill>
        <p:spPr>
          <a:xfrm>
            <a:off x="8236850" y="189300"/>
            <a:ext cx="663300" cy="6633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1_Title Slide">
  <p:cSld name="11_Title Slide">
    <p:bg>
      <p:bgPr>
        <a:solidFill>
          <a:schemeClr val="lt1"/>
        </a:solidFill>
        <a:effectLst/>
      </p:bgPr>
    </p:bg>
    <p:spTree>
      <p:nvGrpSpPr>
        <p:cNvPr id="1" name="Shape 11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06807" y="472424"/>
            <a:ext cx="8094300" cy="389700"/>
          </a:xfrm>
          <a:prstGeom prst="rect">
            <a:avLst/>
          </a:prstGeom>
          <a:noFill/>
          <a:ln>
            <a:noFill/>
          </a:ln>
        </p:spPr>
        <p:txBody>
          <a:bodyPr spcFirstLastPara="1" wrap="square" lIns="91425" tIns="45700" rIns="91425" bIns="45700" anchor="t" anchorCtr="0">
            <a:spAutoFit/>
          </a:bodyPr>
          <a:lstStyle>
            <a:lvl1pPr marR="0" lvl="0" algn="l" rtl="0">
              <a:lnSpc>
                <a:spcPct val="90000"/>
              </a:lnSpc>
              <a:spcBef>
                <a:spcPts val="0"/>
              </a:spcBef>
              <a:spcAft>
                <a:spcPts val="0"/>
              </a:spcAft>
              <a:buClr>
                <a:schemeClr val="dk1"/>
              </a:buClr>
              <a:buSzPts val="2100"/>
              <a:buFont typeface="Source Sans Pro SemiBold"/>
              <a:buNone/>
              <a:defRPr sz="2100" i="0" u="none" strike="noStrike" cap="none">
                <a:solidFill>
                  <a:schemeClr val="dk1"/>
                </a:solidFill>
                <a:latin typeface="Source Sans Pro SemiBold"/>
                <a:ea typeface="Source Sans Pro SemiBold"/>
                <a:cs typeface="Source Sans Pro SemiBold"/>
                <a:sym typeface="Source Sans Pro SemiBold"/>
              </a:defRPr>
            </a:lvl1pPr>
            <a:lvl2pPr lvl="1" rtl="0">
              <a:spcBef>
                <a:spcPts val="0"/>
              </a:spcBef>
              <a:spcAft>
                <a:spcPts val="0"/>
              </a:spcAft>
              <a:buSzPts val="1400"/>
              <a:buFont typeface="Source Sans Pro SemiBold"/>
              <a:buNone/>
              <a:defRPr sz="1800">
                <a:latin typeface="Source Sans Pro SemiBold"/>
                <a:ea typeface="Source Sans Pro SemiBold"/>
                <a:cs typeface="Source Sans Pro SemiBold"/>
                <a:sym typeface="Source Sans Pro SemiBold"/>
              </a:defRPr>
            </a:lvl2pPr>
            <a:lvl3pPr lvl="2" rtl="0">
              <a:spcBef>
                <a:spcPts val="0"/>
              </a:spcBef>
              <a:spcAft>
                <a:spcPts val="0"/>
              </a:spcAft>
              <a:buSzPts val="1400"/>
              <a:buFont typeface="Source Sans Pro SemiBold"/>
              <a:buNone/>
              <a:defRPr sz="1800">
                <a:latin typeface="Source Sans Pro SemiBold"/>
                <a:ea typeface="Source Sans Pro SemiBold"/>
                <a:cs typeface="Source Sans Pro SemiBold"/>
                <a:sym typeface="Source Sans Pro SemiBold"/>
              </a:defRPr>
            </a:lvl3pPr>
            <a:lvl4pPr lvl="3" rtl="0">
              <a:spcBef>
                <a:spcPts val="0"/>
              </a:spcBef>
              <a:spcAft>
                <a:spcPts val="0"/>
              </a:spcAft>
              <a:buSzPts val="1400"/>
              <a:buFont typeface="Source Sans Pro SemiBold"/>
              <a:buNone/>
              <a:defRPr sz="1800">
                <a:latin typeface="Source Sans Pro SemiBold"/>
                <a:ea typeface="Source Sans Pro SemiBold"/>
                <a:cs typeface="Source Sans Pro SemiBold"/>
                <a:sym typeface="Source Sans Pro SemiBold"/>
              </a:defRPr>
            </a:lvl4pPr>
            <a:lvl5pPr lvl="4" rtl="0">
              <a:spcBef>
                <a:spcPts val="0"/>
              </a:spcBef>
              <a:spcAft>
                <a:spcPts val="0"/>
              </a:spcAft>
              <a:buSzPts val="1400"/>
              <a:buFont typeface="Source Sans Pro SemiBold"/>
              <a:buNone/>
              <a:defRPr sz="1800">
                <a:latin typeface="Source Sans Pro SemiBold"/>
                <a:ea typeface="Source Sans Pro SemiBold"/>
                <a:cs typeface="Source Sans Pro SemiBold"/>
                <a:sym typeface="Source Sans Pro SemiBold"/>
              </a:defRPr>
            </a:lvl5pPr>
            <a:lvl6pPr lvl="5" rtl="0">
              <a:spcBef>
                <a:spcPts val="0"/>
              </a:spcBef>
              <a:spcAft>
                <a:spcPts val="0"/>
              </a:spcAft>
              <a:buSzPts val="1400"/>
              <a:buFont typeface="Source Sans Pro SemiBold"/>
              <a:buNone/>
              <a:defRPr sz="1800">
                <a:latin typeface="Source Sans Pro SemiBold"/>
                <a:ea typeface="Source Sans Pro SemiBold"/>
                <a:cs typeface="Source Sans Pro SemiBold"/>
                <a:sym typeface="Source Sans Pro SemiBold"/>
              </a:defRPr>
            </a:lvl6pPr>
            <a:lvl7pPr lvl="6" rtl="0">
              <a:spcBef>
                <a:spcPts val="0"/>
              </a:spcBef>
              <a:spcAft>
                <a:spcPts val="0"/>
              </a:spcAft>
              <a:buSzPts val="1400"/>
              <a:buFont typeface="Source Sans Pro SemiBold"/>
              <a:buNone/>
              <a:defRPr sz="1800">
                <a:latin typeface="Source Sans Pro SemiBold"/>
                <a:ea typeface="Source Sans Pro SemiBold"/>
                <a:cs typeface="Source Sans Pro SemiBold"/>
                <a:sym typeface="Source Sans Pro SemiBold"/>
              </a:defRPr>
            </a:lvl7pPr>
            <a:lvl8pPr lvl="7" rtl="0">
              <a:spcBef>
                <a:spcPts val="0"/>
              </a:spcBef>
              <a:spcAft>
                <a:spcPts val="0"/>
              </a:spcAft>
              <a:buSzPts val="1400"/>
              <a:buFont typeface="Source Sans Pro SemiBold"/>
              <a:buNone/>
              <a:defRPr sz="1800">
                <a:latin typeface="Source Sans Pro SemiBold"/>
                <a:ea typeface="Source Sans Pro SemiBold"/>
                <a:cs typeface="Source Sans Pro SemiBold"/>
                <a:sym typeface="Source Sans Pro SemiBold"/>
              </a:defRPr>
            </a:lvl8pPr>
            <a:lvl9pPr lvl="8" rtl="0">
              <a:spcBef>
                <a:spcPts val="0"/>
              </a:spcBef>
              <a:spcAft>
                <a:spcPts val="0"/>
              </a:spcAft>
              <a:buSzPts val="1400"/>
              <a:buFont typeface="Source Sans Pro SemiBold"/>
              <a:buNone/>
              <a:defRPr sz="1800">
                <a:latin typeface="Source Sans Pro SemiBold"/>
                <a:ea typeface="Source Sans Pro SemiBold"/>
                <a:cs typeface="Source Sans Pro SemiBold"/>
                <a:sym typeface="Source Sans Pro SemiBold"/>
              </a:defRPr>
            </a:lvl9pPr>
          </a:lstStyle>
          <a:p>
            <a:endParaRPr/>
          </a:p>
        </p:txBody>
      </p:sp>
      <p:sp>
        <p:nvSpPr>
          <p:cNvPr id="52" name="Google Shape;52;p13"/>
          <p:cNvSpPr/>
          <p:nvPr/>
        </p:nvSpPr>
        <p:spPr>
          <a:xfrm>
            <a:off x="0" y="-212651"/>
            <a:ext cx="164700" cy="164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b="0" i="0" u="none" strike="noStrike" cap="none" dirty="0">
              <a:solidFill>
                <a:schemeClr val="lt1"/>
              </a:solidFill>
              <a:latin typeface="Arial"/>
              <a:ea typeface="Arial"/>
              <a:cs typeface="Arial"/>
              <a:sym typeface="Arial"/>
            </a:endParaRPr>
          </a:p>
        </p:txBody>
      </p:sp>
      <p:sp>
        <p:nvSpPr>
          <p:cNvPr id="53" name="Google Shape;53;p13"/>
          <p:cNvSpPr/>
          <p:nvPr/>
        </p:nvSpPr>
        <p:spPr>
          <a:xfrm>
            <a:off x="1697138" y="-212651"/>
            <a:ext cx="164700" cy="164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b="0" i="0" u="none" strike="noStrike" cap="none" dirty="0">
              <a:solidFill>
                <a:schemeClr val="lt1"/>
              </a:solidFill>
              <a:latin typeface="Arial"/>
              <a:ea typeface="Arial"/>
              <a:cs typeface="Arial"/>
              <a:sym typeface="Arial"/>
            </a:endParaRPr>
          </a:p>
        </p:txBody>
      </p:sp>
      <p:sp>
        <p:nvSpPr>
          <p:cNvPr id="54" name="Google Shape;54;p13"/>
          <p:cNvSpPr/>
          <p:nvPr/>
        </p:nvSpPr>
        <p:spPr>
          <a:xfrm>
            <a:off x="191386" y="-212651"/>
            <a:ext cx="164700" cy="1647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b="0" i="0" u="none" strike="noStrike" cap="none" dirty="0">
              <a:solidFill>
                <a:schemeClr val="lt1"/>
              </a:solidFill>
              <a:latin typeface="Arial"/>
              <a:ea typeface="Arial"/>
              <a:cs typeface="Arial"/>
              <a:sym typeface="Arial"/>
            </a:endParaRPr>
          </a:p>
        </p:txBody>
      </p:sp>
      <p:sp>
        <p:nvSpPr>
          <p:cNvPr id="55" name="Google Shape;55;p13"/>
          <p:cNvSpPr/>
          <p:nvPr/>
        </p:nvSpPr>
        <p:spPr>
          <a:xfrm>
            <a:off x="378785" y="-212651"/>
            <a:ext cx="164700" cy="1647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b="0" i="0" u="none" strike="noStrike" cap="none" dirty="0">
              <a:solidFill>
                <a:schemeClr val="lt1"/>
              </a:solidFill>
              <a:latin typeface="Arial"/>
              <a:ea typeface="Arial"/>
              <a:cs typeface="Arial"/>
              <a:sym typeface="Arial"/>
            </a:endParaRPr>
          </a:p>
        </p:txBody>
      </p:sp>
      <p:sp>
        <p:nvSpPr>
          <p:cNvPr id="56" name="Google Shape;56;p13"/>
          <p:cNvSpPr/>
          <p:nvPr/>
        </p:nvSpPr>
        <p:spPr>
          <a:xfrm>
            <a:off x="566183" y="-212651"/>
            <a:ext cx="164700" cy="1647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b="0" i="0" u="none" strike="noStrike" cap="none" dirty="0">
              <a:solidFill>
                <a:schemeClr val="lt1"/>
              </a:solidFill>
              <a:latin typeface="Arial"/>
              <a:ea typeface="Arial"/>
              <a:cs typeface="Arial"/>
              <a:sym typeface="Arial"/>
            </a:endParaRPr>
          </a:p>
        </p:txBody>
      </p:sp>
      <p:sp>
        <p:nvSpPr>
          <p:cNvPr id="57" name="Google Shape;57;p13"/>
          <p:cNvSpPr/>
          <p:nvPr/>
        </p:nvSpPr>
        <p:spPr>
          <a:xfrm>
            <a:off x="1884537" y="-212651"/>
            <a:ext cx="164700" cy="1647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b="0" i="0" u="none" strike="noStrike" cap="none" dirty="0">
              <a:solidFill>
                <a:schemeClr val="lt1"/>
              </a:solidFill>
              <a:latin typeface="Arial"/>
              <a:ea typeface="Arial"/>
              <a:cs typeface="Arial"/>
              <a:sym typeface="Arial"/>
            </a:endParaRPr>
          </a:p>
        </p:txBody>
      </p:sp>
      <p:sp>
        <p:nvSpPr>
          <p:cNvPr id="58" name="Google Shape;58;p13"/>
          <p:cNvSpPr/>
          <p:nvPr/>
        </p:nvSpPr>
        <p:spPr>
          <a:xfrm>
            <a:off x="2090543" y="-212651"/>
            <a:ext cx="164700" cy="164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b="0" i="0" u="none" strike="noStrike" cap="none" dirty="0">
              <a:solidFill>
                <a:schemeClr val="lt1"/>
              </a:solidFill>
              <a:latin typeface="Arial"/>
              <a:ea typeface="Arial"/>
              <a:cs typeface="Arial"/>
              <a:sym typeface="Arial"/>
            </a:endParaRPr>
          </a:p>
        </p:txBody>
      </p:sp>
      <p:sp>
        <p:nvSpPr>
          <p:cNvPr id="59" name="Google Shape;59;p13"/>
          <p:cNvSpPr/>
          <p:nvPr/>
        </p:nvSpPr>
        <p:spPr>
          <a:xfrm>
            <a:off x="2255348" y="-212651"/>
            <a:ext cx="164700" cy="164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b="0" i="0" u="none" strike="noStrike" cap="none" dirty="0">
              <a:solidFill>
                <a:schemeClr val="lt1"/>
              </a:solidFill>
              <a:latin typeface="Arial"/>
              <a:ea typeface="Arial"/>
              <a:cs typeface="Arial"/>
              <a:sym typeface="Arial"/>
            </a:endParaRPr>
          </a:p>
        </p:txBody>
      </p:sp>
      <p:sp>
        <p:nvSpPr>
          <p:cNvPr id="60" name="Google Shape;60;p13"/>
          <p:cNvSpPr/>
          <p:nvPr/>
        </p:nvSpPr>
        <p:spPr>
          <a:xfrm>
            <a:off x="2440089" y="-212651"/>
            <a:ext cx="164700" cy="1647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b="0" i="0" u="none" strike="noStrike" cap="none" dirty="0">
              <a:solidFill>
                <a:schemeClr val="lt1"/>
              </a:solidFill>
              <a:latin typeface="Arial"/>
              <a:ea typeface="Arial"/>
              <a:cs typeface="Arial"/>
              <a:sym typeface="Arial"/>
            </a:endParaRPr>
          </a:p>
        </p:txBody>
      </p:sp>
      <p:sp>
        <p:nvSpPr>
          <p:cNvPr id="61" name="Google Shape;61;p13"/>
          <p:cNvSpPr/>
          <p:nvPr/>
        </p:nvSpPr>
        <p:spPr>
          <a:xfrm>
            <a:off x="2624830" y="-212651"/>
            <a:ext cx="164700" cy="1647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b="0" i="0" u="none" strike="noStrike" cap="none" dirty="0">
              <a:solidFill>
                <a:schemeClr val="lt1"/>
              </a:solidFill>
              <a:latin typeface="Arial"/>
              <a:ea typeface="Arial"/>
              <a:cs typeface="Arial"/>
              <a:sym typeface="Arial"/>
            </a:endParaRPr>
          </a:p>
        </p:txBody>
      </p:sp>
      <p:sp>
        <p:nvSpPr>
          <p:cNvPr id="62" name="Google Shape;62;p13"/>
          <p:cNvSpPr txBox="1"/>
          <p:nvPr/>
        </p:nvSpPr>
        <p:spPr>
          <a:xfrm>
            <a:off x="396300" y="961250"/>
            <a:ext cx="336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latin typeface="Source Sans Pro Light"/>
              <a:ea typeface="Source Sans Pro Light"/>
              <a:cs typeface="Source Sans Pro Light"/>
              <a:sym typeface="Source Sans Pro Light"/>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193">
          <p15:clr>
            <a:srgbClr val="F26B43"/>
          </p15:clr>
        </p15:guide>
        <p15:guide id="4" orient="horz" pos="293">
          <p15:clr>
            <a:srgbClr val="F26B43"/>
          </p15:clr>
        </p15:guide>
        <p15:guide id="5" pos="5567">
          <p15:clr>
            <a:srgbClr val="F26B43"/>
          </p15:clr>
        </p15:guide>
        <p15:guide id="6" orient="horz" pos="2981">
          <p15:clr>
            <a:srgbClr val="F26B43"/>
          </p15:clr>
        </p15:guide>
        <p15:guide id="7" pos="5363">
          <p15:clr>
            <a:srgbClr val="F26B43"/>
          </p15:clr>
        </p15:guide>
        <p15:guide id="8" pos="5296">
          <p15:clr>
            <a:srgbClr val="F26B43"/>
          </p15:clr>
        </p15:guide>
        <p15:guide id="9" pos="1757">
          <p15:clr>
            <a:srgbClr val="F26B43"/>
          </p15:clr>
        </p15:guide>
        <p15:guide id="10" pos="400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hyperlink" Target="https://laurabun.github.io/" TargetMode="Externa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p:nvPr/>
        </p:nvSpPr>
        <p:spPr>
          <a:xfrm>
            <a:off x="4247975" y="1278750"/>
            <a:ext cx="4734900" cy="200050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SzPts val="1100"/>
              <a:buNone/>
            </a:pPr>
            <a:r>
              <a:rPr lang="en" sz="2600" dirty="0">
                <a:solidFill>
                  <a:schemeClr val="dk1"/>
                </a:solidFill>
                <a:latin typeface="Source Sans Pro SemiBold"/>
                <a:ea typeface="Source Sans Pro SemiBold"/>
                <a:cs typeface="Source Sans Pro SemiBold"/>
                <a:sym typeface="Source Sans Pro SemiBold"/>
              </a:rPr>
              <a:t>[Data Analyst Skill Bootcamp</a:t>
            </a:r>
            <a:br>
              <a:rPr lang="en" sz="2600" dirty="0">
                <a:solidFill>
                  <a:schemeClr val="dk1"/>
                </a:solidFill>
                <a:latin typeface="Source Sans Pro SemiBold"/>
                <a:ea typeface="Source Sans Pro SemiBold"/>
                <a:cs typeface="Source Sans Pro SemiBold"/>
                <a:sym typeface="Source Sans Pro SemiBold"/>
              </a:rPr>
            </a:br>
            <a:r>
              <a:rPr lang="en" sz="2600" dirty="0">
                <a:solidFill>
                  <a:schemeClr val="dk1"/>
                </a:solidFill>
                <a:latin typeface="Source Sans Pro SemiBold"/>
                <a:ea typeface="Source Sans Pro SemiBold"/>
                <a:cs typeface="Source Sans Pro SemiBold"/>
                <a:sym typeface="Source Sans Pro SemiBold"/>
              </a:rPr>
              <a:t>Portfolio]</a:t>
            </a:r>
            <a:endParaRPr sz="2600" dirty="0">
              <a:solidFill>
                <a:schemeClr val="dk1"/>
              </a:solidFill>
              <a:latin typeface="Source Sans Pro SemiBold"/>
              <a:ea typeface="Source Sans Pro SemiBold"/>
              <a:cs typeface="Source Sans Pro SemiBold"/>
              <a:sym typeface="Source Sans Pro SemiBold"/>
            </a:endParaRPr>
          </a:p>
          <a:p>
            <a:pPr marL="0" marR="0" lvl="0" indent="0" algn="r" rtl="0">
              <a:spcBef>
                <a:spcPts val="0"/>
              </a:spcBef>
              <a:spcAft>
                <a:spcPts val="0"/>
              </a:spcAft>
              <a:buSzPts val="1100"/>
              <a:buNone/>
            </a:pPr>
            <a:r>
              <a:rPr lang="en" sz="2000" dirty="0">
                <a:solidFill>
                  <a:srgbClr val="595959"/>
                </a:solidFill>
                <a:latin typeface="Source Sans Pro SemiBold"/>
                <a:ea typeface="Source Sans Pro SemiBold"/>
                <a:cs typeface="Source Sans Pro SemiBold"/>
                <a:sym typeface="Source Sans Pro SemiBold"/>
              </a:rPr>
              <a:t>[Laura Bunel]</a:t>
            </a:r>
            <a:endParaRPr sz="2000" dirty="0">
              <a:solidFill>
                <a:srgbClr val="595959"/>
              </a:solidFill>
              <a:latin typeface="Source Sans Pro SemiBold"/>
              <a:ea typeface="Source Sans Pro SemiBold"/>
              <a:cs typeface="Source Sans Pro SemiBold"/>
              <a:sym typeface="Source Sans Pro SemiBold"/>
            </a:endParaRPr>
          </a:p>
          <a:p>
            <a:pPr marL="0" marR="0" lvl="0" indent="0" algn="r" rtl="0">
              <a:spcBef>
                <a:spcPts val="0"/>
              </a:spcBef>
              <a:spcAft>
                <a:spcPts val="0"/>
              </a:spcAft>
              <a:buSzPts val="1100"/>
              <a:buNone/>
            </a:pPr>
            <a:endParaRPr sz="2600" dirty="0">
              <a:solidFill>
                <a:schemeClr val="dk1"/>
              </a:solidFill>
              <a:latin typeface="Source Sans Pro SemiBold"/>
              <a:ea typeface="Source Sans Pro SemiBold"/>
              <a:cs typeface="Source Sans Pro SemiBold"/>
              <a:sym typeface="Source Sans Pro SemiBold"/>
            </a:endParaRPr>
          </a:p>
          <a:p>
            <a:pPr marL="0" marR="0" lvl="0" indent="0" algn="r" rtl="0">
              <a:spcBef>
                <a:spcPts val="0"/>
              </a:spcBef>
              <a:spcAft>
                <a:spcPts val="0"/>
              </a:spcAft>
              <a:buNone/>
            </a:pPr>
            <a:endParaRPr sz="2600" dirty="0">
              <a:solidFill>
                <a:schemeClr val="dk1"/>
              </a:solidFill>
              <a:latin typeface="Source Sans Pro SemiBold"/>
              <a:ea typeface="Source Sans Pro SemiBold"/>
              <a:cs typeface="Source Sans Pro SemiBold"/>
              <a:sym typeface="Source Sans Pro SemiBold"/>
            </a:endParaRPr>
          </a:p>
        </p:txBody>
      </p:sp>
      <p:sp>
        <p:nvSpPr>
          <p:cNvPr id="123" name="Google Shape;123;p22"/>
          <p:cNvSpPr/>
          <p:nvPr/>
        </p:nvSpPr>
        <p:spPr>
          <a:xfrm>
            <a:off x="7294599" y="337168"/>
            <a:ext cx="1849500" cy="2556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1" i="0" u="none" strike="noStrike" cap="none" dirty="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8"/>
          <p:cNvSpPr>
            <a:spLocks noGrp="1"/>
          </p:cNvSpPr>
          <p:nvPr>
            <p:ph type="body" idx="1"/>
          </p:nvPr>
        </p:nvSpPr>
        <p:spPr>
          <a:xfrm>
            <a:off x="-332295" y="305760"/>
            <a:ext cx="7317900" cy="494400"/>
          </a:xfrm>
          <a:prstGeom prst="parallelogram">
            <a:avLst>
              <a:gd name="adj" fmla="val 37388"/>
            </a:avLst>
          </a:prstGeom>
          <a:solidFill>
            <a:schemeClr val="dk2"/>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00"/>
              <a:buNone/>
            </a:pPr>
            <a:r>
              <a:rPr lang="en"/>
              <a:t> </a:t>
            </a:r>
            <a:endParaRPr dirty="0"/>
          </a:p>
        </p:txBody>
      </p:sp>
      <p:sp>
        <p:nvSpPr>
          <p:cNvPr id="174" name="Google Shape;174;p28"/>
          <p:cNvSpPr>
            <a:spLocks noGrp="1"/>
          </p:cNvSpPr>
          <p:nvPr>
            <p:ph type="body" idx="2"/>
          </p:nvPr>
        </p:nvSpPr>
        <p:spPr>
          <a:xfrm>
            <a:off x="-141903" y="-8070"/>
            <a:ext cx="2098200" cy="317700"/>
          </a:xfrm>
          <a:prstGeom prst="parallelogram">
            <a:avLst>
              <a:gd name="adj" fmla="val 37388"/>
            </a:avLst>
          </a:prstGeom>
          <a:solidFill>
            <a:srgbClr val="F2F2F2"/>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00"/>
              <a:buNone/>
            </a:pPr>
            <a:r>
              <a:rPr lang="en"/>
              <a:t> </a:t>
            </a:r>
            <a:endParaRPr dirty="0"/>
          </a:p>
        </p:txBody>
      </p:sp>
      <p:sp>
        <p:nvSpPr>
          <p:cNvPr id="175" name="Google Shape;175;p28"/>
          <p:cNvSpPr txBox="1">
            <a:spLocks noGrp="1"/>
          </p:cNvSpPr>
          <p:nvPr>
            <p:ph type="body" idx="3"/>
          </p:nvPr>
        </p:nvSpPr>
        <p:spPr>
          <a:xfrm>
            <a:off x="306807" y="60518"/>
            <a:ext cx="1520100" cy="217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900"/>
              <a:buNone/>
            </a:pPr>
            <a:r>
              <a:rPr lang="en-GB" dirty="0"/>
              <a:t>Laura Bunel</a:t>
            </a:r>
            <a:endParaRPr dirty="0">
              <a:latin typeface="Source Sans Pro"/>
              <a:ea typeface="Source Sans Pro"/>
              <a:cs typeface="Source Sans Pro"/>
              <a:sym typeface="Source Sans Pro"/>
            </a:endParaRPr>
          </a:p>
        </p:txBody>
      </p:sp>
      <p:sp>
        <p:nvSpPr>
          <p:cNvPr id="176" name="Google Shape;176;p28"/>
          <p:cNvSpPr txBox="1">
            <a:spLocks noGrp="1"/>
          </p:cNvSpPr>
          <p:nvPr>
            <p:ph type="title"/>
          </p:nvPr>
        </p:nvSpPr>
        <p:spPr>
          <a:xfrm>
            <a:off x="306807" y="400510"/>
            <a:ext cx="6348900" cy="304800"/>
          </a:xfrm>
          <a:prstGeom prst="rect">
            <a:avLst/>
          </a:prstGeom>
          <a:noFill/>
          <a:ln>
            <a:noFill/>
          </a:ln>
        </p:spPr>
        <p:txBody>
          <a:bodyPr spcFirstLastPara="1" wrap="square" lIns="91425" tIns="45700" rIns="91425" bIns="45700" anchor="ctr" anchorCtr="0">
            <a:noAutofit/>
          </a:bodyPr>
          <a:lstStyle/>
          <a:p>
            <a:pPr algn="l"/>
            <a:r>
              <a:rPr lang="en-GB" b="1" i="0" dirty="0">
                <a:solidFill>
                  <a:srgbClr val="000000"/>
                </a:solidFill>
                <a:effectLst/>
                <a:latin typeface="Helvetica Neue"/>
              </a:rPr>
              <a:t>Analysis of Energy Demand</a:t>
            </a:r>
          </a:p>
        </p:txBody>
      </p:sp>
      <p:sp>
        <p:nvSpPr>
          <p:cNvPr id="177" name="Google Shape;177;p28"/>
          <p:cNvSpPr txBox="1"/>
          <p:nvPr/>
        </p:nvSpPr>
        <p:spPr>
          <a:xfrm>
            <a:off x="595489" y="1211524"/>
            <a:ext cx="7317900" cy="3367406"/>
          </a:xfrm>
          <a:prstGeom prst="rect">
            <a:avLst/>
          </a:prstGeom>
          <a:noFill/>
          <a:ln>
            <a:noFill/>
          </a:ln>
        </p:spPr>
        <p:txBody>
          <a:bodyPr spcFirstLastPara="1" wrap="square" lIns="91425" tIns="91425" rIns="91425" bIns="91425" anchor="t" anchorCtr="0">
            <a:noAutofit/>
          </a:bodyPr>
          <a:lstStyle/>
          <a:p>
            <a:pPr algn="l"/>
            <a:r>
              <a:rPr lang="en-GB" sz="1600" dirty="0">
                <a:solidFill>
                  <a:srgbClr val="595959"/>
                </a:solidFill>
                <a:latin typeface="Source Sans Pro"/>
                <a:ea typeface="Source Sans Pro"/>
              </a:rPr>
              <a:t>What I learned wit this project is that incorporating visualization is an essential tool when it comes to understanding the dataset . Using charts, graphs, and other visual aids, I have been able to transform raw data into meaningful insights that cannot be seen with raw data.  This not only streamlines the decision-making process but also allows to make informed choices based on a deeper understanding of the dataset's nuances.</a:t>
            </a: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p:txBody>
      </p:sp>
      <p:pic>
        <p:nvPicPr>
          <p:cNvPr id="1026" name="Picture 2" descr="Different types of charts and graphs vector set. Column, pie, area, line  graphs. Data analysis, financial report, business analytics illustration.  Infographic. Statistics graph. 26117917 Vector Art at Vecteezy">
            <a:extLst>
              <a:ext uri="{FF2B5EF4-FFF2-40B4-BE49-F238E27FC236}">
                <a16:creationId xmlns:a16="http://schemas.microsoft.com/office/drawing/2014/main" id="{8E6146D4-8EA0-9496-7AB8-7FDA850960C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 t="54309" r="-717" b="4009"/>
          <a:stretch/>
        </p:blipFill>
        <p:spPr bwMode="auto">
          <a:xfrm>
            <a:off x="273051" y="2939142"/>
            <a:ext cx="8658678" cy="2143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452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304248-F5CD-C819-6016-8B7BFD85F933}"/>
              </a:ext>
            </a:extLst>
          </p:cNvPr>
          <p:cNvSpPr>
            <a:spLocks noGrp="1"/>
          </p:cNvSpPr>
          <p:nvPr>
            <p:ph type="body" idx="1"/>
          </p:nvPr>
        </p:nvSpPr>
        <p:spPr>
          <a:solidFill>
            <a:schemeClr val="dk2"/>
          </a:solidFill>
          <a:ln>
            <a:noFill/>
          </a:ln>
        </p:spPr>
        <p:txBody>
          <a:bodyPr spcFirstLastPara="1" wrap="square" lIns="91425" tIns="45700" rIns="91425" bIns="45700" anchor="t" anchorCtr="0">
            <a:noAutofit/>
          </a:bodyPr>
          <a:lstStyle/>
          <a:p>
            <a:pPr marL="0" indent="0">
              <a:spcBef>
                <a:spcPts val="0"/>
              </a:spcBef>
            </a:pPr>
            <a:endParaRPr lang="en-GB" dirty="0"/>
          </a:p>
        </p:txBody>
      </p:sp>
      <p:sp>
        <p:nvSpPr>
          <p:cNvPr id="5" name="Title 4">
            <a:extLst>
              <a:ext uri="{FF2B5EF4-FFF2-40B4-BE49-F238E27FC236}">
                <a16:creationId xmlns:a16="http://schemas.microsoft.com/office/drawing/2014/main" id="{51A5AFA8-3825-EDAC-19FE-1C7C809B066E}"/>
              </a:ext>
            </a:extLst>
          </p:cNvPr>
          <p:cNvSpPr>
            <a:spLocks noGrp="1"/>
          </p:cNvSpPr>
          <p:nvPr>
            <p:ph type="title"/>
          </p:nvPr>
        </p:nvSpPr>
        <p:spPr/>
        <p:txBody>
          <a:bodyPr/>
          <a:lstStyle/>
          <a:p>
            <a:r>
              <a:rPr lang="en-GB" dirty="0"/>
              <a:t>Streaming Service Hackathon</a:t>
            </a:r>
          </a:p>
        </p:txBody>
      </p:sp>
      <p:sp>
        <p:nvSpPr>
          <p:cNvPr id="8" name="Google Shape;174;p28">
            <a:extLst>
              <a:ext uri="{FF2B5EF4-FFF2-40B4-BE49-F238E27FC236}">
                <a16:creationId xmlns:a16="http://schemas.microsoft.com/office/drawing/2014/main" id="{5BAF3AD0-B84E-27EB-FDAF-4D74BAB01A97}"/>
              </a:ext>
            </a:extLst>
          </p:cNvPr>
          <p:cNvSpPr>
            <a:spLocks noGrp="1"/>
          </p:cNvSpPr>
          <p:nvPr>
            <p:ph type="body" idx="2"/>
          </p:nvPr>
        </p:nvSpPr>
        <p:spPr>
          <a:xfrm>
            <a:off x="-141903" y="-8070"/>
            <a:ext cx="2098200" cy="317700"/>
          </a:xfrm>
          <a:prstGeom prst="parallelogram">
            <a:avLst>
              <a:gd name="adj" fmla="val 37388"/>
            </a:avLst>
          </a:prstGeom>
          <a:solidFill>
            <a:srgbClr val="F2F2F2"/>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00"/>
              <a:buNone/>
            </a:pPr>
            <a:r>
              <a:rPr lang="en"/>
              <a:t> </a:t>
            </a:r>
            <a:endParaRPr dirty="0"/>
          </a:p>
        </p:txBody>
      </p:sp>
      <p:sp>
        <p:nvSpPr>
          <p:cNvPr id="9" name="Google Shape;175;p28">
            <a:extLst>
              <a:ext uri="{FF2B5EF4-FFF2-40B4-BE49-F238E27FC236}">
                <a16:creationId xmlns:a16="http://schemas.microsoft.com/office/drawing/2014/main" id="{91D8462B-F108-DC8F-F4A5-87D8C7213779}"/>
              </a:ext>
            </a:extLst>
          </p:cNvPr>
          <p:cNvSpPr txBox="1">
            <a:spLocks noGrp="1"/>
          </p:cNvSpPr>
          <p:nvPr>
            <p:ph type="body" idx="3"/>
          </p:nvPr>
        </p:nvSpPr>
        <p:spPr>
          <a:xfrm>
            <a:off x="306807" y="60518"/>
            <a:ext cx="1520100" cy="217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900"/>
              <a:buNone/>
            </a:pPr>
            <a:r>
              <a:rPr lang="en-GB" dirty="0"/>
              <a:t>Laura Bunel</a:t>
            </a:r>
            <a:endParaRPr dirty="0">
              <a:latin typeface="Source Sans Pro"/>
              <a:ea typeface="Source Sans Pro"/>
              <a:cs typeface="Source Sans Pro"/>
              <a:sym typeface="Source Sans Pro"/>
            </a:endParaRPr>
          </a:p>
        </p:txBody>
      </p:sp>
      <p:sp>
        <p:nvSpPr>
          <p:cNvPr id="10" name="Google Shape;177;p28">
            <a:extLst>
              <a:ext uri="{FF2B5EF4-FFF2-40B4-BE49-F238E27FC236}">
                <a16:creationId xmlns:a16="http://schemas.microsoft.com/office/drawing/2014/main" id="{10DF6A77-9799-DFB3-B6AF-882C2C46974C}"/>
              </a:ext>
            </a:extLst>
          </p:cNvPr>
          <p:cNvSpPr txBox="1"/>
          <p:nvPr/>
        </p:nvSpPr>
        <p:spPr>
          <a:xfrm>
            <a:off x="595489" y="1211524"/>
            <a:ext cx="7317900" cy="3367406"/>
          </a:xfrm>
          <a:prstGeom prst="rect">
            <a:avLst/>
          </a:prstGeom>
          <a:noFill/>
          <a:ln>
            <a:noFill/>
          </a:ln>
        </p:spPr>
        <p:txBody>
          <a:bodyPr spcFirstLastPara="1" wrap="square" lIns="91425" tIns="91425" rIns="91425" bIns="91425" anchor="t" anchorCtr="0">
            <a:noAutofit/>
          </a:bodyPr>
          <a:lstStyle/>
          <a:p>
            <a:pPr algn="l"/>
            <a:r>
              <a:rPr lang="en-GB" sz="1600" dirty="0">
                <a:solidFill>
                  <a:srgbClr val="595959"/>
                </a:solidFill>
                <a:latin typeface="Source Sans Pro"/>
                <a:ea typeface="Source Sans Pro"/>
              </a:rPr>
              <a:t>In this group task, we had to analyse Netflix data to understand what makes it a successful streaming service and how a competitor service could optimise its service and compete with Netflix. </a:t>
            </a: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r>
              <a:rPr lang="en-GB" sz="1500" dirty="0">
                <a:solidFill>
                  <a:srgbClr val="595959"/>
                </a:solidFill>
                <a:latin typeface="Source Sans Pro"/>
                <a:ea typeface="Source Sans Pro"/>
                <a:cs typeface="Source Sans Pro"/>
                <a:sym typeface="Source Sans Pro"/>
              </a:rPr>
              <a:t>This task has highlighted how essential teamwork can be when having to work to a deadline.  With each person having different strength, I undertook most of the data cleaning on this dataset, which then allowed the team to work on exploring the data and drawing conclusion. </a:t>
            </a: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r>
              <a:rPr lang="en-GB" sz="1500" dirty="0">
                <a:solidFill>
                  <a:srgbClr val="595959"/>
                </a:solidFill>
                <a:latin typeface="Source Sans Pro"/>
                <a:ea typeface="Source Sans Pro"/>
                <a:cs typeface="Source Sans Pro"/>
                <a:sym typeface="Source Sans Pro"/>
              </a:rPr>
              <a:t>My data cleaning code can be found under </a:t>
            </a:r>
            <a:r>
              <a:rPr lang="en-GB" sz="1500" dirty="0">
                <a:solidFill>
                  <a:srgbClr val="595959"/>
                </a:solidFill>
                <a:latin typeface="Source Sans Pro"/>
                <a:ea typeface="Source Sans Pro"/>
                <a:cs typeface="Source Sans Pro"/>
                <a:sym typeface="Source Sans Pro"/>
                <a:hlinkClick r:id="rId2"/>
              </a:rPr>
              <a:t>my portfolio</a:t>
            </a:r>
            <a:r>
              <a:rPr lang="en-GB" sz="1500" dirty="0">
                <a:solidFill>
                  <a:srgbClr val="595959"/>
                </a:solidFill>
                <a:latin typeface="Source Sans Pro"/>
                <a:ea typeface="Source Sans Pro"/>
                <a:cs typeface="Source Sans Pro"/>
                <a:sym typeface="Source Sans Pro"/>
              </a:rPr>
              <a:t>.</a:t>
            </a: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2857216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304248-F5CD-C819-6016-8B7BFD85F933}"/>
              </a:ext>
            </a:extLst>
          </p:cNvPr>
          <p:cNvSpPr>
            <a:spLocks noGrp="1"/>
          </p:cNvSpPr>
          <p:nvPr>
            <p:ph type="body" idx="1"/>
          </p:nvPr>
        </p:nvSpPr>
        <p:spPr>
          <a:solidFill>
            <a:schemeClr val="dk2"/>
          </a:solidFill>
          <a:ln>
            <a:noFill/>
          </a:ln>
        </p:spPr>
        <p:txBody>
          <a:bodyPr spcFirstLastPara="1" wrap="square" lIns="91425" tIns="45700" rIns="91425" bIns="45700" anchor="t" anchorCtr="0">
            <a:noAutofit/>
          </a:bodyPr>
          <a:lstStyle/>
          <a:p>
            <a:pPr marL="0" indent="0">
              <a:spcBef>
                <a:spcPts val="0"/>
              </a:spcBef>
            </a:pPr>
            <a:endParaRPr lang="en-GB" dirty="0"/>
          </a:p>
        </p:txBody>
      </p:sp>
      <p:sp>
        <p:nvSpPr>
          <p:cNvPr id="5" name="Title 4">
            <a:extLst>
              <a:ext uri="{FF2B5EF4-FFF2-40B4-BE49-F238E27FC236}">
                <a16:creationId xmlns:a16="http://schemas.microsoft.com/office/drawing/2014/main" id="{51A5AFA8-3825-EDAC-19FE-1C7C809B066E}"/>
              </a:ext>
            </a:extLst>
          </p:cNvPr>
          <p:cNvSpPr>
            <a:spLocks noGrp="1"/>
          </p:cNvSpPr>
          <p:nvPr>
            <p:ph type="title"/>
          </p:nvPr>
        </p:nvSpPr>
        <p:spPr/>
        <p:txBody>
          <a:bodyPr/>
          <a:lstStyle/>
          <a:p>
            <a:r>
              <a:rPr lang="en-GB" dirty="0"/>
              <a:t>Streaming Service Hackathon</a:t>
            </a:r>
          </a:p>
        </p:txBody>
      </p:sp>
      <p:sp>
        <p:nvSpPr>
          <p:cNvPr id="8" name="Google Shape;174;p28">
            <a:extLst>
              <a:ext uri="{FF2B5EF4-FFF2-40B4-BE49-F238E27FC236}">
                <a16:creationId xmlns:a16="http://schemas.microsoft.com/office/drawing/2014/main" id="{5BAF3AD0-B84E-27EB-FDAF-4D74BAB01A97}"/>
              </a:ext>
            </a:extLst>
          </p:cNvPr>
          <p:cNvSpPr>
            <a:spLocks noGrp="1"/>
          </p:cNvSpPr>
          <p:nvPr>
            <p:ph type="body" idx="2"/>
          </p:nvPr>
        </p:nvSpPr>
        <p:spPr>
          <a:xfrm>
            <a:off x="-141903" y="-8070"/>
            <a:ext cx="2098200" cy="317700"/>
          </a:xfrm>
          <a:prstGeom prst="parallelogram">
            <a:avLst>
              <a:gd name="adj" fmla="val 37388"/>
            </a:avLst>
          </a:prstGeom>
          <a:solidFill>
            <a:srgbClr val="F2F2F2"/>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00"/>
              <a:buNone/>
            </a:pPr>
            <a:r>
              <a:rPr lang="en"/>
              <a:t> </a:t>
            </a:r>
            <a:endParaRPr dirty="0"/>
          </a:p>
        </p:txBody>
      </p:sp>
      <p:sp>
        <p:nvSpPr>
          <p:cNvPr id="9" name="Google Shape;175;p28">
            <a:extLst>
              <a:ext uri="{FF2B5EF4-FFF2-40B4-BE49-F238E27FC236}">
                <a16:creationId xmlns:a16="http://schemas.microsoft.com/office/drawing/2014/main" id="{91D8462B-F108-DC8F-F4A5-87D8C7213779}"/>
              </a:ext>
            </a:extLst>
          </p:cNvPr>
          <p:cNvSpPr txBox="1">
            <a:spLocks noGrp="1"/>
          </p:cNvSpPr>
          <p:nvPr>
            <p:ph type="body" idx="3"/>
          </p:nvPr>
        </p:nvSpPr>
        <p:spPr>
          <a:xfrm>
            <a:off x="306807" y="60518"/>
            <a:ext cx="1520100" cy="217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900"/>
              <a:buNone/>
            </a:pPr>
            <a:r>
              <a:rPr lang="en-GB" dirty="0"/>
              <a:t>Laura Bunel</a:t>
            </a:r>
            <a:endParaRPr dirty="0">
              <a:latin typeface="Source Sans Pro"/>
              <a:ea typeface="Source Sans Pro"/>
              <a:cs typeface="Source Sans Pro"/>
              <a:sym typeface="Source Sans Pro"/>
            </a:endParaRPr>
          </a:p>
        </p:txBody>
      </p:sp>
      <p:sp>
        <p:nvSpPr>
          <p:cNvPr id="10" name="Google Shape;177;p28">
            <a:extLst>
              <a:ext uri="{FF2B5EF4-FFF2-40B4-BE49-F238E27FC236}">
                <a16:creationId xmlns:a16="http://schemas.microsoft.com/office/drawing/2014/main" id="{10DF6A77-9799-DFB3-B6AF-882C2C46974C}"/>
              </a:ext>
            </a:extLst>
          </p:cNvPr>
          <p:cNvSpPr txBox="1"/>
          <p:nvPr/>
        </p:nvSpPr>
        <p:spPr>
          <a:xfrm>
            <a:off x="595489" y="1211524"/>
            <a:ext cx="7317900" cy="336740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dirty="0">
                <a:solidFill>
                  <a:srgbClr val="595959"/>
                </a:solidFill>
                <a:latin typeface="Source Sans Pro"/>
                <a:ea typeface="Source Sans Pro"/>
                <a:cs typeface="Source Sans Pro"/>
                <a:sym typeface="Source Sans Pro"/>
              </a:rPr>
              <a:t>Once the data was cleaned, the group discussed what questions should be answered with this dataset. We worked on the following:  </a:t>
            </a:r>
          </a:p>
          <a:p>
            <a:pPr marL="0" lvl="0" indent="0" algn="l" rtl="0">
              <a:spcBef>
                <a:spcPts val="0"/>
              </a:spcBef>
              <a:spcAft>
                <a:spcPts val="0"/>
              </a:spcAft>
              <a:buNone/>
            </a:pPr>
            <a:r>
              <a:rPr lang="en-GB" sz="1200" dirty="0">
                <a:solidFill>
                  <a:srgbClr val="595959"/>
                </a:solidFill>
                <a:latin typeface="Source Sans Pro"/>
                <a:ea typeface="Source Sans Pro"/>
                <a:cs typeface="Source Sans Pro"/>
                <a:sym typeface="Source Sans Pro"/>
              </a:rPr>
              <a:t>1. Split films and series, by country (country of origin)</a:t>
            </a:r>
          </a:p>
          <a:p>
            <a:pPr marL="0" lvl="0" indent="0" algn="l" rtl="0">
              <a:spcBef>
                <a:spcPts val="0"/>
              </a:spcBef>
              <a:spcAft>
                <a:spcPts val="0"/>
              </a:spcAft>
              <a:buNone/>
            </a:pPr>
            <a:r>
              <a:rPr lang="en-GB" sz="1200" dirty="0">
                <a:solidFill>
                  <a:srgbClr val="595959"/>
                </a:solidFill>
                <a:latin typeface="Source Sans Pro"/>
                <a:ea typeface="Source Sans Pro"/>
                <a:cs typeface="Source Sans Pro"/>
                <a:sym typeface="Source Sans Pro"/>
              </a:rPr>
              <a:t>2. How many series do shows run for</a:t>
            </a:r>
          </a:p>
          <a:p>
            <a:pPr marL="0" lvl="0" indent="0" algn="l" rtl="0">
              <a:spcBef>
                <a:spcPts val="0"/>
              </a:spcBef>
              <a:spcAft>
                <a:spcPts val="0"/>
              </a:spcAft>
              <a:buNone/>
            </a:pPr>
            <a:r>
              <a:rPr lang="en-GB" sz="1200" dirty="0">
                <a:solidFill>
                  <a:srgbClr val="595959"/>
                </a:solidFill>
                <a:latin typeface="Source Sans Pro"/>
                <a:ea typeface="Source Sans Pro"/>
                <a:cs typeface="Source Sans Pro"/>
                <a:sym typeface="Source Sans Pro"/>
              </a:rPr>
              <a:t>3. Ages of series and films</a:t>
            </a:r>
          </a:p>
          <a:p>
            <a:pPr marL="0" lvl="0" indent="0" algn="l" rtl="0">
              <a:spcBef>
                <a:spcPts val="0"/>
              </a:spcBef>
              <a:spcAft>
                <a:spcPts val="0"/>
              </a:spcAft>
              <a:buNone/>
            </a:pPr>
            <a:r>
              <a:rPr lang="en-GB" sz="1200" dirty="0">
                <a:solidFill>
                  <a:srgbClr val="595959"/>
                </a:solidFill>
                <a:latin typeface="Source Sans Pro"/>
                <a:ea typeface="Source Sans Pro"/>
                <a:cs typeface="Source Sans Pro"/>
                <a:sym typeface="Source Sans Pro"/>
              </a:rPr>
              <a:t>4. Split of ratings</a:t>
            </a:r>
          </a:p>
          <a:p>
            <a:pPr marL="0" lvl="0" indent="0" algn="l" rtl="0">
              <a:spcBef>
                <a:spcPts val="0"/>
              </a:spcBef>
              <a:spcAft>
                <a:spcPts val="0"/>
              </a:spcAft>
              <a:buNone/>
            </a:pPr>
            <a:r>
              <a:rPr lang="en-GB" sz="1200" dirty="0">
                <a:solidFill>
                  <a:srgbClr val="595959"/>
                </a:solidFill>
                <a:latin typeface="Source Sans Pro"/>
                <a:ea typeface="Source Sans Pro"/>
                <a:cs typeface="Source Sans Pro"/>
                <a:sym typeface="Source Sans Pro"/>
              </a:rPr>
              <a:t>5. Date added - when most content is added; how long things stay on platform</a:t>
            </a:r>
          </a:p>
          <a:p>
            <a:pPr marL="0" lvl="0" indent="0" algn="l" rtl="0">
              <a:spcBef>
                <a:spcPts val="0"/>
              </a:spcBef>
              <a:spcAft>
                <a:spcPts val="0"/>
              </a:spcAft>
              <a:buNone/>
            </a:pPr>
            <a:r>
              <a:rPr lang="en-GB" sz="1200" dirty="0">
                <a:solidFill>
                  <a:srgbClr val="595959"/>
                </a:solidFill>
                <a:latin typeface="Source Sans Pro"/>
                <a:ea typeface="Source Sans Pro"/>
                <a:cs typeface="Source Sans Pro"/>
                <a:sym typeface="Source Sans Pro"/>
              </a:rPr>
              <a:t>6. Average duration of films / shows - show mean</a:t>
            </a:r>
          </a:p>
          <a:p>
            <a:pPr marL="0" lvl="0" indent="0" algn="l" rtl="0">
              <a:spcBef>
                <a:spcPts val="0"/>
              </a:spcBef>
              <a:spcAft>
                <a:spcPts val="0"/>
              </a:spcAft>
              <a:buNone/>
            </a:pPr>
            <a:r>
              <a:rPr lang="en-GB" sz="1200" dirty="0">
                <a:solidFill>
                  <a:srgbClr val="595959"/>
                </a:solidFill>
                <a:latin typeface="Source Sans Pro"/>
                <a:ea typeface="Source Sans Pro"/>
                <a:cs typeface="Source Sans Pro"/>
                <a:sym typeface="Source Sans Pro"/>
              </a:rPr>
              <a:t>7. Top genres - adventure, action, drama, comedy, thriller</a:t>
            </a:r>
          </a:p>
          <a:p>
            <a:pPr marL="0" lvl="0" indent="0" algn="l" rtl="0">
              <a:spcBef>
                <a:spcPts val="0"/>
              </a:spcBef>
              <a:spcAft>
                <a:spcPts val="0"/>
              </a:spcAft>
              <a:buNone/>
            </a:pPr>
            <a:r>
              <a:rPr lang="en-GB" sz="1200" dirty="0">
                <a:solidFill>
                  <a:srgbClr val="595959"/>
                </a:solidFill>
                <a:latin typeface="Source Sans Pro"/>
                <a:ea typeface="Source Sans Pro"/>
                <a:cs typeface="Source Sans Pro"/>
                <a:sym typeface="Source Sans Pro"/>
              </a:rPr>
              <a:t>8. Which countries produce the most content</a:t>
            </a:r>
          </a:p>
          <a:p>
            <a:pPr marL="0" lvl="0" indent="0" algn="l" rtl="0">
              <a:spcBef>
                <a:spcPts val="0"/>
              </a:spcBef>
              <a:spcAft>
                <a:spcPts val="0"/>
              </a:spcAft>
              <a:buNone/>
            </a:pPr>
            <a:r>
              <a:rPr lang="en-GB" sz="1200" dirty="0">
                <a:solidFill>
                  <a:srgbClr val="595959"/>
                </a:solidFill>
                <a:latin typeface="Source Sans Pro"/>
                <a:ea typeface="Source Sans Pro"/>
                <a:cs typeface="Source Sans Pro"/>
                <a:sym typeface="Source Sans Pro"/>
              </a:rPr>
              <a:t>9. Top directors globally</a:t>
            </a:r>
          </a:p>
          <a:p>
            <a:pPr marL="0" lvl="0" indent="0" algn="l" rtl="0">
              <a:spcBef>
                <a:spcPts val="0"/>
              </a:spcBef>
              <a:spcAft>
                <a:spcPts val="0"/>
              </a:spcAft>
              <a:buNone/>
            </a:pPr>
            <a:r>
              <a:rPr lang="en-GB" sz="1200" dirty="0">
                <a:solidFill>
                  <a:srgbClr val="595959"/>
                </a:solidFill>
                <a:latin typeface="Source Sans Pro"/>
                <a:ea typeface="Source Sans Pro"/>
                <a:cs typeface="Source Sans Pro"/>
                <a:sym typeface="Source Sans Pro"/>
              </a:rPr>
              <a:t>10. Top actors</a:t>
            </a:r>
          </a:p>
          <a:p>
            <a:pPr marL="0" lvl="0" indent="0" algn="l" rtl="0">
              <a:spcBef>
                <a:spcPts val="0"/>
              </a:spcBef>
              <a:spcAft>
                <a:spcPts val="0"/>
              </a:spcAft>
              <a:buNone/>
            </a:pPr>
            <a:endParaRPr lang="en-GB" sz="12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r>
              <a:rPr lang="en-GB" sz="1600" dirty="0">
                <a:solidFill>
                  <a:srgbClr val="595959"/>
                </a:solidFill>
                <a:latin typeface="Source Sans Pro"/>
                <a:ea typeface="Source Sans Pro"/>
                <a:sym typeface="Source Sans Pro"/>
              </a:rPr>
              <a:t>With a strict deadline to adhere to, each person participated in creating visualisation that was later used in our presentation.</a:t>
            </a:r>
          </a:p>
        </p:txBody>
      </p:sp>
    </p:spTree>
    <p:extLst>
      <p:ext uri="{BB962C8B-B14F-4D97-AF65-F5344CB8AC3E}">
        <p14:creationId xmlns:p14="http://schemas.microsoft.com/office/powerpoint/2010/main" val="1101234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304248-F5CD-C819-6016-8B7BFD85F933}"/>
              </a:ext>
            </a:extLst>
          </p:cNvPr>
          <p:cNvSpPr>
            <a:spLocks noGrp="1"/>
          </p:cNvSpPr>
          <p:nvPr>
            <p:ph type="body" idx="1"/>
          </p:nvPr>
        </p:nvSpPr>
        <p:spPr>
          <a:solidFill>
            <a:schemeClr val="dk2"/>
          </a:solidFill>
          <a:ln>
            <a:noFill/>
          </a:ln>
        </p:spPr>
        <p:txBody>
          <a:bodyPr spcFirstLastPara="1" wrap="square" lIns="91425" tIns="45700" rIns="91425" bIns="45700" anchor="t" anchorCtr="0">
            <a:noAutofit/>
          </a:bodyPr>
          <a:lstStyle/>
          <a:p>
            <a:pPr marL="0" indent="0">
              <a:spcBef>
                <a:spcPts val="0"/>
              </a:spcBef>
            </a:pPr>
            <a:endParaRPr lang="en-GB" dirty="0"/>
          </a:p>
        </p:txBody>
      </p:sp>
      <p:sp>
        <p:nvSpPr>
          <p:cNvPr id="5" name="Title 4">
            <a:extLst>
              <a:ext uri="{FF2B5EF4-FFF2-40B4-BE49-F238E27FC236}">
                <a16:creationId xmlns:a16="http://schemas.microsoft.com/office/drawing/2014/main" id="{51A5AFA8-3825-EDAC-19FE-1C7C809B066E}"/>
              </a:ext>
            </a:extLst>
          </p:cNvPr>
          <p:cNvSpPr>
            <a:spLocks noGrp="1"/>
          </p:cNvSpPr>
          <p:nvPr>
            <p:ph type="title"/>
          </p:nvPr>
        </p:nvSpPr>
        <p:spPr/>
        <p:txBody>
          <a:bodyPr/>
          <a:lstStyle/>
          <a:p>
            <a:r>
              <a:rPr lang="en-GB" dirty="0"/>
              <a:t>Conclusion</a:t>
            </a:r>
          </a:p>
        </p:txBody>
      </p:sp>
      <p:sp>
        <p:nvSpPr>
          <p:cNvPr id="8" name="Google Shape;174;p28">
            <a:extLst>
              <a:ext uri="{FF2B5EF4-FFF2-40B4-BE49-F238E27FC236}">
                <a16:creationId xmlns:a16="http://schemas.microsoft.com/office/drawing/2014/main" id="{5BAF3AD0-B84E-27EB-FDAF-4D74BAB01A97}"/>
              </a:ext>
            </a:extLst>
          </p:cNvPr>
          <p:cNvSpPr>
            <a:spLocks noGrp="1"/>
          </p:cNvSpPr>
          <p:nvPr>
            <p:ph type="body" idx="2"/>
          </p:nvPr>
        </p:nvSpPr>
        <p:spPr>
          <a:xfrm>
            <a:off x="-141903" y="-8070"/>
            <a:ext cx="2098200" cy="317700"/>
          </a:xfrm>
          <a:prstGeom prst="parallelogram">
            <a:avLst>
              <a:gd name="adj" fmla="val 37388"/>
            </a:avLst>
          </a:prstGeom>
          <a:solidFill>
            <a:srgbClr val="F2F2F2"/>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00"/>
              <a:buNone/>
            </a:pPr>
            <a:r>
              <a:rPr lang="en"/>
              <a:t> </a:t>
            </a:r>
            <a:endParaRPr dirty="0"/>
          </a:p>
        </p:txBody>
      </p:sp>
      <p:sp>
        <p:nvSpPr>
          <p:cNvPr id="9" name="Google Shape;175;p28">
            <a:extLst>
              <a:ext uri="{FF2B5EF4-FFF2-40B4-BE49-F238E27FC236}">
                <a16:creationId xmlns:a16="http://schemas.microsoft.com/office/drawing/2014/main" id="{91D8462B-F108-DC8F-F4A5-87D8C7213779}"/>
              </a:ext>
            </a:extLst>
          </p:cNvPr>
          <p:cNvSpPr txBox="1">
            <a:spLocks noGrp="1"/>
          </p:cNvSpPr>
          <p:nvPr>
            <p:ph type="body" idx="3"/>
          </p:nvPr>
        </p:nvSpPr>
        <p:spPr>
          <a:xfrm>
            <a:off x="306807" y="60518"/>
            <a:ext cx="1520100" cy="217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900"/>
              <a:buNone/>
            </a:pPr>
            <a:r>
              <a:rPr lang="en-GB" dirty="0"/>
              <a:t>Laura Bunel</a:t>
            </a:r>
            <a:endParaRPr dirty="0">
              <a:latin typeface="Source Sans Pro"/>
              <a:ea typeface="Source Sans Pro"/>
              <a:cs typeface="Source Sans Pro"/>
              <a:sym typeface="Source Sans Pro"/>
            </a:endParaRPr>
          </a:p>
        </p:txBody>
      </p:sp>
      <p:sp>
        <p:nvSpPr>
          <p:cNvPr id="10" name="Google Shape;177;p28">
            <a:extLst>
              <a:ext uri="{FF2B5EF4-FFF2-40B4-BE49-F238E27FC236}">
                <a16:creationId xmlns:a16="http://schemas.microsoft.com/office/drawing/2014/main" id="{10DF6A77-9799-DFB3-B6AF-882C2C46974C}"/>
              </a:ext>
            </a:extLst>
          </p:cNvPr>
          <p:cNvSpPr txBox="1"/>
          <p:nvPr/>
        </p:nvSpPr>
        <p:spPr>
          <a:xfrm>
            <a:off x="595489" y="1211524"/>
            <a:ext cx="7317900" cy="336740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dirty="0">
                <a:solidFill>
                  <a:srgbClr val="595959"/>
                </a:solidFill>
                <a:latin typeface="Source Sans Pro"/>
                <a:ea typeface="Source Sans Pro"/>
                <a:sym typeface="Source Sans Pro"/>
              </a:rPr>
              <a:t>Overall</a:t>
            </a:r>
            <a:r>
              <a:rPr lang="en-GB" sz="1500" dirty="0">
                <a:solidFill>
                  <a:srgbClr val="595959"/>
                </a:solidFill>
                <a:latin typeface="Source Sans Pro"/>
                <a:ea typeface="Source Sans Pro"/>
                <a:cs typeface="Source Sans Pro"/>
                <a:sym typeface="Source Sans Pro"/>
              </a:rPr>
              <a:t>, this course has taught me essential skills to be able to work with data. </a:t>
            </a:r>
          </a:p>
          <a:p>
            <a:pPr marL="0" lvl="0" indent="0" algn="l" rtl="0">
              <a:spcBef>
                <a:spcPts val="0"/>
              </a:spcBef>
              <a:spcAft>
                <a:spcPts val="0"/>
              </a:spcAft>
              <a:buNone/>
            </a:pPr>
            <a:endParaRPr lang="en-GB" sz="1600" dirty="0">
              <a:solidFill>
                <a:srgbClr val="595959"/>
              </a:solidFill>
              <a:latin typeface="Source Sans Pro"/>
              <a:ea typeface="Source Sans Pro"/>
              <a:sym typeface="Source Sans Pro"/>
            </a:endParaRPr>
          </a:p>
          <a:p>
            <a:pPr marL="0" lvl="0" indent="0" algn="l" rtl="0">
              <a:spcBef>
                <a:spcPts val="0"/>
              </a:spcBef>
              <a:spcAft>
                <a:spcPts val="0"/>
              </a:spcAft>
              <a:buNone/>
            </a:pPr>
            <a:r>
              <a:rPr lang="en-GB" sz="1600" dirty="0">
                <a:solidFill>
                  <a:srgbClr val="595959"/>
                </a:solidFill>
                <a:latin typeface="Source Sans Pro"/>
                <a:ea typeface="Source Sans Pro"/>
                <a:sym typeface="Source Sans Pro"/>
              </a:rPr>
              <a:t>I have learned technical skills such as Python, Pandas, Matplotlib and seaborn which are essential to manipulate data and understand trends, but  I have also worked on my problem-solving skills, resilience and collaboration within a team.  </a:t>
            </a:r>
          </a:p>
          <a:p>
            <a:pPr marL="0" lvl="0" indent="0" algn="l" rtl="0">
              <a:spcBef>
                <a:spcPts val="0"/>
              </a:spcBef>
              <a:spcAft>
                <a:spcPts val="0"/>
              </a:spcAft>
              <a:buNone/>
            </a:pPr>
            <a:endParaRPr lang="en-GB" sz="1600" dirty="0">
              <a:solidFill>
                <a:srgbClr val="595959"/>
              </a:solidFill>
              <a:latin typeface="Source Sans Pro"/>
              <a:ea typeface="Source Sans Pro"/>
              <a:sym typeface="Source Sans Pro"/>
            </a:endParaRPr>
          </a:p>
          <a:p>
            <a:pPr marL="0" lvl="0" indent="0" algn="l" rtl="0">
              <a:spcBef>
                <a:spcPts val="0"/>
              </a:spcBef>
              <a:spcAft>
                <a:spcPts val="0"/>
              </a:spcAft>
              <a:buNone/>
            </a:pPr>
            <a:r>
              <a:rPr lang="en-GB" sz="1600" dirty="0">
                <a:solidFill>
                  <a:srgbClr val="595959"/>
                </a:solidFill>
                <a:latin typeface="Source Sans Pro"/>
                <a:ea typeface="Source Sans Pro"/>
                <a:sym typeface="Source Sans Pro"/>
              </a:rPr>
              <a:t>This course has equipped me with technical knowledge but also deepened my existing interpersonal skill, providing a great foundation for a successful career in </a:t>
            </a:r>
            <a:r>
              <a:rPr lang="en-GB" sz="1600">
                <a:solidFill>
                  <a:srgbClr val="595959"/>
                </a:solidFill>
                <a:latin typeface="Source Sans Pro"/>
                <a:ea typeface="Source Sans Pro"/>
                <a:sym typeface="Source Sans Pro"/>
              </a:rPr>
              <a:t>data analysis. </a:t>
            </a:r>
            <a:endParaRPr lang="en-GB" sz="1600" dirty="0">
              <a:solidFill>
                <a:srgbClr val="595959"/>
              </a:solidFill>
              <a:latin typeface="Source Sans Pro"/>
              <a:ea typeface="Source Sans Pro"/>
              <a:sym typeface="Source Sans Pro"/>
            </a:endParaRPr>
          </a:p>
        </p:txBody>
      </p:sp>
    </p:spTree>
    <p:extLst>
      <p:ext uri="{BB962C8B-B14F-4D97-AF65-F5344CB8AC3E}">
        <p14:creationId xmlns:p14="http://schemas.microsoft.com/office/powerpoint/2010/main" val="1834975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a:spLocks noGrp="1"/>
          </p:cNvSpPr>
          <p:nvPr>
            <p:ph type="body" idx="1"/>
          </p:nvPr>
        </p:nvSpPr>
        <p:spPr>
          <a:xfrm>
            <a:off x="-332295" y="305760"/>
            <a:ext cx="7317900" cy="494400"/>
          </a:xfrm>
          <a:prstGeom prst="parallelogram">
            <a:avLst>
              <a:gd name="adj" fmla="val 37388"/>
            </a:avLst>
          </a:prstGeom>
          <a:solidFill>
            <a:schemeClr val="dk2"/>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00"/>
              <a:buNone/>
            </a:pPr>
            <a:r>
              <a:rPr lang="en"/>
              <a:t> </a:t>
            </a:r>
            <a:endParaRPr dirty="0"/>
          </a:p>
        </p:txBody>
      </p:sp>
      <p:sp>
        <p:nvSpPr>
          <p:cNvPr id="129" name="Google Shape;129;p23"/>
          <p:cNvSpPr>
            <a:spLocks noGrp="1"/>
          </p:cNvSpPr>
          <p:nvPr>
            <p:ph type="body" idx="2"/>
          </p:nvPr>
        </p:nvSpPr>
        <p:spPr>
          <a:xfrm>
            <a:off x="-141903" y="-8070"/>
            <a:ext cx="2098200" cy="317700"/>
          </a:xfrm>
          <a:prstGeom prst="parallelogram">
            <a:avLst>
              <a:gd name="adj" fmla="val 37388"/>
            </a:avLst>
          </a:prstGeom>
          <a:solidFill>
            <a:srgbClr val="F2F2F2"/>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00"/>
              <a:buNone/>
            </a:pPr>
            <a:r>
              <a:rPr lang="en" dirty="0"/>
              <a:t> </a:t>
            </a:r>
            <a:endParaRPr dirty="0"/>
          </a:p>
        </p:txBody>
      </p:sp>
      <p:sp>
        <p:nvSpPr>
          <p:cNvPr id="130" name="Google Shape;130;p23"/>
          <p:cNvSpPr txBox="1">
            <a:spLocks noGrp="1"/>
          </p:cNvSpPr>
          <p:nvPr>
            <p:ph type="body" idx="3"/>
          </p:nvPr>
        </p:nvSpPr>
        <p:spPr>
          <a:xfrm>
            <a:off x="306807" y="60518"/>
            <a:ext cx="1520100" cy="217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900"/>
              <a:buNone/>
            </a:pPr>
            <a:r>
              <a:rPr lang="en" dirty="0"/>
              <a:t>Laura Bunel	</a:t>
            </a:r>
            <a:endParaRPr dirty="0">
              <a:latin typeface="Source Sans Pro"/>
              <a:ea typeface="Source Sans Pro"/>
              <a:cs typeface="Source Sans Pro"/>
              <a:sym typeface="Source Sans Pro"/>
            </a:endParaRPr>
          </a:p>
        </p:txBody>
      </p:sp>
      <p:sp>
        <p:nvSpPr>
          <p:cNvPr id="131" name="Google Shape;131;p23"/>
          <p:cNvSpPr txBox="1">
            <a:spLocks noGrp="1"/>
          </p:cNvSpPr>
          <p:nvPr>
            <p:ph type="title"/>
          </p:nvPr>
        </p:nvSpPr>
        <p:spPr>
          <a:xfrm>
            <a:off x="306807" y="400510"/>
            <a:ext cx="6348900" cy="304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
              <a:t>Introduction</a:t>
            </a:r>
            <a:endParaRPr dirty="0"/>
          </a:p>
        </p:txBody>
      </p:sp>
      <p:sp>
        <p:nvSpPr>
          <p:cNvPr id="132" name="Google Shape;132;p23"/>
          <p:cNvSpPr txBox="1"/>
          <p:nvPr/>
        </p:nvSpPr>
        <p:spPr>
          <a:xfrm>
            <a:off x="519071" y="1113990"/>
            <a:ext cx="6678900" cy="3163800"/>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pPr>
            <a:r>
              <a:rPr lang="en-GB" sz="1500" dirty="0">
                <a:solidFill>
                  <a:srgbClr val="595959"/>
                </a:solidFill>
                <a:latin typeface="Source Sans Pro"/>
                <a:ea typeface="Source Sans Pro"/>
                <a:cs typeface="Source Sans Pro"/>
                <a:sym typeface="Source Sans Pro"/>
              </a:rPr>
              <a:t>Enrolling in the Skills Bootcamp program stemmed from my aspiration to transition into a Data Analyst role and forge a lifelong career in Data Analytics. With a background in Sales and Customer Services, I’ve grown to understand the pivotal role of data within organizations and developed a passion for leveraging it to drive business value. </a:t>
            </a:r>
          </a:p>
          <a:p>
            <a:pPr lvl="0" algn="l" rtl="0">
              <a:spcBef>
                <a:spcPts val="0"/>
              </a:spcBef>
              <a:spcAft>
                <a:spcPts val="0"/>
              </a:spcAft>
            </a:pPr>
            <a:r>
              <a:rPr lang="en-GB" sz="1500" dirty="0">
                <a:solidFill>
                  <a:srgbClr val="595959"/>
                </a:solidFill>
                <a:latin typeface="Source Sans Pro"/>
                <a:ea typeface="Source Sans Pro"/>
                <a:cs typeface="Source Sans Pro"/>
                <a:sym typeface="Source Sans Pro"/>
              </a:rPr>
              <a:t>My proficiency in tools like Excel served as a foundation, and through the course I have learned much more about different data tools such as Python, Pandas and data visualisation tools. </a:t>
            </a:r>
          </a:p>
          <a:p>
            <a:pPr lvl="0" algn="l" rtl="0">
              <a:spcBef>
                <a:spcPts val="0"/>
              </a:spcBef>
              <a:spcAft>
                <a:spcPts val="0"/>
              </a:spcAft>
            </a:pPr>
            <a:r>
              <a:rPr lang="en-GB" sz="1500" dirty="0">
                <a:solidFill>
                  <a:srgbClr val="595959"/>
                </a:solidFill>
                <a:latin typeface="Source Sans Pro"/>
                <a:ea typeface="Source Sans Pro"/>
                <a:cs typeface="Source Sans Pro"/>
                <a:sym typeface="Source Sans Pro"/>
              </a:rPr>
              <a:t>I'm enthusiastic about the prospect of deepening my skills and knowledge. Ultimately, my long-term goal is to continually evolve as a Data Analyst, staying up to date with industry trends and making meaningful contributions to data-centric decision-making processes.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a:spLocks noGrp="1"/>
          </p:cNvSpPr>
          <p:nvPr>
            <p:ph type="body" idx="1"/>
          </p:nvPr>
        </p:nvSpPr>
        <p:spPr>
          <a:xfrm>
            <a:off x="-332295" y="305760"/>
            <a:ext cx="7317900" cy="494400"/>
          </a:xfrm>
          <a:prstGeom prst="parallelogram">
            <a:avLst>
              <a:gd name="adj" fmla="val 37388"/>
            </a:avLst>
          </a:prstGeom>
          <a:solidFill>
            <a:schemeClr val="dk2"/>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00"/>
              <a:buNone/>
            </a:pPr>
            <a:r>
              <a:rPr lang="en"/>
              <a:t> </a:t>
            </a:r>
            <a:endParaRPr dirty="0"/>
          </a:p>
        </p:txBody>
      </p:sp>
      <p:sp>
        <p:nvSpPr>
          <p:cNvPr id="138" name="Google Shape;138;p24"/>
          <p:cNvSpPr>
            <a:spLocks noGrp="1"/>
          </p:cNvSpPr>
          <p:nvPr>
            <p:ph type="body" idx="2"/>
          </p:nvPr>
        </p:nvSpPr>
        <p:spPr>
          <a:xfrm>
            <a:off x="-141903" y="-8070"/>
            <a:ext cx="2098200" cy="317700"/>
          </a:xfrm>
          <a:prstGeom prst="parallelogram">
            <a:avLst>
              <a:gd name="adj" fmla="val 37388"/>
            </a:avLst>
          </a:prstGeom>
          <a:solidFill>
            <a:srgbClr val="F2F2F2"/>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00"/>
              <a:buNone/>
            </a:pPr>
            <a:r>
              <a:rPr lang="en"/>
              <a:t> </a:t>
            </a:r>
            <a:endParaRPr dirty="0"/>
          </a:p>
        </p:txBody>
      </p:sp>
      <p:sp>
        <p:nvSpPr>
          <p:cNvPr id="139" name="Google Shape;139;p24"/>
          <p:cNvSpPr txBox="1">
            <a:spLocks noGrp="1"/>
          </p:cNvSpPr>
          <p:nvPr>
            <p:ph type="body" idx="3"/>
          </p:nvPr>
        </p:nvSpPr>
        <p:spPr>
          <a:xfrm>
            <a:off x="306807" y="60518"/>
            <a:ext cx="1520100" cy="217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900"/>
              <a:buNone/>
            </a:pPr>
            <a:r>
              <a:rPr lang="en-GB" dirty="0"/>
              <a:t>Laura Bunel</a:t>
            </a:r>
            <a:endParaRPr dirty="0">
              <a:latin typeface="Source Sans Pro"/>
              <a:ea typeface="Source Sans Pro"/>
              <a:cs typeface="Source Sans Pro"/>
              <a:sym typeface="Source Sans Pro"/>
            </a:endParaRPr>
          </a:p>
        </p:txBody>
      </p:sp>
      <p:sp>
        <p:nvSpPr>
          <p:cNvPr id="140" name="Google Shape;140;p24"/>
          <p:cNvSpPr txBox="1">
            <a:spLocks noGrp="1"/>
          </p:cNvSpPr>
          <p:nvPr>
            <p:ph type="title"/>
          </p:nvPr>
        </p:nvSpPr>
        <p:spPr>
          <a:xfrm>
            <a:off x="306807" y="400510"/>
            <a:ext cx="6348900" cy="304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 dirty="0"/>
              <a:t>How does data add value to organisations?</a:t>
            </a:r>
            <a:endParaRPr dirty="0"/>
          </a:p>
        </p:txBody>
      </p:sp>
      <p:sp>
        <p:nvSpPr>
          <p:cNvPr id="141" name="Google Shape;141;p24"/>
          <p:cNvSpPr txBox="1"/>
          <p:nvPr/>
        </p:nvSpPr>
        <p:spPr>
          <a:xfrm>
            <a:off x="249125" y="989850"/>
            <a:ext cx="6678900" cy="316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r>
              <a:rPr lang="en-GB" sz="1500" dirty="0">
                <a:solidFill>
                  <a:srgbClr val="595959"/>
                </a:solidFill>
                <a:latin typeface="Source Sans Pro"/>
                <a:ea typeface="Source Sans Pro"/>
                <a:cs typeface="Source Sans Pro"/>
                <a:sym typeface="Source Sans Pro"/>
              </a:rPr>
              <a:t>As it is the case in my current role, data has proven to be an invaluable tool that allows the business to enhance its performance through informed decisions by drawing insights from historical data but also looking into the future with predictive models. Additionally, using data from existing customers allows to tailor the products and services offered, which improves the overall satisfaction of customers. Keeping informed with the data within our business but also across the broader landscape in a rapidly evolving world is the key to staying ahead of competitor and succeeding.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a:spLocks noGrp="1"/>
          </p:cNvSpPr>
          <p:nvPr>
            <p:ph type="body" idx="1"/>
          </p:nvPr>
        </p:nvSpPr>
        <p:spPr>
          <a:xfrm>
            <a:off x="-332295" y="305760"/>
            <a:ext cx="7317900" cy="494400"/>
          </a:xfrm>
          <a:prstGeom prst="parallelogram">
            <a:avLst>
              <a:gd name="adj" fmla="val 37388"/>
            </a:avLst>
          </a:prstGeom>
          <a:solidFill>
            <a:schemeClr val="dk2"/>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00"/>
              <a:buNone/>
            </a:pPr>
            <a:r>
              <a:rPr lang="en"/>
              <a:t> </a:t>
            </a:r>
            <a:endParaRPr dirty="0"/>
          </a:p>
        </p:txBody>
      </p:sp>
      <p:sp>
        <p:nvSpPr>
          <p:cNvPr id="147" name="Google Shape;147;p25"/>
          <p:cNvSpPr>
            <a:spLocks noGrp="1"/>
          </p:cNvSpPr>
          <p:nvPr>
            <p:ph type="body" idx="2"/>
          </p:nvPr>
        </p:nvSpPr>
        <p:spPr>
          <a:xfrm>
            <a:off x="-141903" y="-8070"/>
            <a:ext cx="2098200" cy="317700"/>
          </a:xfrm>
          <a:prstGeom prst="parallelogram">
            <a:avLst>
              <a:gd name="adj" fmla="val 37388"/>
            </a:avLst>
          </a:prstGeom>
          <a:solidFill>
            <a:srgbClr val="F2F2F2"/>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00"/>
              <a:buNone/>
            </a:pPr>
            <a:r>
              <a:rPr lang="en"/>
              <a:t> </a:t>
            </a:r>
            <a:endParaRPr dirty="0"/>
          </a:p>
        </p:txBody>
      </p:sp>
      <p:sp>
        <p:nvSpPr>
          <p:cNvPr id="148" name="Google Shape;148;p25"/>
          <p:cNvSpPr txBox="1">
            <a:spLocks noGrp="1"/>
          </p:cNvSpPr>
          <p:nvPr>
            <p:ph type="body" idx="3"/>
          </p:nvPr>
        </p:nvSpPr>
        <p:spPr>
          <a:xfrm>
            <a:off x="306807" y="60518"/>
            <a:ext cx="1520100" cy="217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900"/>
              <a:buNone/>
            </a:pPr>
            <a:r>
              <a:rPr lang="en-GB" dirty="0"/>
              <a:t>Laura Bunel</a:t>
            </a:r>
            <a:endParaRPr dirty="0">
              <a:latin typeface="Source Sans Pro"/>
              <a:ea typeface="Source Sans Pro"/>
              <a:cs typeface="Source Sans Pro"/>
              <a:sym typeface="Source Sans Pro"/>
            </a:endParaRPr>
          </a:p>
        </p:txBody>
      </p:sp>
      <p:sp>
        <p:nvSpPr>
          <p:cNvPr id="149" name="Google Shape;149;p25"/>
          <p:cNvSpPr txBox="1">
            <a:spLocks noGrp="1"/>
          </p:cNvSpPr>
          <p:nvPr>
            <p:ph type="title"/>
          </p:nvPr>
        </p:nvSpPr>
        <p:spPr>
          <a:xfrm>
            <a:off x="306807" y="400510"/>
            <a:ext cx="6348900" cy="304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 dirty="0"/>
              <a:t>Analysis of FTSE Data</a:t>
            </a:r>
            <a:endParaRPr dirty="0"/>
          </a:p>
        </p:txBody>
      </p:sp>
      <p:sp>
        <p:nvSpPr>
          <p:cNvPr id="150" name="Google Shape;150;p25"/>
          <p:cNvSpPr txBox="1"/>
          <p:nvPr/>
        </p:nvSpPr>
        <p:spPr>
          <a:xfrm>
            <a:off x="249125" y="989850"/>
            <a:ext cx="6678900" cy="316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dirty="0">
                <a:solidFill>
                  <a:srgbClr val="595959"/>
                </a:solidFill>
                <a:latin typeface="Source Sans Pro"/>
                <a:ea typeface="Source Sans Pro"/>
                <a:cs typeface="Source Sans Pro"/>
                <a:sym typeface="Source Sans Pro"/>
              </a:rPr>
              <a:t>I was tasked to analyse the data of The Financial Times Stock Exchange 100 (FTSE 100) </a:t>
            </a:r>
            <a:r>
              <a:rPr lang="en-GB" sz="1500" dirty="0">
                <a:solidFill>
                  <a:srgbClr val="595959"/>
                </a:solidFill>
                <a:latin typeface="Source Sans Pro"/>
                <a:ea typeface="Source Sans Pro"/>
                <a:sym typeface="Source Sans Pro"/>
              </a:rPr>
              <a:t>Index</a:t>
            </a:r>
            <a:r>
              <a:rPr lang="en-GB" sz="1500" dirty="0">
                <a:solidFill>
                  <a:srgbClr val="595959"/>
                </a:solidFill>
                <a:latin typeface="Source Sans Pro"/>
                <a:ea typeface="Source Sans Pro"/>
                <a:cs typeface="Source Sans Pro"/>
                <a:sym typeface="Source Sans Pro"/>
              </a:rPr>
              <a:t>. </a:t>
            </a:r>
          </a:p>
          <a:p>
            <a:pPr marL="0" lvl="0" indent="0" algn="l" rtl="0">
              <a:spcBef>
                <a:spcPts val="0"/>
              </a:spcBef>
              <a:spcAft>
                <a:spcPts val="0"/>
              </a:spcAft>
              <a:buNone/>
            </a:pPr>
            <a:r>
              <a:rPr lang="en-GB" sz="1500" dirty="0">
                <a:solidFill>
                  <a:srgbClr val="595959"/>
                </a:solidFill>
                <a:latin typeface="Source Sans Pro"/>
                <a:ea typeface="Source Sans Pro"/>
                <a:cs typeface="Source Sans Pro"/>
                <a:sym typeface="Source Sans Pro"/>
              </a:rPr>
              <a:t>Firstly, I work on cleaning the data by deleting a column only containing N/A values and deleting a duplicate row. </a:t>
            </a: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r>
              <a:rPr lang="en-GB" sz="1500" dirty="0">
                <a:solidFill>
                  <a:srgbClr val="595959"/>
                </a:solidFill>
                <a:latin typeface="Source Sans Pro"/>
                <a:ea typeface="Source Sans Pro"/>
                <a:cs typeface="Source Sans Pro"/>
                <a:sym typeface="Source Sans Pro"/>
              </a:rPr>
              <a:t>I then notice that some numerical value are shown as string, I change them to a float datatype. </a:t>
            </a: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p:txBody>
      </p:sp>
      <p:pic>
        <p:nvPicPr>
          <p:cNvPr id="3" name="Picture 2">
            <a:extLst>
              <a:ext uri="{FF2B5EF4-FFF2-40B4-BE49-F238E27FC236}">
                <a16:creationId xmlns:a16="http://schemas.microsoft.com/office/drawing/2014/main" id="{6C19811C-89F1-2259-BDC1-83D495E73A73}"/>
              </a:ext>
            </a:extLst>
          </p:cNvPr>
          <p:cNvPicPr>
            <a:picLocks noChangeAspect="1"/>
          </p:cNvPicPr>
          <p:nvPr/>
        </p:nvPicPr>
        <p:blipFill>
          <a:blip r:embed="rId3"/>
          <a:stretch>
            <a:fillRect/>
          </a:stretch>
        </p:blipFill>
        <p:spPr>
          <a:xfrm>
            <a:off x="306807" y="2009749"/>
            <a:ext cx="4515082" cy="1009702"/>
          </a:xfrm>
          <a:prstGeom prst="rect">
            <a:avLst/>
          </a:prstGeom>
        </p:spPr>
      </p:pic>
      <p:pic>
        <p:nvPicPr>
          <p:cNvPr id="5" name="Picture 4">
            <a:extLst>
              <a:ext uri="{FF2B5EF4-FFF2-40B4-BE49-F238E27FC236}">
                <a16:creationId xmlns:a16="http://schemas.microsoft.com/office/drawing/2014/main" id="{7A82D280-1F09-1048-6D3E-70990BCEF52E}"/>
              </a:ext>
            </a:extLst>
          </p:cNvPr>
          <p:cNvPicPr>
            <a:picLocks noChangeAspect="1"/>
          </p:cNvPicPr>
          <p:nvPr/>
        </p:nvPicPr>
        <p:blipFill>
          <a:blip r:embed="rId4"/>
          <a:stretch>
            <a:fillRect/>
          </a:stretch>
        </p:blipFill>
        <p:spPr>
          <a:xfrm>
            <a:off x="306807" y="3626579"/>
            <a:ext cx="5797848" cy="82554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6"/>
          <p:cNvSpPr>
            <a:spLocks noGrp="1"/>
          </p:cNvSpPr>
          <p:nvPr>
            <p:ph type="body" idx="1"/>
          </p:nvPr>
        </p:nvSpPr>
        <p:spPr>
          <a:xfrm>
            <a:off x="-332295" y="305760"/>
            <a:ext cx="7317900" cy="494400"/>
          </a:xfrm>
          <a:prstGeom prst="parallelogram">
            <a:avLst>
              <a:gd name="adj" fmla="val 37388"/>
            </a:avLst>
          </a:prstGeom>
          <a:solidFill>
            <a:schemeClr val="dk2"/>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00"/>
              <a:buNone/>
            </a:pPr>
            <a:r>
              <a:rPr lang="en"/>
              <a:t> </a:t>
            </a:r>
            <a:endParaRPr dirty="0"/>
          </a:p>
        </p:txBody>
      </p:sp>
      <p:sp>
        <p:nvSpPr>
          <p:cNvPr id="156" name="Google Shape;156;p26"/>
          <p:cNvSpPr>
            <a:spLocks noGrp="1"/>
          </p:cNvSpPr>
          <p:nvPr>
            <p:ph type="body" idx="2"/>
          </p:nvPr>
        </p:nvSpPr>
        <p:spPr>
          <a:xfrm>
            <a:off x="-141903" y="-8070"/>
            <a:ext cx="2098200" cy="317700"/>
          </a:xfrm>
          <a:prstGeom prst="parallelogram">
            <a:avLst>
              <a:gd name="adj" fmla="val 37388"/>
            </a:avLst>
          </a:prstGeom>
          <a:solidFill>
            <a:srgbClr val="F2F2F2"/>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00"/>
              <a:buNone/>
            </a:pPr>
            <a:r>
              <a:rPr lang="en"/>
              <a:t> </a:t>
            </a:r>
            <a:endParaRPr dirty="0"/>
          </a:p>
        </p:txBody>
      </p:sp>
      <p:sp>
        <p:nvSpPr>
          <p:cNvPr id="157" name="Google Shape;157;p26"/>
          <p:cNvSpPr txBox="1">
            <a:spLocks noGrp="1"/>
          </p:cNvSpPr>
          <p:nvPr>
            <p:ph type="body" idx="3"/>
          </p:nvPr>
        </p:nvSpPr>
        <p:spPr>
          <a:xfrm>
            <a:off x="306807" y="60518"/>
            <a:ext cx="1520100" cy="217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900"/>
              <a:buNone/>
            </a:pPr>
            <a:r>
              <a:rPr lang="en-GB" dirty="0"/>
              <a:t>Laura Bunel</a:t>
            </a:r>
            <a:endParaRPr dirty="0">
              <a:latin typeface="Source Sans Pro"/>
              <a:ea typeface="Source Sans Pro"/>
              <a:cs typeface="Source Sans Pro"/>
              <a:sym typeface="Source Sans Pro"/>
            </a:endParaRPr>
          </a:p>
        </p:txBody>
      </p:sp>
      <p:sp>
        <p:nvSpPr>
          <p:cNvPr id="158" name="Google Shape;158;p26"/>
          <p:cNvSpPr txBox="1">
            <a:spLocks noGrp="1"/>
          </p:cNvSpPr>
          <p:nvPr>
            <p:ph type="title"/>
          </p:nvPr>
        </p:nvSpPr>
        <p:spPr>
          <a:xfrm>
            <a:off x="306807" y="400510"/>
            <a:ext cx="6348900" cy="304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 dirty="0"/>
              <a:t>Analysis of FTSE Data</a:t>
            </a:r>
            <a:endParaRPr dirty="0"/>
          </a:p>
        </p:txBody>
      </p:sp>
      <p:sp>
        <p:nvSpPr>
          <p:cNvPr id="159" name="Google Shape;159;p26"/>
          <p:cNvSpPr txBox="1"/>
          <p:nvPr/>
        </p:nvSpPr>
        <p:spPr>
          <a:xfrm>
            <a:off x="209469" y="845181"/>
            <a:ext cx="6678900" cy="62210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rgbClr val="595959"/>
                </a:solidFill>
                <a:latin typeface="Source Sans Pro"/>
                <a:ea typeface="Source Sans Pro"/>
                <a:cs typeface="Source Sans Pro"/>
                <a:sym typeface="Source Sans Pro"/>
              </a:rPr>
              <a:t>Some of the values needed tidying, I created a function to work through the data. The function is set to remove ‘%’ and to multiply positive values by 100. </a:t>
            </a:r>
          </a:p>
          <a:p>
            <a:pPr marL="0" lvl="0" indent="0" algn="l" rtl="0">
              <a:spcBef>
                <a:spcPts val="0"/>
              </a:spcBef>
              <a:spcAft>
                <a:spcPts val="0"/>
              </a:spcAft>
              <a:buNone/>
            </a:pPr>
            <a:endParaRPr lang="en"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endParaRPr sz="1500" dirty="0">
              <a:solidFill>
                <a:srgbClr val="595959"/>
              </a:solidFill>
              <a:latin typeface="Source Sans Pro"/>
              <a:ea typeface="Source Sans Pro"/>
              <a:cs typeface="Source Sans Pro"/>
              <a:sym typeface="Source Sans Pro"/>
            </a:endParaRPr>
          </a:p>
        </p:txBody>
      </p:sp>
      <p:pic>
        <p:nvPicPr>
          <p:cNvPr id="3" name="Picture 2">
            <a:extLst>
              <a:ext uri="{FF2B5EF4-FFF2-40B4-BE49-F238E27FC236}">
                <a16:creationId xmlns:a16="http://schemas.microsoft.com/office/drawing/2014/main" id="{CBB71511-48E5-2A4C-0707-A77F8F24BA49}"/>
              </a:ext>
            </a:extLst>
          </p:cNvPr>
          <p:cNvPicPr>
            <a:picLocks noChangeAspect="1"/>
          </p:cNvPicPr>
          <p:nvPr/>
        </p:nvPicPr>
        <p:blipFill rotWithShape="1">
          <a:blip r:embed="rId3"/>
          <a:srcRect b="11258"/>
          <a:stretch/>
        </p:blipFill>
        <p:spPr>
          <a:xfrm>
            <a:off x="306807" y="1467285"/>
            <a:ext cx="3486329" cy="1341229"/>
          </a:xfrm>
          <a:prstGeom prst="rect">
            <a:avLst/>
          </a:prstGeom>
        </p:spPr>
      </p:pic>
      <p:sp>
        <p:nvSpPr>
          <p:cNvPr id="5" name="TextBox 4">
            <a:extLst>
              <a:ext uri="{FF2B5EF4-FFF2-40B4-BE49-F238E27FC236}">
                <a16:creationId xmlns:a16="http://schemas.microsoft.com/office/drawing/2014/main" id="{E196E81E-FC76-A05F-2836-8CC5A124D04E}"/>
              </a:ext>
            </a:extLst>
          </p:cNvPr>
          <p:cNvSpPr txBox="1"/>
          <p:nvPr/>
        </p:nvSpPr>
        <p:spPr>
          <a:xfrm>
            <a:off x="306807" y="2918271"/>
            <a:ext cx="8221436" cy="784830"/>
          </a:xfrm>
          <a:prstGeom prst="rect">
            <a:avLst/>
          </a:prstGeom>
          <a:noFill/>
        </p:spPr>
        <p:txBody>
          <a:bodyPr wrap="square" rtlCol="0">
            <a:spAutoFit/>
          </a:bodyPr>
          <a:lstStyle/>
          <a:p>
            <a:r>
              <a:rPr lang="en-GB" sz="1500" dirty="0">
                <a:solidFill>
                  <a:srgbClr val="595959"/>
                </a:solidFill>
                <a:latin typeface="Source Sans Pro"/>
                <a:ea typeface="Source Sans Pro"/>
              </a:rPr>
              <a:t>Based on a list called watchlist, I created a smaller list  based on 2 criteria, want to add it to the list if: </a:t>
            </a:r>
          </a:p>
          <a:p>
            <a:pPr marL="285750" indent="-285750">
              <a:buFont typeface="Arial" panose="020B0604020202020204" pitchFamily="34" charset="0"/>
              <a:buChar char="•"/>
            </a:pPr>
            <a:r>
              <a:rPr lang="en-GB" sz="1500" dirty="0">
                <a:solidFill>
                  <a:srgbClr val="595959"/>
                </a:solidFill>
                <a:latin typeface="Source Sans Pro"/>
                <a:ea typeface="Source Sans Pro"/>
              </a:rPr>
              <a:t>The prices are equal to or lower to the given target price.</a:t>
            </a:r>
          </a:p>
          <a:p>
            <a:pPr marL="285750" indent="-285750">
              <a:buFont typeface="Arial" panose="020B0604020202020204" pitchFamily="34" charset="0"/>
              <a:buChar char="•"/>
            </a:pPr>
            <a:r>
              <a:rPr lang="en-GB" sz="1500" dirty="0">
                <a:solidFill>
                  <a:srgbClr val="595959"/>
                </a:solidFill>
                <a:latin typeface="Source Sans Pro"/>
                <a:ea typeface="Source Sans Pro"/>
              </a:rPr>
              <a:t>The Buy Ratio is 0.5 or greater.</a:t>
            </a:r>
          </a:p>
        </p:txBody>
      </p:sp>
      <p:pic>
        <p:nvPicPr>
          <p:cNvPr id="8" name="Picture 7">
            <a:extLst>
              <a:ext uri="{FF2B5EF4-FFF2-40B4-BE49-F238E27FC236}">
                <a16:creationId xmlns:a16="http://schemas.microsoft.com/office/drawing/2014/main" id="{0403A50E-2623-8E7A-F5B8-33B76374A14A}"/>
              </a:ext>
            </a:extLst>
          </p:cNvPr>
          <p:cNvPicPr>
            <a:picLocks noChangeAspect="1"/>
          </p:cNvPicPr>
          <p:nvPr/>
        </p:nvPicPr>
        <p:blipFill>
          <a:blip r:embed="rId4"/>
          <a:stretch>
            <a:fillRect/>
          </a:stretch>
        </p:blipFill>
        <p:spPr>
          <a:xfrm>
            <a:off x="306807" y="3840378"/>
            <a:ext cx="6782149" cy="83824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7"/>
          <p:cNvSpPr>
            <a:spLocks noGrp="1"/>
          </p:cNvSpPr>
          <p:nvPr>
            <p:ph type="body" idx="1"/>
          </p:nvPr>
        </p:nvSpPr>
        <p:spPr>
          <a:xfrm>
            <a:off x="-332295" y="305760"/>
            <a:ext cx="7317900" cy="494400"/>
          </a:xfrm>
          <a:prstGeom prst="parallelogram">
            <a:avLst>
              <a:gd name="adj" fmla="val 37388"/>
            </a:avLst>
          </a:prstGeom>
          <a:solidFill>
            <a:schemeClr val="dk2"/>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00"/>
              <a:buNone/>
            </a:pPr>
            <a:r>
              <a:rPr lang="en"/>
              <a:t> </a:t>
            </a:r>
            <a:endParaRPr dirty="0"/>
          </a:p>
        </p:txBody>
      </p:sp>
      <p:sp>
        <p:nvSpPr>
          <p:cNvPr id="165" name="Google Shape;165;p27"/>
          <p:cNvSpPr>
            <a:spLocks noGrp="1"/>
          </p:cNvSpPr>
          <p:nvPr>
            <p:ph type="body" idx="2"/>
          </p:nvPr>
        </p:nvSpPr>
        <p:spPr>
          <a:xfrm>
            <a:off x="-141903" y="-8070"/>
            <a:ext cx="2098200" cy="317700"/>
          </a:xfrm>
          <a:prstGeom prst="parallelogram">
            <a:avLst>
              <a:gd name="adj" fmla="val 37388"/>
            </a:avLst>
          </a:prstGeom>
          <a:solidFill>
            <a:srgbClr val="F2F2F2"/>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00"/>
              <a:buNone/>
            </a:pPr>
            <a:r>
              <a:rPr lang="en"/>
              <a:t> </a:t>
            </a:r>
            <a:endParaRPr dirty="0"/>
          </a:p>
        </p:txBody>
      </p:sp>
      <p:sp>
        <p:nvSpPr>
          <p:cNvPr id="166" name="Google Shape;166;p27"/>
          <p:cNvSpPr txBox="1">
            <a:spLocks noGrp="1"/>
          </p:cNvSpPr>
          <p:nvPr>
            <p:ph type="body" idx="3"/>
          </p:nvPr>
        </p:nvSpPr>
        <p:spPr>
          <a:xfrm>
            <a:off x="306807" y="60518"/>
            <a:ext cx="1520100" cy="217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900"/>
              <a:buNone/>
            </a:pPr>
            <a:r>
              <a:rPr lang="en-GB" dirty="0"/>
              <a:t>Laura Bunel</a:t>
            </a:r>
            <a:endParaRPr dirty="0">
              <a:latin typeface="Source Sans Pro"/>
              <a:ea typeface="Source Sans Pro"/>
              <a:cs typeface="Source Sans Pro"/>
              <a:sym typeface="Source Sans Pro"/>
            </a:endParaRPr>
          </a:p>
        </p:txBody>
      </p:sp>
      <p:sp>
        <p:nvSpPr>
          <p:cNvPr id="167" name="Google Shape;167;p27"/>
          <p:cNvSpPr txBox="1">
            <a:spLocks noGrp="1"/>
          </p:cNvSpPr>
          <p:nvPr>
            <p:ph type="title"/>
          </p:nvPr>
        </p:nvSpPr>
        <p:spPr>
          <a:xfrm>
            <a:off x="306807" y="400510"/>
            <a:ext cx="6348900" cy="304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100"/>
              <a:buFont typeface="Arial"/>
              <a:buNone/>
            </a:pPr>
            <a:r>
              <a:rPr lang="en" dirty="0"/>
              <a:t>Analysis of FTSE Data</a:t>
            </a:r>
            <a:endParaRPr dirty="0"/>
          </a:p>
        </p:txBody>
      </p:sp>
      <p:sp>
        <p:nvSpPr>
          <p:cNvPr id="168" name="Google Shape;168;p27"/>
          <p:cNvSpPr txBox="1"/>
          <p:nvPr/>
        </p:nvSpPr>
        <p:spPr>
          <a:xfrm>
            <a:off x="249125" y="989850"/>
            <a:ext cx="6678900" cy="316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rgbClr val="595959"/>
                </a:solidFill>
                <a:latin typeface="Source Sans Pro"/>
                <a:ea typeface="Source Sans Pro"/>
                <a:cs typeface="Source Sans Pro"/>
                <a:sym typeface="Source Sans Pro"/>
              </a:rPr>
              <a:t>This project has helped me understand the steps of data cleaning and the importance of clean data for analysis.</a:t>
            </a:r>
          </a:p>
          <a:p>
            <a:pPr marL="0" lvl="0" indent="0" algn="l" rtl="0">
              <a:spcBef>
                <a:spcPts val="0"/>
              </a:spcBef>
              <a:spcAft>
                <a:spcPts val="0"/>
              </a:spcAft>
              <a:buNone/>
            </a:pPr>
            <a:endParaRPr lang="en"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r>
              <a:rPr lang="en" sz="1500" dirty="0">
                <a:solidFill>
                  <a:srgbClr val="595959"/>
                </a:solidFill>
                <a:latin typeface="Source Sans Pro"/>
                <a:ea typeface="Source Sans Pro"/>
                <a:cs typeface="Source Sans Pro"/>
                <a:sym typeface="Source Sans Pro"/>
              </a:rPr>
              <a:t>As a first project, I have learned that attention to detail is very important working on a project as a singular error in the code could mean it is not running or not returning the right result. </a:t>
            </a:r>
          </a:p>
          <a:p>
            <a:pPr marL="0" lvl="0" indent="0" algn="l" rtl="0">
              <a:spcBef>
                <a:spcPts val="0"/>
              </a:spcBef>
              <a:spcAft>
                <a:spcPts val="0"/>
              </a:spcAft>
              <a:buNone/>
            </a:pPr>
            <a:endParaRPr lang="en" sz="1500" dirty="0">
              <a:solidFill>
                <a:srgbClr val="595959"/>
              </a:solidFill>
              <a:latin typeface="Source Sans Pro"/>
              <a:ea typeface="Source Sans Pro"/>
              <a:cs typeface="Source Sans Pro"/>
              <a:sym typeface="Source Sans Pro"/>
            </a:endParaRPr>
          </a:p>
          <a:p>
            <a:r>
              <a:rPr lang="en-GB" sz="1500" dirty="0">
                <a:solidFill>
                  <a:srgbClr val="595959"/>
                </a:solidFill>
                <a:latin typeface="Source Sans Pro"/>
                <a:ea typeface="Source Sans Pro"/>
                <a:cs typeface="Source Sans Pro"/>
                <a:sym typeface="Source Sans Pro"/>
              </a:rPr>
              <a:t>Overall, this project has helped me develop my python and pandas skill and </a:t>
            </a:r>
            <a:r>
              <a:rPr lang="en" sz="1500" dirty="0">
                <a:solidFill>
                  <a:srgbClr val="595959"/>
                </a:solidFill>
                <a:latin typeface="Source Sans Pro"/>
                <a:ea typeface="Source Sans Pro"/>
                <a:cs typeface="Source Sans Pro"/>
                <a:sym typeface="Source Sans Pro"/>
              </a:rPr>
              <a:t>allowed me to understand the reasons why python and pandas are widely use to manipulate data. </a:t>
            </a: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endParaRPr sz="1500" dirty="0">
              <a:solidFill>
                <a:srgbClr val="595959"/>
              </a:solidFill>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8"/>
          <p:cNvSpPr>
            <a:spLocks noGrp="1"/>
          </p:cNvSpPr>
          <p:nvPr>
            <p:ph type="body" idx="1"/>
          </p:nvPr>
        </p:nvSpPr>
        <p:spPr>
          <a:xfrm>
            <a:off x="-332295" y="305760"/>
            <a:ext cx="7317900" cy="494400"/>
          </a:xfrm>
          <a:prstGeom prst="parallelogram">
            <a:avLst>
              <a:gd name="adj" fmla="val 37388"/>
            </a:avLst>
          </a:prstGeom>
          <a:solidFill>
            <a:schemeClr val="dk2"/>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00"/>
              <a:buNone/>
            </a:pPr>
            <a:r>
              <a:rPr lang="en"/>
              <a:t> </a:t>
            </a:r>
            <a:endParaRPr dirty="0"/>
          </a:p>
        </p:txBody>
      </p:sp>
      <p:sp>
        <p:nvSpPr>
          <p:cNvPr id="174" name="Google Shape;174;p28"/>
          <p:cNvSpPr>
            <a:spLocks noGrp="1"/>
          </p:cNvSpPr>
          <p:nvPr>
            <p:ph type="body" idx="2"/>
          </p:nvPr>
        </p:nvSpPr>
        <p:spPr>
          <a:xfrm>
            <a:off x="-141903" y="-8070"/>
            <a:ext cx="2098200" cy="317700"/>
          </a:xfrm>
          <a:prstGeom prst="parallelogram">
            <a:avLst>
              <a:gd name="adj" fmla="val 37388"/>
            </a:avLst>
          </a:prstGeom>
          <a:solidFill>
            <a:srgbClr val="F2F2F2"/>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00"/>
              <a:buNone/>
            </a:pPr>
            <a:r>
              <a:rPr lang="en"/>
              <a:t> </a:t>
            </a:r>
            <a:endParaRPr dirty="0"/>
          </a:p>
        </p:txBody>
      </p:sp>
      <p:sp>
        <p:nvSpPr>
          <p:cNvPr id="175" name="Google Shape;175;p28"/>
          <p:cNvSpPr txBox="1">
            <a:spLocks noGrp="1"/>
          </p:cNvSpPr>
          <p:nvPr>
            <p:ph type="body" idx="3"/>
          </p:nvPr>
        </p:nvSpPr>
        <p:spPr>
          <a:xfrm>
            <a:off x="306807" y="60518"/>
            <a:ext cx="1520100" cy="217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900"/>
              <a:buNone/>
            </a:pPr>
            <a:r>
              <a:rPr lang="en-GB" dirty="0"/>
              <a:t>Laura Bunel</a:t>
            </a:r>
            <a:endParaRPr dirty="0">
              <a:latin typeface="Source Sans Pro"/>
              <a:ea typeface="Source Sans Pro"/>
              <a:cs typeface="Source Sans Pro"/>
              <a:sym typeface="Source Sans Pro"/>
            </a:endParaRPr>
          </a:p>
        </p:txBody>
      </p:sp>
      <p:sp>
        <p:nvSpPr>
          <p:cNvPr id="176" name="Google Shape;176;p28"/>
          <p:cNvSpPr txBox="1">
            <a:spLocks noGrp="1"/>
          </p:cNvSpPr>
          <p:nvPr>
            <p:ph type="title"/>
          </p:nvPr>
        </p:nvSpPr>
        <p:spPr>
          <a:xfrm>
            <a:off x="306807" y="400510"/>
            <a:ext cx="6348900" cy="304800"/>
          </a:xfrm>
          <a:prstGeom prst="rect">
            <a:avLst/>
          </a:prstGeom>
          <a:noFill/>
          <a:ln>
            <a:noFill/>
          </a:ln>
        </p:spPr>
        <p:txBody>
          <a:bodyPr spcFirstLastPara="1" wrap="square" lIns="91425" tIns="45700" rIns="91425" bIns="45700" anchor="ctr" anchorCtr="0">
            <a:noAutofit/>
          </a:bodyPr>
          <a:lstStyle/>
          <a:p>
            <a:pPr algn="l"/>
            <a:r>
              <a:rPr lang="en-GB" b="1" i="0" dirty="0">
                <a:solidFill>
                  <a:srgbClr val="000000"/>
                </a:solidFill>
                <a:effectLst/>
                <a:latin typeface="Helvetica Neue"/>
              </a:rPr>
              <a:t>Analysis of Energy Demand</a:t>
            </a:r>
          </a:p>
        </p:txBody>
      </p:sp>
      <p:sp>
        <p:nvSpPr>
          <p:cNvPr id="177" name="Google Shape;177;p28"/>
          <p:cNvSpPr txBox="1"/>
          <p:nvPr/>
        </p:nvSpPr>
        <p:spPr>
          <a:xfrm>
            <a:off x="249125" y="989850"/>
            <a:ext cx="6678900" cy="13404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dirty="0">
                <a:solidFill>
                  <a:srgbClr val="595959"/>
                </a:solidFill>
                <a:latin typeface="Source Sans Pro"/>
                <a:ea typeface="Source Sans Pro"/>
                <a:cs typeface="Source Sans Pro"/>
                <a:sym typeface="Source Sans Pro"/>
              </a:rPr>
              <a:t>In this project, I had a chance to work with matplotlib to create some visualisation, which helps find insights within the data. </a:t>
            </a:r>
          </a:p>
          <a:p>
            <a:pPr marL="0" lvl="0" indent="0" algn="l" rtl="0">
              <a:spcBef>
                <a:spcPts val="0"/>
              </a:spcBef>
              <a:spcAft>
                <a:spcPts val="0"/>
              </a:spcAft>
              <a:buNone/>
            </a:pPr>
            <a:r>
              <a:rPr lang="en-GB" sz="1500" dirty="0">
                <a:solidFill>
                  <a:srgbClr val="595959"/>
                </a:solidFill>
                <a:latin typeface="Source Sans Pro"/>
                <a:ea typeface="Source Sans Pro"/>
                <a:cs typeface="Source Sans Pro"/>
                <a:sym typeface="Source Sans Pro"/>
              </a:rPr>
              <a:t>After cleaning the data, I created different visualisations. </a:t>
            </a:r>
          </a:p>
          <a:p>
            <a:pPr marL="0" lvl="0" indent="0" algn="l" rtl="0">
              <a:spcBef>
                <a:spcPts val="0"/>
              </a:spcBef>
              <a:spcAft>
                <a:spcPts val="0"/>
              </a:spcAft>
              <a:buNone/>
            </a:pPr>
            <a:r>
              <a:rPr lang="en-GB" sz="1500" dirty="0">
                <a:solidFill>
                  <a:srgbClr val="595959"/>
                </a:solidFill>
                <a:latin typeface="Source Sans Pro"/>
                <a:ea typeface="Source Sans Pro"/>
                <a:cs typeface="Source Sans Pro"/>
                <a:sym typeface="Source Sans Pro"/>
              </a:rPr>
              <a:t>In the below visualisation, we study the relationship between the column for Natural Gas and our Total column previously calculated: </a:t>
            </a:r>
            <a:endParaRPr sz="1500" dirty="0">
              <a:solidFill>
                <a:srgbClr val="595959"/>
              </a:solidFill>
              <a:latin typeface="Source Sans Pro"/>
              <a:ea typeface="Source Sans Pro"/>
              <a:cs typeface="Source Sans Pro"/>
              <a:sym typeface="Source Sans Pro"/>
            </a:endParaRPr>
          </a:p>
        </p:txBody>
      </p:sp>
      <p:pic>
        <p:nvPicPr>
          <p:cNvPr id="3" name="Picture 2">
            <a:extLst>
              <a:ext uri="{FF2B5EF4-FFF2-40B4-BE49-F238E27FC236}">
                <a16:creationId xmlns:a16="http://schemas.microsoft.com/office/drawing/2014/main" id="{868B453A-B033-0E64-ED9B-68044AE7037E}"/>
              </a:ext>
            </a:extLst>
          </p:cNvPr>
          <p:cNvPicPr>
            <a:picLocks noChangeAspect="1"/>
          </p:cNvPicPr>
          <p:nvPr/>
        </p:nvPicPr>
        <p:blipFill>
          <a:blip r:embed="rId3"/>
          <a:stretch>
            <a:fillRect/>
          </a:stretch>
        </p:blipFill>
        <p:spPr>
          <a:xfrm>
            <a:off x="306807" y="2330300"/>
            <a:ext cx="3312822" cy="255593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8"/>
          <p:cNvSpPr>
            <a:spLocks noGrp="1"/>
          </p:cNvSpPr>
          <p:nvPr>
            <p:ph type="body" idx="1"/>
          </p:nvPr>
        </p:nvSpPr>
        <p:spPr>
          <a:xfrm>
            <a:off x="-332295" y="305760"/>
            <a:ext cx="7317900" cy="494400"/>
          </a:xfrm>
          <a:prstGeom prst="parallelogram">
            <a:avLst>
              <a:gd name="adj" fmla="val 37388"/>
            </a:avLst>
          </a:prstGeom>
          <a:solidFill>
            <a:schemeClr val="dk2"/>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00"/>
              <a:buNone/>
            </a:pPr>
            <a:r>
              <a:rPr lang="en"/>
              <a:t> </a:t>
            </a:r>
            <a:endParaRPr dirty="0"/>
          </a:p>
        </p:txBody>
      </p:sp>
      <p:sp>
        <p:nvSpPr>
          <p:cNvPr id="174" name="Google Shape;174;p28"/>
          <p:cNvSpPr>
            <a:spLocks noGrp="1"/>
          </p:cNvSpPr>
          <p:nvPr>
            <p:ph type="body" idx="2"/>
          </p:nvPr>
        </p:nvSpPr>
        <p:spPr>
          <a:xfrm>
            <a:off x="-141903" y="-8070"/>
            <a:ext cx="2098200" cy="317700"/>
          </a:xfrm>
          <a:prstGeom prst="parallelogram">
            <a:avLst>
              <a:gd name="adj" fmla="val 37388"/>
            </a:avLst>
          </a:prstGeom>
          <a:solidFill>
            <a:srgbClr val="F2F2F2"/>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00"/>
              <a:buNone/>
            </a:pPr>
            <a:r>
              <a:rPr lang="en"/>
              <a:t> </a:t>
            </a:r>
            <a:endParaRPr dirty="0"/>
          </a:p>
        </p:txBody>
      </p:sp>
      <p:sp>
        <p:nvSpPr>
          <p:cNvPr id="175" name="Google Shape;175;p28"/>
          <p:cNvSpPr txBox="1">
            <a:spLocks noGrp="1"/>
          </p:cNvSpPr>
          <p:nvPr>
            <p:ph type="body" idx="3"/>
          </p:nvPr>
        </p:nvSpPr>
        <p:spPr>
          <a:xfrm>
            <a:off x="306807" y="60518"/>
            <a:ext cx="1520100" cy="217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900"/>
              <a:buNone/>
            </a:pPr>
            <a:r>
              <a:rPr lang="en-GB" dirty="0"/>
              <a:t>Laura Bunel</a:t>
            </a:r>
            <a:endParaRPr dirty="0">
              <a:latin typeface="Source Sans Pro"/>
              <a:ea typeface="Source Sans Pro"/>
              <a:cs typeface="Source Sans Pro"/>
              <a:sym typeface="Source Sans Pro"/>
            </a:endParaRPr>
          </a:p>
        </p:txBody>
      </p:sp>
      <p:sp>
        <p:nvSpPr>
          <p:cNvPr id="176" name="Google Shape;176;p28"/>
          <p:cNvSpPr txBox="1">
            <a:spLocks noGrp="1"/>
          </p:cNvSpPr>
          <p:nvPr>
            <p:ph type="title"/>
          </p:nvPr>
        </p:nvSpPr>
        <p:spPr>
          <a:xfrm>
            <a:off x="306807" y="400510"/>
            <a:ext cx="6348900" cy="304800"/>
          </a:xfrm>
          <a:prstGeom prst="rect">
            <a:avLst/>
          </a:prstGeom>
          <a:noFill/>
          <a:ln>
            <a:noFill/>
          </a:ln>
        </p:spPr>
        <p:txBody>
          <a:bodyPr spcFirstLastPara="1" wrap="square" lIns="91425" tIns="45700" rIns="91425" bIns="45700" anchor="ctr" anchorCtr="0">
            <a:noAutofit/>
          </a:bodyPr>
          <a:lstStyle/>
          <a:p>
            <a:pPr algn="l"/>
            <a:r>
              <a:rPr lang="en-GB" b="1" i="0" dirty="0">
                <a:solidFill>
                  <a:srgbClr val="000000"/>
                </a:solidFill>
                <a:effectLst/>
                <a:latin typeface="Helvetica Neue"/>
              </a:rPr>
              <a:t>Analysis of Energy Demand</a:t>
            </a:r>
          </a:p>
        </p:txBody>
      </p:sp>
      <p:sp>
        <p:nvSpPr>
          <p:cNvPr id="177" name="Google Shape;177;p28"/>
          <p:cNvSpPr txBox="1"/>
          <p:nvPr/>
        </p:nvSpPr>
        <p:spPr>
          <a:xfrm>
            <a:off x="4217969" y="1503850"/>
            <a:ext cx="4259724" cy="271373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dirty="0">
                <a:solidFill>
                  <a:srgbClr val="595959"/>
                </a:solidFill>
                <a:latin typeface="Source Sans Pro"/>
                <a:ea typeface="Source Sans Pro"/>
                <a:cs typeface="Source Sans Pro"/>
                <a:sym typeface="Source Sans Pro"/>
              </a:rPr>
              <a:t>I then looked at the energy consumption by sector. </a:t>
            </a: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r>
              <a:rPr lang="en-GB" sz="1500" dirty="0">
                <a:solidFill>
                  <a:srgbClr val="595959"/>
                </a:solidFill>
                <a:latin typeface="Source Sans Pro"/>
                <a:ea typeface="Source Sans Pro"/>
              </a:rPr>
              <a:t>From this bar chart, it is evident that hospitality has the highest consumption of energy and that  military has the lowest consumption. </a:t>
            </a: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endParaRPr sz="1500" dirty="0">
              <a:solidFill>
                <a:srgbClr val="595959"/>
              </a:solidFill>
              <a:latin typeface="Source Sans Pro"/>
              <a:ea typeface="Source Sans Pro"/>
              <a:cs typeface="Source Sans Pro"/>
              <a:sym typeface="Source Sans Pro"/>
            </a:endParaRPr>
          </a:p>
        </p:txBody>
      </p:sp>
      <p:pic>
        <p:nvPicPr>
          <p:cNvPr id="1026" name="Picture 2">
            <a:extLst>
              <a:ext uri="{FF2B5EF4-FFF2-40B4-BE49-F238E27FC236}">
                <a16:creationId xmlns:a16="http://schemas.microsoft.com/office/drawing/2014/main" id="{288F06F4-DB24-01C8-2DE8-5FDA094EF4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307" y="1045058"/>
            <a:ext cx="3333814" cy="3792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635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8"/>
          <p:cNvSpPr>
            <a:spLocks noGrp="1"/>
          </p:cNvSpPr>
          <p:nvPr>
            <p:ph type="body" idx="1"/>
          </p:nvPr>
        </p:nvSpPr>
        <p:spPr>
          <a:xfrm>
            <a:off x="-332295" y="305760"/>
            <a:ext cx="7317900" cy="494400"/>
          </a:xfrm>
          <a:prstGeom prst="parallelogram">
            <a:avLst>
              <a:gd name="adj" fmla="val 37388"/>
            </a:avLst>
          </a:prstGeom>
          <a:solidFill>
            <a:schemeClr val="dk2"/>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00"/>
              <a:buNone/>
            </a:pPr>
            <a:r>
              <a:rPr lang="en"/>
              <a:t> </a:t>
            </a:r>
            <a:endParaRPr dirty="0"/>
          </a:p>
        </p:txBody>
      </p:sp>
      <p:sp>
        <p:nvSpPr>
          <p:cNvPr id="174" name="Google Shape;174;p28"/>
          <p:cNvSpPr>
            <a:spLocks noGrp="1"/>
          </p:cNvSpPr>
          <p:nvPr>
            <p:ph type="body" idx="2"/>
          </p:nvPr>
        </p:nvSpPr>
        <p:spPr>
          <a:xfrm>
            <a:off x="-141903" y="-8070"/>
            <a:ext cx="2098200" cy="317700"/>
          </a:xfrm>
          <a:prstGeom prst="parallelogram">
            <a:avLst>
              <a:gd name="adj" fmla="val 37388"/>
            </a:avLst>
          </a:prstGeom>
          <a:solidFill>
            <a:srgbClr val="F2F2F2"/>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100"/>
              <a:buNone/>
            </a:pPr>
            <a:r>
              <a:rPr lang="en"/>
              <a:t> </a:t>
            </a:r>
            <a:endParaRPr dirty="0"/>
          </a:p>
        </p:txBody>
      </p:sp>
      <p:sp>
        <p:nvSpPr>
          <p:cNvPr id="175" name="Google Shape;175;p28"/>
          <p:cNvSpPr txBox="1">
            <a:spLocks noGrp="1"/>
          </p:cNvSpPr>
          <p:nvPr>
            <p:ph type="body" idx="3"/>
          </p:nvPr>
        </p:nvSpPr>
        <p:spPr>
          <a:xfrm>
            <a:off x="306807" y="60518"/>
            <a:ext cx="1520100" cy="217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900"/>
              <a:buNone/>
            </a:pPr>
            <a:r>
              <a:rPr lang="en-GB" dirty="0"/>
              <a:t>Laura Bunel</a:t>
            </a:r>
            <a:endParaRPr dirty="0">
              <a:latin typeface="Source Sans Pro"/>
              <a:ea typeface="Source Sans Pro"/>
              <a:cs typeface="Source Sans Pro"/>
              <a:sym typeface="Source Sans Pro"/>
            </a:endParaRPr>
          </a:p>
        </p:txBody>
      </p:sp>
      <p:sp>
        <p:nvSpPr>
          <p:cNvPr id="176" name="Google Shape;176;p28"/>
          <p:cNvSpPr txBox="1">
            <a:spLocks noGrp="1"/>
          </p:cNvSpPr>
          <p:nvPr>
            <p:ph type="title"/>
          </p:nvPr>
        </p:nvSpPr>
        <p:spPr>
          <a:xfrm>
            <a:off x="306807" y="400510"/>
            <a:ext cx="6348900" cy="304800"/>
          </a:xfrm>
          <a:prstGeom prst="rect">
            <a:avLst/>
          </a:prstGeom>
          <a:noFill/>
          <a:ln>
            <a:noFill/>
          </a:ln>
        </p:spPr>
        <p:txBody>
          <a:bodyPr spcFirstLastPara="1" wrap="square" lIns="91425" tIns="45700" rIns="91425" bIns="45700" anchor="ctr" anchorCtr="0">
            <a:noAutofit/>
          </a:bodyPr>
          <a:lstStyle/>
          <a:p>
            <a:pPr algn="l"/>
            <a:r>
              <a:rPr lang="en-GB" b="1" i="0" dirty="0">
                <a:solidFill>
                  <a:srgbClr val="000000"/>
                </a:solidFill>
                <a:effectLst/>
                <a:latin typeface="Helvetica Neue"/>
              </a:rPr>
              <a:t>Analysis of Energy Demand</a:t>
            </a:r>
          </a:p>
        </p:txBody>
      </p:sp>
      <p:sp>
        <p:nvSpPr>
          <p:cNvPr id="177" name="Google Shape;177;p28"/>
          <p:cNvSpPr txBox="1"/>
          <p:nvPr/>
        </p:nvSpPr>
        <p:spPr>
          <a:xfrm>
            <a:off x="306807" y="1113990"/>
            <a:ext cx="3918838" cy="158190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dirty="0">
                <a:solidFill>
                  <a:srgbClr val="595959"/>
                </a:solidFill>
                <a:latin typeface="Source Sans Pro"/>
                <a:ea typeface="Source Sans Pro"/>
                <a:cs typeface="Source Sans Pro"/>
                <a:sym typeface="Source Sans Pro"/>
              </a:rPr>
              <a:t>Finally, we look at the amount of energy utilised for each use. </a:t>
            </a:r>
          </a:p>
          <a:p>
            <a:pPr marL="0" lvl="0" indent="0" algn="l" rtl="0">
              <a:spcBef>
                <a:spcPts val="0"/>
              </a:spcBef>
              <a:spcAft>
                <a:spcPts val="0"/>
              </a:spcAft>
              <a:buNone/>
            </a:pPr>
            <a:endParaRPr lang="en-GB" sz="1500" dirty="0">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r>
              <a:rPr lang="en-GB" sz="1500" dirty="0">
                <a:solidFill>
                  <a:srgbClr val="595959"/>
                </a:solidFill>
                <a:latin typeface="Source Sans Pro"/>
                <a:ea typeface="Source Sans Pro"/>
                <a:cs typeface="Source Sans Pro"/>
                <a:sym typeface="Source Sans Pro"/>
              </a:rPr>
              <a:t>Natural Gas is a very popular solution for heating and hot water particularly. </a:t>
            </a:r>
          </a:p>
          <a:p>
            <a:pPr marL="0" lvl="0" indent="0" algn="l" rtl="0">
              <a:spcBef>
                <a:spcPts val="0"/>
              </a:spcBef>
              <a:spcAft>
                <a:spcPts val="0"/>
              </a:spcAft>
              <a:buNone/>
            </a:pPr>
            <a:endParaRPr sz="1500" dirty="0">
              <a:solidFill>
                <a:srgbClr val="595959"/>
              </a:solidFill>
              <a:latin typeface="Source Sans Pro"/>
              <a:ea typeface="Source Sans Pro"/>
              <a:cs typeface="Source Sans Pro"/>
              <a:sym typeface="Source Sans Pro"/>
            </a:endParaRPr>
          </a:p>
        </p:txBody>
      </p:sp>
      <p:pic>
        <p:nvPicPr>
          <p:cNvPr id="2051" name="Picture 3">
            <a:extLst>
              <a:ext uri="{FF2B5EF4-FFF2-40B4-BE49-F238E27FC236}">
                <a16:creationId xmlns:a16="http://schemas.microsoft.com/office/drawing/2014/main" id="{2D44D929-6414-C0DD-F734-10E265B454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7963" y="827905"/>
            <a:ext cx="4247384" cy="3915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575889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ambridge_Spark_Slide_Master">
  <a:themeElements>
    <a:clrScheme name="TPA">
      <a:dk1>
        <a:srgbClr val="000000"/>
      </a:dk1>
      <a:lt1>
        <a:srgbClr val="FFFFFF"/>
      </a:lt1>
      <a:dk2>
        <a:srgbClr val="6DC1B9"/>
      </a:dk2>
      <a:lt2>
        <a:srgbClr val="384250"/>
      </a:lt2>
      <a:accent1>
        <a:srgbClr val="B89D4F"/>
      </a:accent1>
      <a:accent2>
        <a:srgbClr val="AADADA"/>
      </a:accent2>
      <a:accent3>
        <a:srgbClr val="F7F9FA"/>
      </a:accent3>
      <a:accent4>
        <a:srgbClr val="0098A7"/>
      </a:accent4>
      <a:accent5>
        <a:srgbClr val="384250"/>
      </a:accent5>
      <a:accent6>
        <a:srgbClr val="F3F3F3"/>
      </a:accent6>
      <a:hlink>
        <a:srgbClr val="0098A7"/>
      </a:hlink>
      <a:folHlink>
        <a:srgbClr val="249DE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6929</TotalTime>
  <Words>1083</Words>
  <Application>Microsoft Office PowerPoint</Application>
  <PresentationFormat>On-screen Show (16:9)</PresentationFormat>
  <Paragraphs>108</Paragraphs>
  <Slides>13</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Source Sans Pro</vt:lpstr>
      <vt:lpstr>Source Sans Pro SemiBold</vt:lpstr>
      <vt:lpstr>Avenir</vt:lpstr>
      <vt:lpstr>Helvetica Neue</vt:lpstr>
      <vt:lpstr>Source Sans Pro Light</vt:lpstr>
      <vt:lpstr>Simple Light</vt:lpstr>
      <vt:lpstr>Cambridge_Spark_Slide_Master</vt:lpstr>
      <vt:lpstr>PowerPoint Presentation</vt:lpstr>
      <vt:lpstr>Introduction</vt:lpstr>
      <vt:lpstr>How does data add value to organisations?</vt:lpstr>
      <vt:lpstr>Analysis of FTSE Data</vt:lpstr>
      <vt:lpstr>Analysis of FTSE Data</vt:lpstr>
      <vt:lpstr>Analysis of FTSE Data</vt:lpstr>
      <vt:lpstr>Analysis of Energy Demand</vt:lpstr>
      <vt:lpstr>Analysis of Energy Demand</vt:lpstr>
      <vt:lpstr>Analysis of Energy Demand</vt:lpstr>
      <vt:lpstr>Analysis of Energy Demand</vt:lpstr>
      <vt:lpstr>Streaming Service Hackathon</vt:lpstr>
      <vt:lpstr>Streaming Service Hackathon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Bunel</dc:creator>
  <cp:lastModifiedBy>Laura Bunel</cp:lastModifiedBy>
  <cp:revision>2</cp:revision>
  <dcterms:modified xsi:type="dcterms:W3CDTF">2023-09-17T13:25:36Z</dcterms:modified>
</cp:coreProperties>
</file>