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ab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bin-regular.fntdata"/><Relationship Id="rId11" Type="http://schemas.openxmlformats.org/officeDocument/2006/relationships/slide" Target="slides/slide6.xml"/><Relationship Id="rId22" Type="http://schemas.openxmlformats.org/officeDocument/2006/relationships/font" Target="fonts/Cabin-italic.fntdata"/><Relationship Id="rId10" Type="http://schemas.openxmlformats.org/officeDocument/2006/relationships/slide" Target="slides/slide5.xml"/><Relationship Id="rId21" Type="http://schemas.openxmlformats.org/officeDocument/2006/relationships/font" Target="fonts/Cabin-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abin-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Shape 1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3600"/>
              <a:buFont typeface="Cabin"/>
              <a:buNone/>
              <a:defRPr b="0" i="0" sz="3600" u="none" cap="none" strike="noStrike">
                <a:solidFill>
                  <a:schemeClr val="accen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Shape 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marR="0" rtl="0" algn="l">
              <a:spcBef>
                <a:spcPts val="320"/>
              </a:spcBef>
              <a:spcAft>
                <a:spcPts val="0"/>
              </a:spcAft>
              <a:buClr>
                <a:schemeClr val="accent2"/>
              </a:buClr>
              <a:buSzPts val="1472"/>
              <a:buFont typeface="Noto Sans Symbols"/>
              <a:buNone/>
              <a:defRPr b="0" i="0" sz="1600" u="none" cap="none" strike="noStrike">
                <a:solidFill>
                  <a:schemeClr val="accent2"/>
                </a:solidFill>
                <a:latin typeface="Cabin"/>
                <a:ea typeface="Cabin"/>
                <a:cs typeface="Cabin"/>
                <a:sym typeface="Cabin"/>
              </a:defRPr>
            </a:lvl1pPr>
            <a:lvl2pPr lvl="1" marR="0" rtl="0" algn="ctr">
              <a:spcBef>
                <a:spcPts val="600"/>
              </a:spcBef>
              <a:spcAft>
                <a:spcPts val="0"/>
              </a:spcAft>
              <a:buClr>
                <a:schemeClr val="accent2"/>
              </a:buClr>
              <a:buSzPts val="1472"/>
              <a:buFont typeface="Noto Sans Symbols"/>
              <a:buNone/>
              <a:defRPr b="0" i="0" sz="1600" u="none" cap="none" strike="noStrike">
                <a:solidFill>
                  <a:srgbClr val="888888"/>
                </a:solidFill>
                <a:latin typeface="Cabin"/>
                <a:ea typeface="Cabin"/>
                <a:cs typeface="Cabin"/>
                <a:sym typeface="Cabin"/>
              </a:defRPr>
            </a:lvl2pPr>
            <a:lvl3pPr lvl="2"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3pPr>
            <a:lvl4pPr lvl="3"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4pPr>
            <a:lvl5pPr lvl="4"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5pPr>
            <a:lvl6pPr lvl="5"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6pPr>
            <a:lvl7pPr lvl="6"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7pPr>
            <a:lvl8pPr lvl="7"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8pPr>
            <a:lvl9pPr lvl="8" marR="0" rtl="0" algn="ctr">
              <a:spcBef>
                <a:spcPts val="600"/>
              </a:spcBef>
              <a:spcAft>
                <a:spcPts val="60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9pPr>
          </a:lstStyle>
          <a:p/>
        </p:txBody>
      </p:sp>
      <p:sp>
        <p:nvSpPr>
          <p:cNvPr id="17" name="Shape 1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Shape 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Shape 19"/>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471A"/>
                </a:solidFill>
                <a:latin typeface="Cabin"/>
                <a:ea typeface="Cabin"/>
                <a:cs typeface="Cabin"/>
                <a:sym typeface="Cabin"/>
              </a:defRPr>
            </a:lvl1pPr>
            <a:lvl2pPr indent="0" lvl="1" marL="0" marR="0" rtl="0" algn="r">
              <a:spcBef>
                <a:spcPts val="0"/>
              </a:spcBef>
              <a:buNone/>
              <a:defRPr b="0" i="0" sz="900" u="none" cap="none" strike="noStrike">
                <a:solidFill>
                  <a:srgbClr val="EA471A"/>
                </a:solidFill>
                <a:latin typeface="Cabin"/>
                <a:ea typeface="Cabin"/>
                <a:cs typeface="Cabin"/>
                <a:sym typeface="Cabin"/>
              </a:defRPr>
            </a:lvl2pPr>
            <a:lvl3pPr indent="0" lvl="2" marL="0" marR="0" rtl="0" algn="r">
              <a:spcBef>
                <a:spcPts val="0"/>
              </a:spcBef>
              <a:buNone/>
              <a:defRPr b="0" i="0" sz="900" u="none" cap="none" strike="noStrike">
                <a:solidFill>
                  <a:srgbClr val="EA471A"/>
                </a:solidFill>
                <a:latin typeface="Cabin"/>
                <a:ea typeface="Cabin"/>
                <a:cs typeface="Cabin"/>
                <a:sym typeface="Cabin"/>
              </a:defRPr>
            </a:lvl3pPr>
            <a:lvl4pPr indent="0" lvl="3" marL="0" marR="0" rtl="0" algn="r">
              <a:spcBef>
                <a:spcPts val="0"/>
              </a:spcBef>
              <a:buNone/>
              <a:defRPr b="0" i="0" sz="900" u="none" cap="none" strike="noStrike">
                <a:solidFill>
                  <a:srgbClr val="EA471A"/>
                </a:solidFill>
                <a:latin typeface="Cabin"/>
                <a:ea typeface="Cabin"/>
                <a:cs typeface="Cabin"/>
                <a:sym typeface="Cabin"/>
              </a:defRPr>
            </a:lvl4pPr>
            <a:lvl5pPr indent="0" lvl="4" marL="0" marR="0" rtl="0" algn="r">
              <a:spcBef>
                <a:spcPts val="0"/>
              </a:spcBef>
              <a:buNone/>
              <a:defRPr b="0" i="0" sz="900" u="none" cap="none" strike="noStrike">
                <a:solidFill>
                  <a:srgbClr val="EA471A"/>
                </a:solidFill>
                <a:latin typeface="Cabin"/>
                <a:ea typeface="Cabin"/>
                <a:cs typeface="Cabin"/>
                <a:sym typeface="Cabin"/>
              </a:defRPr>
            </a:lvl5pPr>
            <a:lvl6pPr indent="0" lvl="5" marL="0" marR="0" rtl="0" algn="r">
              <a:spcBef>
                <a:spcPts val="0"/>
              </a:spcBef>
              <a:buNone/>
              <a:defRPr b="0" i="0" sz="900" u="none" cap="none" strike="noStrike">
                <a:solidFill>
                  <a:srgbClr val="EA471A"/>
                </a:solidFill>
                <a:latin typeface="Cabin"/>
                <a:ea typeface="Cabin"/>
                <a:cs typeface="Cabin"/>
                <a:sym typeface="Cabin"/>
              </a:defRPr>
            </a:lvl6pPr>
            <a:lvl7pPr indent="0" lvl="6" marL="0" marR="0" rtl="0" algn="r">
              <a:spcBef>
                <a:spcPts val="0"/>
              </a:spcBef>
              <a:buNone/>
              <a:defRPr b="0" i="0" sz="900" u="none" cap="none" strike="noStrike">
                <a:solidFill>
                  <a:srgbClr val="EA471A"/>
                </a:solidFill>
                <a:latin typeface="Cabin"/>
                <a:ea typeface="Cabin"/>
                <a:cs typeface="Cabin"/>
                <a:sym typeface="Cabin"/>
              </a:defRPr>
            </a:lvl7pPr>
            <a:lvl8pPr indent="0" lvl="7" marL="0" marR="0" rtl="0" algn="r">
              <a:spcBef>
                <a:spcPts val="0"/>
              </a:spcBef>
              <a:buNone/>
              <a:defRPr b="0" i="0" sz="900" u="none" cap="none" strike="noStrike">
                <a:solidFill>
                  <a:srgbClr val="EA471A"/>
                </a:solidFill>
                <a:latin typeface="Cabin"/>
                <a:ea typeface="Cabin"/>
                <a:cs typeface="Cabin"/>
                <a:sym typeface="Cabin"/>
              </a:defRPr>
            </a:lvl8pPr>
            <a:lvl9pPr indent="0" lvl="8" marL="0" marR="0" rtl="0" algn="r">
              <a:spcBef>
                <a:spcPts val="0"/>
              </a:spcBef>
              <a:buNone/>
              <a:defRPr b="0" i="0" sz="900" u="none" cap="none" strike="noStrike">
                <a:solidFill>
                  <a:srgbClr val="EA471A"/>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Shape 7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0" name="Shape 80"/>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1" name="Shape 8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2" name="Shape 8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Shape 8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Shape 85"/>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7" name="Shape 8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8" name="Shape 88"/>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9" name="Shape 89"/>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Shape 90"/>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471A"/>
                </a:solidFill>
                <a:latin typeface="Cabin"/>
                <a:ea typeface="Cabin"/>
                <a:cs typeface="Cabin"/>
                <a:sym typeface="Cabin"/>
              </a:defRPr>
            </a:lvl1pPr>
            <a:lvl2pPr indent="0" lvl="1" marL="0" marR="0" rtl="0" algn="r">
              <a:spcBef>
                <a:spcPts val="0"/>
              </a:spcBef>
              <a:buNone/>
              <a:defRPr b="0" i="0" sz="900" u="none" cap="none" strike="noStrike">
                <a:solidFill>
                  <a:srgbClr val="EA471A"/>
                </a:solidFill>
                <a:latin typeface="Cabin"/>
                <a:ea typeface="Cabin"/>
                <a:cs typeface="Cabin"/>
                <a:sym typeface="Cabin"/>
              </a:defRPr>
            </a:lvl2pPr>
            <a:lvl3pPr indent="0" lvl="2" marL="0" marR="0" rtl="0" algn="r">
              <a:spcBef>
                <a:spcPts val="0"/>
              </a:spcBef>
              <a:buNone/>
              <a:defRPr b="0" i="0" sz="900" u="none" cap="none" strike="noStrike">
                <a:solidFill>
                  <a:srgbClr val="EA471A"/>
                </a:solidFill>
                <a:latin typeface="Cabin"/>
                <a:ea typeface="Cabin"/>
                <a:cs typeface="Cabin"/>
                <a:sym typeface="Cabin"/>
              </a:defRPr>
            </a:lvl3pPr>
            <a:lvl4pPr indent="0" lvl="3" marL="0" marR="0" rtl="0" algn="r">
              <a:spcBef>
                <a:spcPts val="0"/>
              </a:spcBef>
              <a:buNone/>
              <a:defRPr b="0" i="0" sz="900" u="none" cap="none" strike="noStrike">
                <a:solidFill>
                  <a:srgbClr val="EA471A"/>
                </a:solidFill>
                <a:latin typeface="Cabin"/>
                <a:ea typeface="Cabin"/>
                <a:cs typeface="Cabin"/>
                <a:sym typeface="Cabin"/>
              </a:defRPr>
            </a:lvl4pPr>
            <a:lvl5pPr indent="0" lvl="4" marL="0" marR="0" rtl="0" algn="r">
              <a:spcBef>
                <a:spcPts val="0"/>
              </a:spcBef>
              <a:buNone/>
              <a:defRPr b="0" i="0" sz="900" u="none" cap="none" strike="noStrike">
                <a:solidFill>
                  <a:srgbClr val="EA471A"/>
                </a:solidFill>
                <a:latin typeface="Cabin"/>
                <a:ea typeface="Cabin"/>
                <a:cs typeface="Cabin"/>
                <a:sym typeface="Cabin"/>
              </a:defRPr>
            </a:lvl5pPr>
            <a:lvl6pPr indent="0" lvl="5" marL="0" marR="0" rtl="0" algn="r">
              <a:spcBef>
                <a:spcPts val="0"/>
              </a:spcBef>
              <a:buNone/>
              <a:defRPr b="0" i="0" sz="900" u="none" cap="none" strike="noStrike">
                <a:solidFill>
                  <a:srgbClr val="EA471A"/>
                </a:solidFill>
                <a:latin typeface="Cabin"/>
                <a:ea typeface="Cabin"/>
                <a:cs typeface="Cabin"/>
                <a:sym typeface="Cabin"/>
              </a:defRPr>
            </a:lvl6pPr>
            <a:lvl7pPr indent="0" lvl="6" marL="0" marR="0" rtl="0" algn="r">
              <a:spcBef>
                <a:spcPts val="0"/>
              </a:spcBef>
              <a:buNone/>
              <a:defRPr b="0" i="0" sz="900" u="none" cap="none" strike="noStrike">
                <a:solidFill>
                  <a:srgbClr val="EA471A"/>
                </a:solidFill>
                <a:latin typeface="Cabin"/>
                <a:ea typeface="Cabin"/>
                <a:cs typeface="Cabin"/>
                <a:sym typeface="Cabin"/>
              </a:defRPr>
            </a:lvl7pPr>
            <a:lvl8pPr indent="0" lvl="7" marL="0" marR="0" rtl="0" algn="r">
              <a:spcBef>
                <a:spcPts val="0"/>
              </a:spcBef>
              <a:buNone/>
              <a:defRPr b="0" i="0" sz="900" u="none" cap="none" strike="noStrike">
                <a:solidFill>
                  <a:srgbClr val="EA471A"/>
                </a:solidFill>
                <a:latin typeface="Cabin"/>
                <a:ea typeface="Cabin"/>
                <a:cs typeface="Cabin"/>
                <a:sym typeface="Cabin"/>
              </a:defRPr>
            </a:lvl8pPr>
            <a:lvl9pPr indent="0" lvl="8" marL="0" marR="0" rtl="0" algn="r">
              <a:spcBef>
                <a:spcPts val="0"/>
              </a:spcBef>
              <a:buNone/>
              <a:defRPr b="0" i="0" sz="900" u="none" cap="none" strike="noStrike">
                <a:solidFill>
                  <a:srgbClr val="EA471A"/>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yLayoutForFinalPage">
  <p:cSld name="MyLayoutForFinalPage">
    <p:spTree>
      <p:nvGrpSpPr>
        <p:cNvPr id="93" name="Shape 93"/>
        <p:cNvGrpSpPr/>
        <p:nvPr/>
      </p:nvGrpSpPr>
      <p:grpSpPr>
        <a:xfrm>
          <a:off x="0" y="0"/>
          <a:ext cx="0" cy="0"/>
          <a:chOff x="0" y="0"/>
          <a:chExt cx="0" cy="0"/>
        </a:xfrm>
      </p:grpSpPr>
      <p:sp>
        <p:nvSpPr>
          <p:cNvPr id="94" name="Shape 9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Shape 2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Shape 2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24" name="Shape 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Shape 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Shape 26"/>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Shape 28"/>
          <p:cNvSpPr/>
          <p:nvPr/>
        </p:nvSpPr>
        <p:spPr>
          <a:xfrm>
            <a:off x="575894" y="24734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txBox="1"/>
          <p:nvPr>
            <p:ph type="title"/>
          </p:nvPr>
        </p:nvSpPr>
        <p:spPr>
          <a:xfrm>
            <a:off x="711104" y="2608701"/>
            <a:ext cx="11029616" cy="98833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 name="Shape 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2" name="Shape 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Shape 3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3600"/>
              <a:buFont typeface="Cabin"/>
              <a:buNone/>
              <a:defRPr b="0" i="0" sz="3600" u="none" cap="none" strike="noStrike">
                <a:solidFill>
                  <a:schemeClr val="accen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6" name="Shape 3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accent2"/>
              </a:buClr>
              <a:buSzPts val="1656"/>
              <a:buFont typeface="Noto Sans Symbols"/>
              <a:buNone/>
              <a:defRPr b="0" i="0" sz="18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656"/>
              <a:buFont typeface="Noto Sans Symbols"/>
              <a:buNone/>
              <a:defRPr b="0" i="0" sz="1800" u="none" cap="none" strike="noStrike">
                <a:solidFill>
                  <a:srgbClr val="888888"/>
                </a:solidFill>
                <a:latin typeface="Cabin"/>
                <a:ea typeface="Cabin"/>
                <a:cs typeface="Cabin"/>
                <a:sym typeface="Cabin"/>
              </a:defRPr>
            </a:lvl2pPr>
            <a:lvl3pPr indent="-228600" lvl="2" marL="1371600" marR="0" rtl="0" algn="l">
              <a:spcBef>
                <a:spcPts val="600"/>
              </a:spcBef>
              <a:spcAft>
                <a:spcPts val="0"/>
              </a:spcAft>
              <a:buClr>
                <a:schemeClr val="accent2"/>
              </a:buClr>
              <a:buSzPts val="1472"/>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5pPr>
            <a:lvl6pPr indent="-228600" lvl="5" marL="27432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6pPr>
            <a:lvl7pPr indent="-228600" lvl="6" marL="32004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7pPr>
            <a:lvl8pPr indent="-228600" lvl="7" marL="36576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8pPr>
            <a:lvl9pPr indent="-228600" lvl="8" marL="4114800" marR="0" rtl="0" algn="l">
              <a:spcBef>
                <a:spcPts val="600"/>
              </a:spcBef>
              <a:spcAft>
                <a:spcPts val="60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9pPr>
          </a:lstStyle>
          <a:p/>
        </p:txBody>
      </p:sp>
      <p:sp>
        <p:nvSpPr>
          <p:cNvPr id="37" name="Shape 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8" name="Shape 3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9" name="Shape 3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471A"/>
                </a:solidFill>
                <a:latin typeface="Cabin"/>
                <a:ea typeface="Cabin"/>
                <a:cs typeface="Cabin"/>
                <a:sym typeface="Cabin"/>
              </a:defRPr>
            </a:lvl1pPr>
            <a:lvl2pPr indent="0" lvl="1" marL="0" marR="0" rtl="0" algn="r">
              <a:spcBef>
                <a:spcPts val="0"/>
              </a:spcBef>
              <a:buNone/>
              <a:defRPr b="0" i="0" sz="900" u="none" cap="none" strike="noStrike">
                <a:solidFill>
                  <a:srgbClr val="EA471A"/>
                </a:solidFill>
                <a:latin typeface="Cabin"/>
                <a:ea typeface="Cabin"/>
                <a:cs typeface="Cabin"/>
                <a:sym typeface="Cabin"/>
              </a:defRPr>
            </a:lvl2pPr>
            <a:lvl3pPr indent="0" lvl="2" marL="0" marR="0" rtl="0" algn="r">
              <a:spcBef>
                <a:spcPts val="0"/>
              </a:spcBef>
              <a:buNone/>
              <a:defRPr b="0" i="0" sz="900" u="none" cap="none" strike="noStrike">
                <a:solidFill>
                  <a:srgbClr val="EA471A"/>
                </a:solidFill>
                <a:latin typeface="Cabin"/>
                <a:ea typeface="Cabin"/>
                <a:cs typeface="Cabin"/>
                <a:sym typeface="Cabin"/>
              </a:defRPr>
            </a:lvl3pPr>
            <a:lvl4pPr indent="0" lvl="3" marL="0" marR="0" rtl="0" algn="r">
              <a:spcBef>
                <a:spcPts val="0"/>
              </a:spcBef>
              <a:buNone/>
              <a:defRPr b="0" i="0" sz="900" u="none" cap="none" strike="noStrike">
                <a:solidFill>
                  <a:srgbClr val="EA471A"/>
                </a:solidFill>
                <a:latin typeface="Cabin"/>
                <a:ea typeface="Cabin"/>
                <a:cs typeface="Cabin"/>
                <a:sym typeface="Cabin"/>
              </a:defRPr>
            </a:lvl4pPr>
            <a:lvl5pPr indent="0" lvl="4" marL="0" marR="0" rtl="0" algn="r">
              <a:spcBef>
                <a:spcPts val="0"/>
              </a:spcBef>
              <a:buNone/>
              <a:defRPr b="0" i="0" sz="900" u="none" cap="none" strike="noStrike">
                <a:solidFill>
                  <a:srgbClr val="EA471A"/>
                </a:solidFill>
                <a:latin typeface="Cabin"/>
                <a:ea typeface="Cabin"/>
                <a:cs typeface="Cabin"/>
                <a:sym typeface="Cabin"/>
              </a:defRPr>
            </a:lvl5pPr>
            <a:lvl6pPr indent="0" lvl="5" marL="0" marR="0" rtl="0" algn="r">
              <a:spcBef>
                <a:spcPts val="0"/>
              </a:spcBef>
              <a:buNone/>
              <a:defRPr b="0" i="0" sz="900" u="none" cap="none" strike="noStrike">
                <a:solidFill>
                  <a:srgbClr val="EA471A"/>
                </a:solidFill>
                <a:latin typeface="Cabin"/>
                <a:ea typeface="Cabin"/>
                <a:cs typeface="Cabin"/>
                <a:sym typeface="Cabin"/>
              </a:defRPr>
            </a:lvl6pPr>
            <a:lvl7pPr indent="0" lvl="6" marL="0" marR="0" rtl="0" algn="r">
              <a:spcBef>
                <a:spcPts val="0"/>
              </a:spcBef>
              <a:buNone/>
              <a:defRPr b="0" i="0" sz="900" u="none" cap="none" strike="noStrike">
                <a:solidFill>
                  <a:srgbClr val="EA471A"/>
                </a:solidFill>
                <a:latin typeface="Cabin"/>
                <a:ea typeface="Cabin"/>
                <a:cs typeface="Cabin"/>
                <a:sym typeface="Cabin"/>
              </a:defRPr>
            </a:lvl7pPr>
            <a:lvl8pPr indent="0" lvl="7" marL="0" marR="0" rtl="0" algn="r">
              <a:spcBef>
                <a:spcPts val="0"/>
              </a:spcBef>
              <a:buNone/>
              <a:defRPr b="0" i="0" sz="900" u="none" cap="none" strike="noStrike">
                <a:solidFill>
                  <a:srgbClr val="EA471A"/>
                </a:solidFill>
                <a:latin typeface="Cabin"/>
                <a:ea typeface="Cabin"/>
                <a:cs typeface="Cabin"/>
                <a:sym typeface="Cabin"/>
              </a:defRPr>
            </a:lvl8pPr>
            <a:lvl9pPr indent="0" lvl="8" marL="0" marR="0" rtl="0" algn="r">
              <a:spcBef>
                <a:spcPts val="0"/>
              </a:spcBef>
              <a:buNone/>
              <a:defRPr b="0" i="0" sz="900" u="none" cap="none" strike="noStrike">
                <a:solidFill>
                  <a:srgbClr val="EA471A"/>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3" name="Shape 43"/>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4" name="Shape 44"/>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5" name="Shape 4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6" name="Shape 4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7" name="Shape 4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Shape 4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Shape 5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52" name="Shape 52"/>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3" name="Shape 53"/>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54" name="Shape 5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5" name="Shape 5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6" name="Shape 5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7" name="Shape 5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1" name="Shape 6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Shape 63"/>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EA471A"/>
              </a:buClr>
              <a:buSzPts val="2000"/>
              <a:buFont typeface="Cabin"/>
              <a:buNone/>
              <a:defRPr b="0" i="0" sz="20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5" name="Shape 65"/>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Cabin"/>
                <a:ea typeface="Cabin"/>
                <a:cs typeface="Cabin"/>
                <a:sym typeface="Cabin"/>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5pPr>
            <a:lvl6pPr indent="-310388" lvl="5" marL="27432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6pPr>
            <a:lvl7pPr indent="-310388" lvl="6" marL="32004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7pPr>
            <a:lvl8pPr indent="-310388" lvl="7" marL="3657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8pPr>
            <a:lvl9pPr indent="-310388" lvl="8" marL="4114800" marR="0" rtl="0" algn="l">
              <a:spcBef>
                <a:spcPts val="600"/>
              </a:spcBef>
              <a:spcAft>
                <a:spcPts val="60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9pPr>
          </a:lstStyle>
          <a:p/>
        </p:txBody>
      </p:sp>
      <p:sp>
        <p:nvSpPr>
          <p:cNvPr id="66" name="Shape 66"/>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marR="0" rtl="0" algn="r">
              <a:spcBef>
                <a:spcPts val="220"/>
              </a:spcBef>
              <a:spcAft>
                <a:spcPts val="0"/>
              </a:spcAft>
              <a:buClr>
                <a:schemeClr val="accent2"/>
              </a:buClr>
              <a:buSzPts val="1012"/>
              <a:buFont typeface="Noto Sans Symbols"/>
              <a:buNone/>
              <a:defRPr b="0" i="0" sz="1100" u="none" cap="none" strike="noStrike">
                <a:solidFill>
                  <a:schemeClr val="lt1"/>
                </a:solidFill>
                <a:latin typeface="Cabin"/>
                <a:ea typeface="Cabin"/>
                <a:cs typeface="Cabin"/>
                <a:sym typeface="Cabin"/>
              </a:defRPr>
            </a:lvl1pPr>
            <a:lvl2pPr indent="-228600" lvl="1" marL="914400" marR="0" rtl="0" algn="l">
              <a:spcBef>
                <a:spcPts val="600"/>
              </a:spcBef>
              <a:spcAft>
                <a:spcPts val="0"/>
              </a:spcAft>
              <a:buClr>
                <a:schemeClr val="accent2"/>
              </a:buClr>
              <a:buSzPts val="1012"/>
              <a:buFont typeface="Noto Sans Symbols"/>
              <a:buNone/>
              <a:defRPr b="0" i="0" sz="11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67" name="Shape 6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Shape 6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EA471A"/>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Shape 6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EA471A"/>
                </a:solidFill>
                <a:latin typeface="Cabin"/>
                <a:ea typeface="Cabin"/>
                <a:cs typeface="Cabin"/>
                <a:sym typeface="Cabin"/>
              </a:defRPr>
            </a:lvl1pPr>
            <a:lvl2pPr indent="0" lvl="1" marL="0" marR="0" rtl="0" algn="r">
              <a:spcBef>
                <a:spcPts val="0"/>
              </a:spcBef>
              <a:buNone/>
              <a:defRPr b="0" i="0" sz="900" u="none" cap="none" strike="noStrike">
                <a:solidFill>
                  <a:srgbClr val="EA471A"/>
                </a:solidFill>
                <a:latin typeface="Cabin"/>
                <a:ea typeface="Cabin"/>
                <a:cs typeface="Cabin"/>
                <a:sym typeface="Cabin"/>
              </a:defRPr>
            </a:lvl2pPr>
            <a:lvl3pPr indent="0" lvl="2" marL="0" marR="0" rtl="0" algn="r">
              <a:spcBef>
                <a:spcPts val="0"/>
              </a:spcBef>
              <a:buNone/>
              <a:defRPr b="0" i="0" sz="900" u="none" cap="none" strike="noStrike">
                <a:solidFill>
                  <a:srgbClr val="EA471A"/>
                </a:solidFill>
                <a:latin typeface="Cabin"/>
                <a:ea typeface="Cabin"/>
                <a:cs typeface="Cabin"/>
                <a:sym typeface="Cabin"/>
              </a:defRPr>
            </a:lvl3pPr>
            <a:lvl4pPr indent="0" lvl="3" marL="0" marR="0" rtl="0" algn="r">
              <a:spcBef>
                <a:spcPts val="0"/>
              </a:spcBef>
              <a:buNone/>
              <a:defRPr b="0" i="0" sz="900" u="none" cap="none" strike="noStrike">
                <a:solidFill>
                  <a:srgbClr val="EA471A"/>
                </a:solidFill>
                <a:latin typeface="Cabin"/>
                <a:ea typeface="Cabin"/>
                <a:cs typeface="Cabin"/>
                <a:sym typeface="Cabin"/>
              </a:defRPr>
            </a:lvl4pPr>
            <a:lvl5pPr indent="0" lvl="4" marL="0" marR="0" rtl="0" algn="r">
              <a:spcBef>
                <a:spcPts val="0"/>
              </a:spcBef>
              <a:buNone/>
              <a:defRPr b="0" i="0" sz="900" u="none" cap="none" strike="noStrike">
                <a:solidFill>
                  <a:srgbClr val="EA471A"/>
                </a:solidFill>
                <a:latin typeface="Cabin"/>
                <a:ea typeface="Cabin"/>
                <a:cs typeface="Cabin"/>
                <a:sym typeface="Cabin"/>
              </a:defRPr>
            </a:lvl5pPr>
            <a:lvl6pPr indent="0" lvl="5" marL="0" marR="0" rtl="0" algn="r">
              <a:spcBef>
                <a:spcPts val="0"/>
              </a:spcBef>
              <a:buNone/>
              <a:defRPr b="0" i="0" sz="900" u="none" cap="none" strike="noStrike">
                <a:solidFill>
                  <a:srgbClr val="EA471A"/>
                </a:solidFill>
                <a:latin typeface="Cabin"/>
                <a:ea typeface="Cabin"/>
                <a:cs typeface="Cabin"/>
                <a:sym typeface="Cabin"/>
              </a:defRPr>
            </a:lvl6pPr>
            <a:lvl7pPr indent="0" lvl="6" marL="0" marR="0" rtl="0" algn="r">
              <a:spcBef>
                <a:spcPts val="0"/>
              </a:spcBef>
              <a:buNone/>
              <a:defRPr b="0" i="0" sz="900" u="none" cap="none" strike="noStrike">
                <a:solidFill>
                  <a:srgbClr val="EA471A"/>
                </a:solidFill>
                <a:latin typeface="Cabin"/>
                <a:ea typeface="Cabin"/>
                <a:cs typeface="Cabin"/>
                <a:sym typeface="Cabin"/>
              </a:defRPr>
            </a:lvl7pPr>
            <a:lvl8pPr indent="0" lvl="7" marL="0" marR="0" rtl="0" algn="r">
              <a:spcBef>
                <a:spcPts val="0"/>
              </a:spcBef>
              <a:buNone/>
              <a:defRPr b="0" i="0" sz="900" u="none" cap="none" strike="noStrike">
                <a:solidFill>
                  <a:srgbClr val="EA471A"/>
                </a:solidFill>
                <a:latin typeface="Cabin"/>
                <a:ea typeface="Cabin"/>
                <a:cs typeface="Cabin"/>
                <a:sym typeface="Cabin"/>
              </a:defRPr>
            </a:lvl8pPr>
            <a:lvl9pPr indent="0" lvl="8" marL="0" marR="0" rtl="0" algn="r">
              <a:spcBef>
                <a:spcPts val="0"/>
              </a:spcBef>
              <a:buNone/>
              <a:defRPr b="0" i="0" sz="900" u="none" cap="none" strike="noStrike">
                <a:solidFill>
                  <a:srgbClr val="EA471A"/>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Shape 7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accent1"/>
              </a:buClr>
              <a:buSzPts val="2400"/>
              <a:buFont typeface="Cabin"/>
              <a:buNone/>
              <a:defRPr b="0" i="0" sz="2400" u="none" cap="none" strike="noStrike">
                <a:solidFill>
                  <a:schemeClr val="accen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2" name="Shape 72"/>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3" name="Shape 73"/>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marR="0" rtl="0" algn="l">
              <a:spcBef>
                <a:spcPts val="240"/>
              </a:spcBef>
              <a:spcAft>
                <a:spcPts val="0"/>
              </a:spcAft>
              <a:buClr>
                <a:schemeClr val="accent2"/>
              </a:buClr>
              <a:buSzPts val="1104"/>
              <a:buFont typeface="Noto Sans Symbols"/>
              <a:buNone/>
              <a:defRPr b="0" i="0" sz="1200" u="none" cap="none" strike="noStrike">
                <a:solidFill>
                  <a:schemeClr val="dk2"/>
                </a:solidFill>
                <a:latin typeface="Cabin"/>
                <a:ea typeface="Cabin"/>
                <a:cs typeface="Cabin"/>
                <a:sym typeface="Cabin"/>
              </a:defRPr>
            </a:lvl1pPr>
            <a:lvl2pPr indent="-228600" lvl="1" marL="914400" marR="0" rtl="0" algn="l">
              <a:spcBef>
                <a:spcPts val="600"/>
              </a:spcBef>
              <a:spcAft>
                <a:spcPts val="0"/>
              </a:spcAft>
              <a:buClr>
                <a:schemeClr val="accent2"/>
              </a:buClr>
              <a:buSzPts val="1104"/>
              <a:buFont typeface="Noto Sans Symbols"/>
              <a:buNone/>
              <a:defRPr b="0" i="0" sz="12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74" name="Shape 7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5" name="Shape 7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Shape 7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Shape 7"/>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 name="Shape 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Shape 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Shape 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a:spcBef>
                <a:spcPts val="0"/>
              </a:spcBef>
              <a:spcAft>
                <a:spcPts val="0"/>
              </a:spcAft>
              <a:buNone/>
            </a:pPr>
            <a:fld id="{00000000-1234-1234-1234-123412341234}" type="slidenum">
              <a:rPr lang="ro-RO"/>
              <a:t>‹#›</a:t>
            </a:fld>
            <a:endParaRPr/>
          </a:p>
        </p:txBody>
      </p:sp>
      <p:sp>
        <p:nvSpPr>
          <p:cNvPr id="11" name="Shape 1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mt="22000"/>
          </a:blip>
          <a:stretch>
            <a:fillRect/>
          </a:stretch>
        </a:blipFill>
      </p:bgPr>
    </p:bg>
    <p:spTree>
      <p:nvGrpSpPr>
        <p:cNvPr id="98" name="Shape 98"/>
        <p:cNvGrpSpPr/>
        <p:nvPr/>
      </p:nvGrpSpPr>
      <p:grpSpPr>
        <a:xfrm>
          <a:off x="0" y="0"/>
          <a:ext cx="0" cy="0"/>
          <a:chOff x="0" y="0"/>
          <a:chExt cx="0" cy="0"/>
        </a:xfrm>
      </p:grpSpPr>
      <p:sp>
        <p:nvSpPr>
          <p:cNvPr id="99" name="Shape 99"/>
          <p:cNvSpPr txBox="1"/>
          <p:nvPr>
            <p:ph type="ctrTitle"/>
          </p:nvPr>
        </p:nvSpPr>
        <p:spPr>
          <a:xfrm>
            <a:off x="1198451" y="1411941"/>
            <a:ext cx="5148561" cy="149262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SzPts val="4800"/>
              <a:buFont typeface="Verdana"/>
              <a:buNone/>
            </a:pPr>
            <a:r>
              <a:rPr b="0" i="0" lang="ro-RO" sz="4800" u="none" cap="none" strike="noStrike">
                <a:solidFill>
                  <a:schemeClr val="accent1"/>
                </a:solidFill>
                <a:latin typeface="Verdana"/>
                <a:ea typeface="Verdana"/>
                <a:cs typeface="Verdana"/>
                <a:sym typeface="Verdana"/>
              </a:rPr>
              <a:t>BLOODPLUS</a:t>
            </a:r>
            <a:endParaRPr b="0" i="0" sz="4800" u="none" cap="none" strike="noStrike">
              <a:solidFill>
                <a:schemeClr val="accent1"/>
              </a:solidFill>
              <a:latin typeface="Verdana"/>
              <a:ea typeface="Verdana"/>
              <a:cs typeface="Verdana"/>
              <a:sym typeface="Verdana"/>
            </a:endParaRPr>
          </a:p>
        </p:txBody>
      </p:sp>
      <p:sp>
        <p:nvSpPr>
          <p:cNvPr id="100" name="Shape 100"/>
          <p:cNvSpPr txBox="1"/>
          <p:nvPr>
            <p:ph idx="1" type="subTitle"/>
          </p:nvPr>
        </p:nvSpPr>
        <p:spPr>
          <a:xfrm>
            <a:off x="8309429" y="4079429"/>
            <a:ext cx="3505200" cy="2533755"/>
          </a:xfrm>
          <a:prstGeom prst="rect">
            <a:avLst/>
          </a:prstGeom>
          <a:noFill/>
          <a:ln>
            <a:noFill/>
          </a:ln>
        </p:spPr>
        <p:txBody>
          <a:bodyPr anchorCtr="0" anchor="t" bIns="45700" lIns="91425" spcFirstLastPara="1" rIns="91425" wrap="square" tIns="45700">
            <a:noAutofit/>
          </a:bodyPr>
          <a:lstStyle/>
          <a:p>
            <a:pPr indent="-72440" lvl="0" marL="266700" marR="0" rtl="0" algn="l">
              <a:lnSpc>
                <a:spcPct val="80000"/>
              </a:lnSpc>
              <a:spcBef>
                <a:spcPts val="0"/>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	BUZAȘ LAURA ANDRADA </a:t>
            </a:r>
            <a:endParaRPr b="1" i="0" sz="1240" u="none" cap="none" strike="noStrike">
              <a:solidFill>
                <a:schemeClr val="dk1"/>
              </a:solidFill>
              <a:latin typeface="Verdana"/>
              <a:ea typeface="Verdana"/>
              <a:cs typeface="Verdana"/>
              <a:sym typeface="Verdana"/>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BURLACU IOANA SIMONA</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BUTA ELISABETA LIANA</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CHIOREAN DELIA CRISTINA</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COMIATI NICOLAE MIHAI</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CORNEA ALEXANDRU ANTONIU</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GHEORGHE BOGDAN</a:t>
            </a:r>
            <a:endParaRPr/>
          </a:p>
          <a:p>
            <a:pPr indent="-177800" lvl="0" marL="444500" marR="0" rtl="0" algn="l">
              <a:lnSpc>
                <a:spcPct val="80000"/>
              </a:lnSpc>
              <a:spcBef>
                <a:spcPts val="848"/>
              </a:spcBef>
              <a:spcAft>
                <a:spcPts val="0"/>
              </a:spcAft>
              <a:buClr>
                <a:schemeClr val="accent2"/>
              </a:buClr>
              <a:buSzPts val="1141"/>
              <a:buFont typeface="Arial"/>
              <a:buChar char="•"/>
            </a:pPr>
            <a:r>
              <a:rPr b="1" i="0" lang="ro-RO" sz="1240" u="none" cap="none" strike="noStrike">
                <a:solidFill>
                  <a:schemeClr val="dk1"/>
                </a:solidFill>
                <a:latin typeface="Verdana"/>
                <a:ea typeface="Verdana"/>
                <a:cs typeface="Verdana"/>
                <a:sym typeface="Verdana"/>
              </a:rPr>
              <a:t>SCURTU LAURA</a:t>
            </a:r>
            <a:endParaRPr/>
          </a:p>
          <a:p>
            <a:pPr indent="-213309" lvl="0" marL="285750" marR="0" rtl="0" algn="l">
              <a:lnSpc>
                <a:spcPct val="80000"/>
              </a:lnSpc>
              <a:spcBef>
                <a:spcPts val="848"/>
              </a:spcBef>
              <a:spcAft>
                <a:spcPts val="0"/>
              </a:spcAft>
              <a:buClr>
                <a:schemeClr val="accent2"/>
              </a:buClr>
              <a:buSzPts val="1141"/>
              <a:buFont typeface="Arial"/>
              <a:buNone/>
            </a:pPr>
            <a:r>
              <a:t/>
            </a:r>
            <a:endParaRPr b="1" i="0" sz="1240" u="none" cap="none" strike="noStrike">
              <a:solidFill>
                <a:schemeClr val="dk1"/>
              </a:solidFill>
              <a:latin typeface="Verdana"/>
              <a:ea typeface="Verdana"/>
              <a:cs typeface="Verdana"/>
              <a:sym typeface="Verdana"/>
            </a:endParaRPr>
          </a:p>
          <a:p>
            <a:pPr indent="0" lvl="0" marL="0" marR="0" rtl="0" algn="l">
              <a:lnSpc>
                <a:spcPct val="80000"/>
              </a:lnSpc>
              <a:spcBef>
                <a:spcPts val="848"/>
              </a:spcBef>
              <a:spcAft>
                <a:spcPts val="0"/>
              </a:spcAft>
              <a:buClr>
                <a:schemeClr val="accent2"/>
              </a:buClr>
              <a:buSzPts val="1141"/>
              <a:buFont typeface="Noto Sans Symbols"/>
              <a:buNone/>
            </a:pPr>
            <a:r>
              <a:t/>
            </a:r>
            <a:endParaRPr b="1" i="0" sz="1240"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Verdana"/>
              <a:buNone/>
            </a:pPr>
            <a:r>
              <a:rPr b="0" i="0" lang="ro-RO" sz="2800" u="none" cap="none" strike="noStrike">
                <a:solidFill>
                  <a:schemeClr val="lt1"/>
                </a:solidFill>
                <a:latin typeface="Verdana"/>
                <a:ea typeface="Verdana"/>
                <a:cs typeface="Verdana"/>
                <a:sym typeface="Verdana"/>
              </a:rPr>
              <a:t>ORGANIZAREA ECHIPEI</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a:t>
            </a:r>
            <a:r>
              <a:rPr b="0" i="0" lang="ro-RO" sz="1800" u="none" cap="none" strike="noStrike">
                <a:solidFill>
                  <a:schemeClr val="lt1"/>
                </a:solidFill>
                <a:latin typeface="Verdana"/>
                <a:ea typeface="Verdana"/>
                <a:cs typeface="Verdana"/>
                <a:sym typeface="Verdana"/>
              </a:rPr>
              <a:t>Tool-uri</a:t>
            </a:r>
            <a:endParaRPr b="0" i="0" sz="2800" u="none" cap="none" strike="noStrike">
              <a:solidFill>
                <a:schemeClr val="lt1"/>
              </a:solidFill>
              <a:latin typeface="Verdana"/>
              <a:ea typeface="Verdana"/>
              <a:cs typeface="Verdana"/>
              <a:sym typeface="Verdana"/>
            </a:endParaRPr>
          </a:p>
        </p:txBody>
      </p:sp>
      <p:sp>
        <p:nvSpPr>
          <p:cNvPr id="154" name="Shape 154"/>
          <p:cNvSpPr txBox="1"/>
          <p:nvPr>
            <p:ph idx="1" type="body"/>
          </p:nvPr>
        </p:nvSpPr>
        <p:spPr>
          <a:xfrm>
            <a:off x="581200" y="1880950"/>
            <a:ext cx="5422500" cy="4261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latin typeface="Verdana"/>
              <a:ea typeface="Verdana"/>
              <a:cs typeface="Verdana"/>
              <a:sym typeface="Verdana"/>
            </a:endParaRPr>
          </a:p>
          <a:p>
            <a:pPr indent="0" lvl="0" marL="0" marR="0" rtl="0" algn="l">
              <a:spcBef>
                <a:spcPts val="0"/>
              </a:spcBef>
              <a:spcAft>
                <a:spcPts val="0"/>
              </a:spcAft>
              <a:buNone/>
            </a:pPr>
            <a:r>
              <a:t/>
            </a:r>
            <a:endParaRPr>
              <a:latin typeface="Verdana"/>
              <a:ea typeface="Verdana"/>
              <a:cs typeface="Verdana"/>
              <a:sym typeface="Verdana"/>
            </a:endParaRPr>
          </a:p>
          <a:p>
            <a:pPr indent="0" lvl="0" marL="0" marR="0" rtl="0" algn="l">
              <a:spcBef>
                <a:spcPts val="0"/>
              </a:spcBef>
              <a:spcAft>
                <a:spcPts val="0"/>
              </a:spcAft>
              <a:buNone/>
            </a:pPr>
            <a:r>
              <a:t/>
            </a:r>
            <a:endParaRPr>
              <a:latin typeface="Verdana"/>
              <a:ea typeface="Verdana"/>
              <a:cs typeface="Verdana"/>
              <a:sym typeface="Verdana"/>
            </a:endParaRPr>
          </a:p>
          <a:p>
            <a:pPr indent="0" lvl="0" marL="0" marR="0" rtl="0" algn="l">
              <a:spcBef>
                <a:spcPts val="0"/>
              </a:spcBef>
              <a:spcAft>
                <a:spcPts val="0"/>
              </a:spcAft>
              <a:buNone/>
            </a:pPr>
            <a:r>
              <a:t/>
            </a:r>
            <a:endParaRPr>
              <a:latin typeface="Verdana"/>
              <a:ea typeface="Verdana"/>
              <a:cs typeface="Verdana"/>
              <a:sym typeface="Verdana"/>
            </a:endParaRPr>
          </a:p>
          <a:p>
            <a:pPr indent="0" lvl="0" marL="0" marR="0" rtl="0" algn="l">
              <a:spcBef>
                <a:spcPts val="0"/>
              </a:spcBef>
              <a:spcAft>
                <a:spcPts val="0"/>
              </a:spcAft>
              <a:buNone/>
            </a:pPr>
            <a:r>
              <a:t/>
            </a:r>
            <a:endParaRPr>
              <a:latin typeface="Verdana"/>
              <a:ea typeface="Verdana"/>
              <a:cs typeface="Verdana"/>
              <a:sym typeface="Verdana"/>
            </a:endParaRPr>
          </a:p>
          <a:p>
            <a:pPr indent="-306000" lvl="0" marL="763200" marR="0" rtl="0" algn="l">
              <a:spcBef>
                <a:spcPts val="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Trello </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organizarea task-urilor  </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open source</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ușor de folosit</a:t>
            </a:r>
            <a:endParaRPr/>
          </a:p>
          <a:p>
            <a:pPr indent="-306000" lvl="0" marL="763200" marR="0" rtl="0" algn="l">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Github</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versionarea proiectului </a:t>
            </a:r>
            <a:endParaRPr b="0" i="0" sz="1400" u="none" cap="none" strike="noStrike">
              <a:solidFill>
                <a:schemeClr val="dk2"/>
              </a:solidFill>
              <a:latin typeface="Verdana"/>
              <a:ea typeface="Verdana"/>
              <a:cs typeface="Verdana"/>
              <a:sym typeface="Verdana"/>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ușor de folosit direct din Visual Studio</a:t>
            </a:r>
            <a:endParaRPr/>
          </a:p>
          <a:p>
            <a:pPr indent="-306000" lvl="0" marL="763200" marR="0" rtl="0" algn="l">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StarUML</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realizarea tuturor diagramelor</a:t>
            </a:r>
            <a:endParaRPr/>
          </a:p>
          <a:p>
            <a:pPr indent="-306000" lvl="0" marL="763200" marR="0" rtl="0" algn="l">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Visual Studio </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ca mediu de implementare a aplicației in C#</a:t>
            </a:r>
            <a:endParaRPr/>
          </a:p>
          <a:p>
            <a:pPr indent="-269999" lvl="2" marL="1357199" marR="0" rtl="0" algn="l">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ofera posibilitatea sincronizării proiectului direct pe Github</a:t>
            </a:r>
            <a:endParaRPr/>
          </a:p>
          <a:p>
            <a:pPr indent="0" lvl="0" marL="0" marR="0" rtl="0" algn="l">
              <a:lnSpc>
                <a:spcPct val="100000"/>
              </a:lnSpc>
              <a:spcBef>
                <a:spcPts val="960"/>
              </a:spcBef>
              <a:spcAft>
                <a:spcPts val="0"/>
              </a:spcAft>
              <a:buNone/>
            </a:pPr>
            <a:r>
              <a:t/>
            </a:r>
            <a:endParaRPr/>
          </a:p>
        </p:txBody>
      </p:sp>
      <p:sp>
        <p:nvSpPr>
          <p:cNvPr id="155" name="Shape 155"/>
          <p:cNvSpPr txBox="1"/>
          <p:nvPr>
            <p:ph idx="2" type="body"/>
          </p:nvPr>
        </p:nvSpPr>
        <p:spPr>
          <a:xfrm>
            <a:off x="6188425" y="1880950"/>
            <a:ext cx="5422500" cy="4877100"/>
          </a:xfrm>
          <a:prstGeom prst="rect">
            <a:avLst/>
          </a:prstGeom>
        </p:spPr>
        <p:txBody>
          <a:bodyPr anchorCtr="0" anchor="ctr" bIns="45700" lIns="91425" spcFirstLastPara="1" rIns="91425" wrap="square" tIns="45700">
            <a:noAutofit/>
          </a:bodyPr>
          <a:lstStyle/>
          <a:p>
            <a:pPr indent="-306000" lvl="0" marL="763200" rtl="0">
              <a:spcBef>
                <a:spcPts val="960"/>
              </a:spcBef>
              <a:spcAft>
                <a:spcPts val="0"/>
              </a:spcAft>
              <a:buSzPts val="1656"/>
              <a:buChar char="◼"/>
            </a:pPr>
            <a:r>
              <a:rPr lang="ro-RO">
                <a:latin typeface="Verdana"/>
                <a:ea typeface="Verdana"/>
                <a:cs typeface="Verdana"/>
                <a:sym typeface="Verdana"/>
              </a:rPr>
              <a:t>Visual Studio Code</a:t>
            </a:r>
            <a:endParaRPr/>
          </a:p>
          <a:p>
            <a:pPr indent="-269999" lvl="2" marL="1357199" rtl="0">
              <a:spcBef>
                <a:spcPts val="880"/>
              </a:spcBef>
              <a:spcAft>
                <a:spcPts val="0"/>
              </a:spcAft>
              <a:buSzPts val="1288"/>
              <a:buChar char="◼"/>
            </a:pPr>
            <a:r>
              <a:rPr lang="ro-RO">
                <a:latin typeface="Verdana"/>
                <a:ea typeface="Verdana"/>
                <a:cs typeface="Verdana"/>
                <a:sym typeface="Verdana"/>
              </a:rPr>
              <a:t>implementarea pe parte de Front-End</a:t>
            </a:r>
            <a:endParaRPr/>
          </a:p>
          <a:p>
            <a:pPr indent="-269999" lvl="2" marL="1357199" rtl="0">
              <a:spcBef>
                <a:spcPts val="880"/>
              </a:spcBef>
              <a:spcAft>
                <a:spcPts val="0"/>
              </a:spcAft>
              <a:buSzPts val="1288"/>
              <a:buChar char="◼"/>
            </a:pPr>
            <a:r>
              <a:rPr lang="ro-RO">
                <a:latin typeface="Verdana"/>
                <a:ea typeface="Verdana"/>
                <a:cs typeface="Verdana"/>
                <a:sym typeface="Verdana"/>
              </a:rPr>
              <a:t>facilitează folosirea componentelor React</a:t>
            </a:r>
            <a:endParaRPr/>
          </a:p>
          <a:p>
            <a:pPr indent="-306000" lvl="0" marL="763200" rtl="0">
              <a:spcBef>
                <a:spcPts val="960"/>
              </a:spcBef>
              <a:spcAft>
                <a:spcPts val="0"/>
              </a:spcAft>
              <a:buSzPts val="1656"/>
              <a:buChar char="◼"/>
            </a:pPr>
            <a:r>
              <a:rPr lang="ro-RO">
                <a:latin typeface="Verdana"/>
                <a:ea typeface="Verdana"/>
                <a:cs typeface="Verdana"/>
                <a:sym typeface="Verdana"/>
              </a:rPr>
              <a:t>Postman</a:t>
            </a:r>
            <a:endParaRPr/>
          </a:p>
          <a:p>
            <a:pPr indent="-269999" lvl="2" marL="1357199" rtl="0">
              <a:spcBef>
                <a:spcPts val="880"/>
              </a:spcBef>
              <a:spcAft>
                <a:spcPts val="0"/>
              </a:spcAft>
              <a:buSzPts val="1288"/>
              <a:buChar char="◼"/>
            </a:pPr>
            <a:r>
              <a:rPr lang="ro-RO">
                <a:latin typeface="Verdana"/>
                <a:ea typeface="Verdana"/>
                <a:cs typeface="Verdana"/>
                <a:sym typeface="Verdana"/>
              </a:rPr>
              <a:t>în vederea testelor API</a:t>
            </a:r>
            <a:endParaRPr/>
          </a:p>
          <a:p>
            <a:pPr indent="-269999" lvl="2" marL="1357199" rtl="0">
              <a:spcBef>
                <a:spcPts val="880"/>
              </a:spcBef>
              <a:spcAft>
                <a:spcPts val="0"/>
              </a:spcAft>
              <a:buSzPts val="1288"/>
              <a:buChar char="◼"/>
            </a:pPr>
            <a:r>
              <a:rPr lang="ro-RO">
                <a:latin typeface="Verdana"/>
                <a:ea typeface="Verdana"/>
                <a:cs typeface="Verdana"/>
                <a:sym typeface="Verdana"/>
              </a:rPr>
              <a:t>ușor de folosit</a:t>
            </a:r>
            <a:endParaRPr/>
          </a:p>
          <a:p>
            <a:pPr indent="-269999" lvl="2" marL="1357199" rtl="0">
              <a:spcBef>
                <a:spcPts val="880"/>
              </a:spcBef>
              <a:spcAft>
                <a:spcPts val="0"/>
              </a:spcAft>
              <a:buSzPts val="1288"/>
              <a:buChar char="◼"/>
            </a:pPr>
            <a:r>
              <a:rPr lang="ro-RO">
                <a:latin typeface="Verdana"/>
                <a:ea typeface="Verdana"/>
                <a:cs typeface="Verdana"/>
                <a:sym typeface="Verdana"/>
              </a:rPr>
              <a:t>oferă posibilitatea de salvare a request-urilor </a:t>
            </a:r>
            <a:endParaRPr/>
          </a:p>
          <a:p>
            <a:pPr indent="-306000" lvl="0" marL="763200" rtl="0">
              <a:spcBef>
                <a:spcPts val="960"/>
              </a:spcBef>
              <a:spcAft>
                <a:spcPts val="0"/>
              </a:spcAft>
              <a:buSzPts val="1656"/>
              <a:buChar char="◼"/>
            </a:pPr>
            <a:r>
              <a:rPr lang="ro-RO">
                <a:latin typeface="Verdana"/>
                <a:ea typeface="Verdana"/>
                <a:cs typeface="Verdana"/>
                <a:sym typeface="Verdana"/>
              </a:rPr>
              <a:t>SSMS (SQL Server Management Studio</a:t>
            </a:r>
            <a:r>
              <a:rPr lang="ro-RO"/>
              <a:t>)</a:t>
            </a:r>
            <a:endParaRPr/>
          </a:p>
          <a:p>
            <a:pPr indent="-269999" lvl="2" marL="1357199" rtl="0">
              <a:spcBef>
                <a:spcPts val="880"/>
              </a:spcBef>
              <a:spcAft>
                <a:spcPts val="0"/>
              </a:spcAft>
              <a:buSzPts val="1288"/>
              <a:buChar char="◼"/>
            </a:pPr>
            <a:r>
              <a:rPr lang="ro-RO">
                <a:latin typeface="Verdana"/>
                <a:ea typeface="Verdana"/>
                <a:cs typeface="Verdana"/>
                <a:sym typeface="Verdana"/>
              </a:rPr>
              <a:t>Pentru folosirea SQL Server  </a:t>
            </a:r>
            <a:endParaRPr/>
          </a:p>
          <a:p>
            <a:pPr indent="0" lvl="0" marL="0">
              <a:spcBef>
                <a:spcPts val="360"/>
              </a:spcBef>
              <a:spcAft>
                <a:spcPts val="60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581191" y="702155"/>
            <a:ext cx="11131837" cy="95247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Verdana"/>
              <a:buNone/>
            </a:pPr>
            <a:r>
              <a:rPr b="0" i="0" lang="ro-RO" sz="2800" u="none" cap="none" strike="noStrike">
                <a:solidFill>
                  <a:schemeClr val="lt1"/>
                </a:solidFill>
                <a:latin typeface="Verdana"/>
                <a:ea typeface="Verdana"/>
                <a:cs typeface="Verdana"/>
                <a:sym typeface="Verdana"/>
              </a:rPr>
              <a:t>LECȚII ÎNVĂȚATE ȘI PROPUNERI DE ÎMBUNĂTĂȚIRE</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Ce am învăţat ca şi echipă?</a:t>
            </a:r>
            <a:endParaRPr b="0" i="0" sz="2800" u="none" cap="none" strike="noStrike">
              <a:solidFill>
                <a:schemeClr val="lt1"/>
              </a:solidFill>
              <a:latin typeface="Verdana"/>
              <a:ea typeface="Verdana"/>
              <a:cs typeface="Verdana"/>
              <a:sym typeface="Verdana"/>
            </a:endParaRPr>
          </a:p>
        </p:txBody>
      </p:sp>
      <p:sp>
        <p:nvSpPr>
          <p:cNvPr id="161" name="Shape 16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spcBef>
                <a:spcPts val="0"/>
              </a:spcBef>
              <a:spcAft>
                <a:spcPts val="0"/>
              </a:spcAft>
              <a:buSzPts val="1656"/>
              <a:buChar char="◼"/>
            </a:pPr>
            <a:r>
              <a:rPr lang="ro-RO">
                <a:latin typeface="Verdana"/>
                <a:ea typeface="Verdana"/>
                <a:cs typeface="Verdana"/>
                <a:sym typeface="Verdana"/>
              </a:rPr>
              <a:t>să ne împărtășim cunoștințele</a:t>
            </a:r>
            <a:endParaRPr>
              <a:latin typeface="Verdana"/>
              <a:ea typeface="Verdana"/>
              <a:cs typeface="Verdana"/>
              <a:sym typeface="Verdana"/>
            </a:endParaRPr>
          </a:p>
          <a:p>
            <a:pPr indent="-333756" lvl="0" marL="457200" rtl="0">
              <a:spcBef>
                <a:spcPts val="0"/>
              </a:spcBef>
              <a:spcAft>
                <a:spcPts val="0"/>
              </a:spcAft>
              <a:buSzPts val="1656"/>
              <a:buChar char="◼"/>
            </a:pPr>
            <a:r>
              <a:rPr lang="ro-RO">
                <a:latin typeface="Verdana"/>
                <a:ea typeface="Verdana"/>
                <a:cs typeface="Verdana"/>
                <a:sym typeface="Verdana"/>
              </a:rPr>
              <a:t>să explicăm idei și concepte</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să ne susținem punctele de vedere și în același timp să le ascultăm și pe ale celorlalți</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să întrebăm ce nu ne e clar </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să luăm inițiativă</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să ne adaptăm la codul scris de un alt membru al echipei și să contribuim la finalizarea funcționalității respective</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să analizăm cerințele funcționale și să vizualizăm ce presupun ele din punctul de vedere al implementării</a:t>
            </a:r>
            <a:endParaRPr>
              <a:latin typeface="Verdana"/>
              <a:ea typeface="Verdana"/>
              <a:cs typeface="Verdana"/>
              <a:sym typeface="Verdana"/>
            </a:endParaRPr>
          </a:p>
          <a:p>
            <a:pPr indent="0" lvl="0" marL="0" rtl="0">
              <a:spcBef>
                <a:spcPts val="0"/>
              </a:spcBef>
              <a:spcAft>
                <a:spcPts val="0"/>
              </a:spcAft>
              <a:buNone/>
            </a:pPr>
            <a:r>
              <a:t/>
            </a:r>
            <a:endParaRPr>
              <a:latin typeface="Verdana"/>
              <a:ea typeface="Verdana"/>
              <a:cs typeface="Verdana"/>
              <a:sym typeface="Verdana"/>
            </a:endParaRPr>
          </a:p>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Verdana"/>
              <a:buNone/>
            </a:pPr>
            <a:r>
              <a:rPr b="0" i="0" lang="ro-RO" sz="2800" u="none" cap="none" strike="noStrike">
                <a:solidFill>
                  <a:schemeClr val="lt1"/>
                </a:solidFill>
                <a:latin typeface="Verdana"/>
                <a:ea typeface="Verdana"/>
                <a:cs typeface="Verdana"/>
                <a:sym typeface="Verdana"/>
              </a:rPr>
              <a:t>LECȚII ÎNVĂȚATE ȘI PROPUNERI DE ÎMBUNĂTĂȚIRE</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Soluţii şi îmbunătăţiri viitoare pentru aplicaţie</a:t>
            </a:r>
            <a:endParaRPr b="0" i="0" sz="2800" u="none" cap="none" strike="noStrike">
              <a:solidFill>
                <a:schemeClr val="lt1"/>
              </a:solidFill>
              <a:latin typeface="Verdana"/>
              <a:ea typeface="Verdana"/>
              <a:cs typeface="Verdana"/>
              <a:sym typeface="Verdana"/>
            </a:endParaRPr>
          </a:p>
        </p:txBody>
      </p:sp>
      <p:sp>
        <p:nvSpPr>
          <p:cNvPr id="167" name="Shape 16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spcBef>
                <a:spcPts val="0"/>
              </a:spcBef>
              <a:spcAft>
                <a:spcPts val="0"/>
              </a:spcAft>
              <a:buSzPts val="1656"/>
              <a:buFont typeface="Verdana"/>
              <a:buChar char="◼"/>
            </a:pPr>
            <a:r>
              <a:rPr lang="ro-RO">
                <a:latin typeface="Verdana"/>
                <a:ea typeface="Verdana"/>
                <a:cs typeface="Verdana"/>
                <a:sym typeface="Verdana"/>
              </a:rPr>
              <a:t>notificările care apar atunci când utilizatorii nu sunt conectați să fie păstrate într-o cutie poștală</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aria donatorilor notificați să fie mai restrânsă</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salvarea unor date persistente ale donatorilor/pacienților precum grupa de sânge și rh-ul, pentru a putea impune restricții la adăugarea pungilor de sânge și la crearea cererilor de sânge, dar și pentru a putea automatiza o parte a proceselor</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evidența numărului de respingeri pentru fiecare donator legate de neconcordanța dintre afirmațiile donatorilor la momentul completării formularului și rezultatul analizelor</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implementarea unui mod de a oferi donatorilor activi un sentiment de “împlinire” prin intermediul unor recompense virtuale </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paginare pe tabele atât client side cât și server side</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sângele expirat să poată fi vizualizat pentru a ajuta la managementul lor fizic în cadrul centrelor</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o robustețe sporită a aplicației</a:t>
            </a:r>
            <a:endParaRPr>
              <a:latin typeface="Verdana"/>
              <a:ea typeface="Verdana"/>
              <a:cs typeface="Verdana"/>
              <a:sym typeface="Verdana"/>
            </a:endParaRPr>
          </a:p>
          <a:p>
            <a:pPr indent="0" lvl="0" marL="0" rtl="0">
              <a:spcBef>
                <a:spcPts val="0"/>
              </a:spcBef>
              <a:spcAft>
                <a:spcPts val="0"/>
              </a:spcAft>
              <a:buNone/>
            </a:pPr>
            <a:r>
              <a:t/>
            </a:r>
            <a:endParaRPr>
              <a:latin typeface="Verdana"/>
              <a:ea typeface="Verdana"/>
              <a:cs typeface="Verdana"/>
              <a:sym typeface="Verdana"/>
            </a:endParaRPr>
          </a:p>
          <a:p>
            <a:pPr indent="0" lvl="0" marL="0" rtl="0">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581200" y="466075"/>
            <a:ext cx="11029500" cy="13815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790"/>
              <a:buFont typeface="Verdana"/>
              <a:buNone/>
            </a:pPr>
            <a:r>
              <a:rPr b="0" i="0" lang="ro-RO" sz="2790" u="none" cap="none" strike="noStrike">
                <a:solidFill>
                  <a:schemeClr val="lt1"/>
                </a:solidFill>
                <a:latin typeface="Verdana"/>
                <a:ea typeface="Verdana"/>
                <a:cs typeface="Verdana"/>
                <a:sym typeface="Verdana"/>
              </a:rPr>
              <a:t>LECȚII ÎNVĂȚATE ȘI PROPUNERI DE ÎMBUNĂTĂȚIRE</a:t>
            </a:r>
            <a:br>
              <a:rPr b="0" i="0" lang="ro-RO" sz="2790" u="none" cap="none" strike="noStrike">
                <a:solidFill>
                  <a:schemeClr val="lt1"/>
                </a:solidFill>
                <a:latin typeface="Verdana"/>
                <a:ea typeface="Verdana"/>
                <a:cs typeface="Verdana"/>
                <a:sym typeface="Verdana"/>
              </a:rPr>
            </a:br>
            <a:r>
              <a:rPr b="0" i="0" lang="ro-RO" sz="2520" u="none" cap="none" strike="noStrike">
                <a:solidFill>
                  <a:schemeClr val="lt1"/>
                </a:solidFill>
                <a:latin typeface="Verdana"/>
                <a:ea typeface="Verdana"/>
                <a:cs typeface="Verdana"/>
                <a:sym typeface="Verdana"/>
              </a:rPr>
              <a:t>	</a:t>
            </a:r>
            <a:r>
              <a:rPr b="0" i="0" lang="ro-RO" sz="2430" u="none" cap="none" strike="noStrike">
                <a:solidFill>
                  <a:schemeClr val="lt1"/>
                </a:solidFill>
                <a:latin typeface="Verdana"/>
                <a:ea typeface="Verdana"/>
                <a:cs typeface="Verdana"/>
                <a:sym typeface="Verdana"/>
              </a:rPr>
              <a:t>Ce soluţii propuneţi ca şi echipă pentru îmbunătăţirea laboratorului</a:t>
            </a:r>
            <a:endParaRPr b="0" i="0" sz="2520" u="none" cap="none" strike="noStrike">
              <a:solidFill>
                <a:schemeClr val="lt1"/>
              </a:solidFill>
              <a:latin typeface="Cabin"/>
              <a:ea typeface="Cabin"/>
              <a:cs typeface="Cabin"/>
              <a:sym typeface="Cabin"/>
            </a:endParaRPr>
          </a:p>
        </p:txBody>
      </p:sp>
      <p:sp>
        <p:nvSpPr>
          <p:cNvPr id="173" name="Shape 17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spcBef>
                <a:spcPts val="0"/>
              </a:spcBef>
              <a:spcAft>
                <a:spcPts val="0"/>
              </a:spcAft>
              <a:buSzPts val="1656"/>
              <a:buFont typeface="Verdana"/>
              <a:buChar char="◼"/>
            </a:pPr>
            <a:r>
              <a:rPr lang="ro-RO">
                <a:latin typeface="Verdana"/>
                <a:ea typeface="Verdana"/>
                <a:cs typeface="Verdana"/>
                <a:sym typeface="Verdana"/>
              </a:rPr>
              <a:t>stabilirea de la început a scopului mai exact al laboratorului: în final e mai important un model complet și rafinat sau o aplicație complet utilizabilă/realistă</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separarea etapei de modelare de cea de implementare, pentru ca modelarea să nu fie influențată de implementare</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suport tehnic la laborator</a:t>
            </a:r>
            <a:endParaRPr>
              <a:latin typeface="Verdana"/>
              <a:ea typeface="Verdana"/>
              <a:cs typeface="Verdana"/>
              <a:sym typeface="Verdana"/>
            </a:endParaRPr>
          </a:p>
          <a:p>
            <a:pPr indent="-333756" lvl="0" marL="457200" rtl="0">
              <a:spcBef>
                <a:spcPts val="0"/>
              </a:spcBef>
              <a:spcAft>
                <a:spcPts val="0"/>
              </a:spcAft>
              <a:buSzPts val="1656"/>
              <a:buFont typeface="Verdana"/>
              <a:buChar char="◼"/>
            </a:pPr>
            <a:r>
              <a:rPr lang="ro-RO">
                <a:latin typeface="Verdana"/>
                <a:ea typeface="Verdana"/>
                <a:cs typeface="Verdana"/>
                <a:sym typeface="Verdana"/>
              </a:rPr>
              <a:t>demo-uri pe parcursul semestrului </a:t>
            </a:r>
            <a:r>
              <a:rPr lang="ro-RO">
                <a:latin typeface="Verdana"/>
                <a:ea typeface="Verdana"/>
                <a:cs typeface="Verdana"/>
                <a:sym typeface="Verdana"/>
              </a:rPr>
              <a:t>și feedback privind modul de implementare/logică</a:t>
            </a:r>
            <a:endParaRPr>
              <a:latin typeface="Verdana"/>
              <a:ea typeface="Verdana"/>
              <a:cs typeface="Verdana"/>
              <a:sym typeface="Verdana"/>
            </a:endParaRPr>
          </a:p>
          <a:p>
            <a:pPr indent="0" lvl="0" marL="0" rtl="0">
              <a:spcBef>
                <a:spcPts val="0"/>
              </a:spcBef>
              <a:spcAft>
                <a:spcPts val="0"/>
              </a:spcAft>
              <a:buNone/>
            </a:pPr>
            <a:r>
              <a:t/>
            </a:r>
            <a:endParaRPr>
              <a:latin typeface="Verdana"/>
              <a:ea typeface="Verdana"/>
              <a:cs typeface="Verdana"/>
              <a:sym typeface="Verdana"/>
            </a:endParaRPr>
          </a:p>
          <a:p>
            <a:pPr indent="0" lvl="0" marL="0" rtl="0">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677494" y="2571158"/>
            <a:ext cx="11029616" cy="79434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Verdana"/>
              <a:buNone/>
            </a:pPr>
            <a:r>
              <a:rPr b="0" i="0" lang="ro-RO" sz="2800" u="none" cap="none" strike="noStrike">
                <a:solidFill>
                  <a:schemeClr val="lt1"/>
                </a:solidFill>
                <a:latin typeface="Verdana"/>
                <a:ea typeface="Verdana"/>
                <a:cs typeface="Verdana"/>
                <a:sym typeface="Verdana"/>
              </a:rPr>
              <a:t>DEMO APLICAȚIE</a:t>
            </a:r>
            <a:endParaRPr b="0" i="0" sz="2800" u="none" cap="none" strike="noStrike">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581192" y="702156"/>
            <a:ext cx="11029616" cy="792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Cabin"/>
              <a:buNone/>
            </a:pPr>
            <a:r>
              <a:rPr b="0" i="0" lang="ro-RO" sz="2800" u="none" cap="none" strike="noStrike">
                <a:solidFill>
                  <a:schemeClr val="lt1"/>
                </a:solidFill>
                <a:latin typeface="Cabin"/>
                <a:ea typeface="Cabin"/>
                <a:cs typeface="Cabin"/>
                <a:sym typeface="Cabin"/>
              </a:rPr>
              <a:t>PROBLEMA</a:t>
            </a:r>
            <a:endParaRPr b="0" i="0" sz="2800" u="none" cap="none" strike="noStrike">
              <a:solidFill>
                <a:schemeClr val="lt1"/>
              </a:solidFill>
              <a:latin typeface="Cabin"/>
              <a:ea typeface="Cabin"/>
              <a:cs typeface="Cabin"/>
              <a:sym typeface="Cabin"/>
            </a:endParaRPr>
          </a:p>
        </p:txBody>
      </p:sp>
      <p:sp>
        <p:nvSpPr>
          <p:cNvPr id="106" name="Shape 106"/>
          <p:cNvSpPr txBox="1"/>
          <p:nvPr>
            <p:ph idx="1" type="body"/>
          </p:nvPr>
        </p:nvSpPr>
        <p:spPr>
          <a:xfrm>
            <a:off x="834571" y="1715956"/>
            <a:ext cx="10522857" cy="468314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accent2"/>
              </a:buClr>
              <a:buSzPts val="1656"/>
              <a:buFont typeface="Noto Sans Symbols"/>
              <a:buNone/>
            </a:pPr>
            <a:r>
              <a:rPr b="0" i="0" lang="ro-RO" sz="1800" u="none" cap="none" strike="noStrike">
                <a:solidFill>
                  <a:schemeClr val="dk2"/>
                </a:solidFill>
                <a:latin typeface="Verdana"/>
                <a:ea typeface="Verdana"/>
                <a:cs typeface="Verdana"/>
                <a:sym typeface="Verdana"/>
              </a:rPr>
              <a:t>	</a:t>
            </a:r>
            <a:r>
              <a:rPr b="0" i="0" lang="ro-RO" sz="2200" u="none" cap="none" strike="noStrike">
                <a:solidFill>
                  <a:schemeClr val="dk2"/>
                </a:solidFill>
                <a:latin typeface="Verdana"/>
                <a:ea typeface="Verdana"/>
                <a:cs typeface="Verdana"/>
                <a:sym typeface="Verdana"/>
              </a:rPr>
              <a:t>Anual, spitalele din România se confruntă cu problema lipsei de sânge și a numărului din ce în ce mai mare de pacienți a căror viață este pusă în pericol ca urmare a stocului insuficient de sânge, atât din spitale, cât și din centrele de transfuzii. Această problemă nu se datorează numărului scăzut de persoane dispuse să doneze sânge, ci, mai degrabă, lipsei unui sistem de donare, bine pus la punct și facil de utilizat, care să poată notifica persoanele dispuse să doneze, periodic, pentru ca stocul de sânge să nu fie niciodată epuizat.</a:t>
            </a:r>
            <a:endParaRPr b="0" i="0" sz="2200"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D55816"/>
              </a:buClr>
              <a:buSzPts val="2576"/>
              <a:buFont typeface="Verdana"/>
              <a:buNone/>
            </a:pPr>
            <a:r>
              <a:rPr b="0" i="0" lang="ro-RO" sz="2800" u="none" cap="none" strike="noStrike">
                <a:solidFill>
                  <a:schemeClr val="lt1"/>
                </a:solidFill>
                <a:latin typeface="Verdana"/>
                <a:ea typeface="Verdana"/>
                <a:cs typeface="Verdana"/>
                <a:sym typeface="Verdana"/>
              </a:rPr>
              <a:t>SOLUȚIA</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a:t>
            </a:r>
            <a:r>
              <a:rPr b="0" i="0" lang="ro-RO" sz="1800" u="none" cap="none" strike="noStrike">
                <a:solidFill>
                  <a:schemeClr val="lt1"/>
                </a:solidFill>
                <a:latin typeface="Verdana"/>
                <a:ea typeface="Verdana"/>
                <a:cs typeface="Verdana"/>
                <a:sym typeface="Verdana"/>
              </a:rPr>
              <a:t>Descrierea aplicației</a:t>
            </a:r>
            <a:endParaRPr b="0" i="0" sz="2800" u="none" cap="none" strike="noStrike">
              <a:solidFill>
                <a:schemeClr val="lt1"/>
              </a:solidFill>
              <a:latin typeface="Verdana"/>
              <a:ea typeface="Verdana"/>
              <a:cs typeface="Verdana"/>
              <a:sym typeface="Verdana"/>
            </a:endParaRPr>
          </a:p>
        </p:txBody>
      </p:sp>
      <p:sp>
        <p:nvSpPr>
          <p:cNvPr id="112" name="Shape 112"/>
          <p:cNvSpPr txBox="1"/>
          <p:nvPr>
            <p:ph idx="1" type="body"/>
          </p:nvPr>
        </p:nvSpPr>
        <p:spPr>
          <a:xfrm>
            <a:off x="899886" y="2366763"/>
            <a:ext cx="10406743" cy="3678303"/>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accent2"/>
              </a:buClr>
              <a:buSzPts val="1532"/>
              <a:buFont typeface="Noto Sans Symbols"/>
              <a:buNone/>
            </a:pPr>
            <a:r>
              <a:rPr b="0" i="0" lang="ro-RO" sz="1665" u="none" cap="none" strike="noStrike">
                <a:solidFill>
                  <a:schemeClr val="dk2"/>
                </a:solidFill>
                <a:latin typeface="Verdana"/>
                <a:ea typeface="Verdana"/>
                <a:cs typeface="Verdana"/>
                <a:sym typeface="Verdana"/>
              </a:rPr>
              <a:t>	</a:t>
            </a:r>
            <a:r>
              <a:rPr b="0" i="0" lang="ro-RO" sz="2035" u="none" cap="none" strike="noStrike">
                <a:solidFill>
                  <a:schemeClr val="dk2"/>
                </a:solidFill>
                <a:latin typeface="Verdana"/>
                <a:ea typeface="Verdana"/>
                <a:cs typeface="Verdana"/>
                <a:sym typeface="Verdana"/>
              </a:rPr>
              <a:t>În vederea facilitării proceselor de donare, de înregistrare si de notificare a donatorilor, precum și a asigurării unui stoc permanent de sânge în spitale și centre de transfuzii, propunem o aplicație Web, ușor de utilizat și care permite o monitorizare continuă a stocului de sânge. În cadrul acestei aplicații există posibilitatea de a face cereri de sânge din cadrul spitalelor, către centrele de transfuzii. De asemenea, cererile sunt monitorizate permanent, iar în momentul în care solicitarea este îndeplinită, sângele este trimis în cel mai scurt timp spitalelor solicitante, comunicarea dintre doctori, personalul centrelor și donatori realizându-se cu ușurință. Un alt avantaj în alegerea variantei Web  este faptul că aplicaţia nu necesită instalare, fiind accesibilă de oriunde atâta timp cât utilizatorul are acces la internet.</a:t>
            </a:r>
            <a:endParaRPr b="0" i="0" sz="2035"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D55816"/>
              </a:buClr>
              <a:buSzPts val="2576"/>
              <a:buFont typeface="Verdana"/>
              <a:buNone/>
            </a:pPr>
            <a:r>
              <a:rPr b="0" i="0" lang="ro-RO" sz="2800" u="none" cap="none" strike="noStrike">
                <a:solidFill>
                  <a:schemeClr val="lt1"/>
                </a:solidFill>
                <a:latin typeface="Verdana"/>
                <a:ea typeface="Verdana"/>
                <a:cs typeface="Verdana"/>
                <a:sym typeface="Verdana"/>
              </a:rPr>
              <a:t>SOLUȚIA</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a:t>
            </a:r>
            <a:r>
              <a:rPr b="0" i="0" lang="ro-RO" sz="1800" u="none" cap="none" strike="noStrike">
                <a:solidFill>
                  <a:schemeClr val="lt1"/>
                </a:solidFill>
                <a:latin typeface="Verdana"/>
                <a:ea typeface="Verdana"/>
                <a:cs typeface="Verdana"/>
                <a:sym typeface="Verdana"/>
              </a:rPr>
              <a:t>Funcționalități și împărțirea pe iterații – Iterația I</a:t>
            </a:r>
            <a:endParaRPr b="0" i="0" sz="1800" u="none" cap="none" strike="noStrike">
              <a:solidFill>
                <a:schemeClr val="lt1"/>
              </a:solidFill>
              <a:latin typeface="Verdana"/>
              <a:ea typeface="Verdana"/>
              <a:cs typeface="Verdana"/>
              <a:sym typeface="Verdana"/>
            </a:endParaRPr>
          </a:p>
        </p:txBody>
      </p:sp>
      <p:sp>
        <p:nvSpPr>
          <p:cNvPr id="118" name="Shape 118"/>
          <p:cNvSpPr txBox="1"/>
          <p:nvPr>
            <p:ph idx="1" type="body"/>
          </p:nvPr>
        </p:nvSpPr>
        <p:spPr>
          <a:xfrm>
            <a:off x="581192" y="1968500"/>
            <a:ext cx="11344108" cy="4787900"/>
          </a:xfrm>
          <a:prstGeom prst="rect">
            <a:avLst/>
          </a:prstGeom>
          <a:noFill/>
          <a:ln>
            <a:noFill/>
          </a:ln>
        </p:spPr>
        <p:txBody>
          <a:bodyPr anchorCtr="0" anchor="ctr" bIns="45700" lIns="91425" spcFirstLastPara="1" rIns="91425" wrap="square" tIns="45700">
            <a:noAutofit/>
          </a:bodyPr>
          <a:lstStyle/>
          <a:p>
            <a:pPr indent="-306000" lvl="1" marL="630000" marR="0" rtl="0" algn="just">
              <a:spcBef>
                <a:spcPts val="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Donator </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creare cont  </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logare</a:t>
            </a:r>
            <a:endParaRPr b="0" i="0" sz="1400" u="none" cap="none" strike="noStrike">
              <a:solidFill>
                <a:schemeClr val="dk2"/>
              </a:solidFill>
              <a:latin typeface="Verdana"/>
              <a:ea typeface="Verdana"/>
              <a:cs typeface="Verdana"/>
              <a:sym typeface="Verdana"/>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înscriere pentru donare: completare formular de donare – datele se vor completa la fiecare donare</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editare date personale și modificare parolă</a:t>
            </a:r>
            <a:endParaRPr b="0" i="0" sz="1400" u="none" cap="none" strike="noStrike">
              <a:solidFill>
                <a:schemeClr val="dk2"/>
              </a:solidFill>
              <a:latin typeface="Verdana"/>
              <a:ea typeface="Verdana"/>
              <a:cs typeface="Verdana"/>
              <a:sym typeface="Verdana"/>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Doctor </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logare</a:t>
            </a:r>
            <a:endParaRPr b="0" i="0" sz="1400" u="none" cap="none" strike="noStrike">
              <a:solidFill>
                <a:schemeClr val="dk2"/>
              </a:solidFill>
              <a:latin typeface="Verdana"/>
              <a:ea typeface="Verdana"/>
              <a:cs typeface="Verdana"/>
              <a:sym typeface="Verdana"/>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editare date personale și modificare parolă</a:t>
            </a:r>
            <a:endParaRPr b="0" i="0" sz="1400" u="none" cap="none" strike="noStrike">
              <a:solidFill>
                <a:schemeClr val="dk2"/>
              </a:solidFill>
              <a:latin typeface="Verdana"/>
              <a:ea typeface="Verdana"/>
              <a:cs typeface="Verdana"/>
              <a:sym typeface="Verdana"/>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vizualizare și adăugare pacienți</a:t>
            </a:r>
            <a:endParaRPr b="0" i="0" sz="1400" u="none" cap="none" strike="noStrike">
              <a:solidFill>
                <a:schemeClr val="dk2"/>
              </a:solidFill>
              <a:latin typeface="Verdana"/>
              <a:ea typeface="Verdana"/>
              <a:cs typeface="Verdana"/>
              <a:sym typeface="Verdana"/>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creare cereri pentru sânge - acestea vor ajunge la centrele de donare</a:t>
            </a:r>
            <a:endParaRPr b="0" i="0" sz="1400" u="none" cap="none" strike="noStrike">
              <a:solidFill>
                <a:schemeClr val="dk2"/>
              </a:solidFill>
              <a:latin typeface="Verdana"/>
              <a:ea typeface="Verdana"/>
              <a:cs typeface="Verdana"/>
              <a:sym typeface="Verdana"/>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Personal centru </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logare </a:t>
            </a:r>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editare date personale și modificare parolă</a:t>
            </a:r>
            <a:endParaRPr b="0" i="0" sz="1400" u="none" cap="none" strike="noStrike">
              <a:solidFill>
                <a:schemeClr val="dk2"/>
              </a:solidFill>
              <a:latin typeface="Verdana"/>
              <a:ea typeface="Verdana"/>
              <a:cs typeface="Verdana"/>
              <a:sym typeface="Verdana"/>
            </a:endParaRPr>
          </a:p>
          <a:p>
            <a:pPr indent="-270000" lvl="2" marL="900000" marR="0" rtl="0" algn="just">
              <a:spcBef>
                <a:spcPts val="880"/>
              </a:spcBef>
              <a:spcAft>
                <a:spcPts val="0"/>
              </a:spcAft>
              <a:buClr>
                <a:schemeClr val="accent2"/>
              </a:buClr>
              <a:buSzPts val="1288"/>
              <a:buFont typeface="Noto Sans Symbols"/>
              <a:buChar char="◼"/>
            </a:pPr>
            <a:r>
              <a:rPr b="0" i="0" lang="ro-RO" sz="1400" u="none" cap="none" strike="noStrike">
                <a:solidFill>
                  <a:schemeClr val="dk2"/>
                </a:solidFill>
                <a:latin typeface="Verdana"/>
                <a:ea typeface="Verdana"/>
                <a:cs typeface="Verdana"/>
                <a:sym typeface="Verdana"/>
              </a:rPr>
              <a:t>vizualizare stoc de sânge disponibil în centrul de care aparține</a:t>
            </a:r>
            <a:endParaRPr b="0" i="0" sz="1400" u="none" cap="none" strike="noStrike">
              <a:solidFill>
                <a:schemeClr val="dk2"/>
              </a:solidFill>
              <a:latin typeface="Verdana"/>
              <a:ea typeface="Verdana"/>
              <a:cs typeface="Verdana"/>
              <a:sym typeface="Verdana"/>
            </a:endParaRPr>
          </a:p>
          <a:p>
            <a:pPr indent="0" lvl="2" marL="727200" marR="0" rtl="0" algn="l">
              <a:spcBef>
                <a:spcPts val="880"/>
              </a:spcBef>
              <a:spcAft>
                <a:spcPts val="0"/>
              </a:spcAft>
              <a:buClr>
                <a:schemeClr val="accent2"/>
              </a:buClr>
              <a:buSzPts val="1288"/>
              <a:buFont typeface="Noto Sans Symbols"/>
              <a:buNone/>
            </a:pPr>
            <a:r>
              <a:t/>
            </a:r>
            <a:endParaRPr b="0" i="0" sz="1400"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FFFFFF"/>
              </a:buClr>
              <a:buSzPts val="2800"/>
              <a:buFont typeface="Verdana"/>
              <a:buNone/>
            </a:pPr>
            <a:r>
              <a:rPr b="0" i="0" lang="ro-RO" sz="2800" u="none" cap="none" strike="noStrike">
                <a:solidFill>
                  <a:srgbClr val="FFFFFF"/>
                </a:solidFill>
                <a:latin typeface="Verdana"/>
                <a:ea typeface="Verdana"/>
                <a:cs typeface="Verdana"/>
                <a:sym typeface="Verdana"/>
              </a:rPr>
              <a:t>SOLUȚIA</a:t>
            </a:r>
            <a:br>
              <a:rPr b="0" i="0" lang="ro-RO" sz="2800" u="none" cap="none" strike="noStrike">
                <a:solidFill>
                  <a:srgbClr val="FFFFFF"/>
                </a:solidFill>
                <a:latin typeface="Verdana"/>
                <a:ea typeface="Verdana"/>
                <a:cs typeface="Verdana"/>
                <a:sym typeface="Verdana"/>
              </a:rPr>
            </a:br>
            <a:r>
              <a:rPr b="0" i="0" lang="ro-RO" sz="2800" u="none" cap="none" strike="noStrike">
                <a:solidFill>
                  <a:srgbClr val="FFFFFF"/>
                </a:solidFill>
                <a:latin typeface="Verdana"/>
                <a:ea typeface="Verdana"/>
                <a:cs typeface="Verdana"/>
                <a:sym typeface="Verdana"/>
              </a:rPr>
              <a:t>		</a:t>
            </a:r>
            <a:r>
              <a:rPr b="0" i="0" lang="ro-RO" sz="1800" u="none" cap="none" strike="noStrike">
                <a:solidFill>
                  <a:srgbClr val="FFFFFF"/>
                </a:solidFill>
                <a:latin typeface="Verdana"/>
                <a:ea typeface="Verdana"/>
                <a:cs typeface="Verdana"/>
                <a:sym typeface="Verdana"/>
              </a:rPr>
              <a:t>Funcționalități și împărțirea pe iterații – Iterația II</a:t>
            </a:r>
            <a:endParaRPr b="0" i="0" sz="2800" u="none" cap="none" strike="noStrike">
              <a:solidFill>
                <a:schemeClr val="lt1"/>
              </a:solidFill>
              <a:latin typeface="Cabin"/>
              <a:ea typeface="Cabin"/>
              <a:cs typeface="Cabin"/>
              <a:sym typeface="Cabin"/>
            </a:endParaRPr>
          </a:p>
        </p:txBody>
      </p:sp>
      <p:sp>
        <p:nvSpPr>
          <p:cNvPr id="124" name="Shape 124"/>
          <p:cNvSpPr txBox="1"/>
          <p:nvPr>
            <p:ph idx="1" type="body"/>
          </p:nvPr>
        </p:nvSpPr>
        <p:spPr>
          <a:xfrm>
            <a:off x="581192" y="1892300"/>
            <a:ext cx="11029616" cy="4140200"/>
          </a:xfrm>
          <a:prstGeom prst="rect">
            <a:avLst/>
          </a:prstGeom>
          <a:noFill/>
          <a:ln>
            <a:noFill/>
          </a:ln>
        </p:spPr>
        <p:txBody>
          <a:bodyPr anchorCtr="0" anchor="ctr" bIns="45700" lIns="91425" spcFirstLastPara="1" rIns="91425" wrap="square" tIns="45700">
            <a:noAutofit/>
          </a:bodyPr>
          <a:lstStyle/>
          <a:p>
            <a:pPr indent="-306000" lvl="0" marL="306000" marR="0" rtl="0" algn="just">
              <a:spcBef>
                <a:spcPts val="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Donator </a:t>
            </a:r>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dată pentru ultima donare și pentru următoarea posibilă donare</a:t>
            </a:r>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rezultate analize</a:t>
            </a:r>
            <a:endParaRPr b="0" i="0" sz="1600" u="none" cap="none" strike="noStrike">
              <a:solidFill>
                <a:schemeClr val="dk2"/>
              </a:solidFill>
              <a:latin typeface="Verdana"/>
              <a:ea typeface="Verdana"/>
              <a:cs typeface="Verdana"/>
              <a:sym typeface="Verdana"/>
            </a:endParaRPr>
          </a:p>
          <a:p>
            <a:pPr indent="-306000" lvl="0" marL="306000" marR="0" rtl="0" algn="just">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Doctor </a:t>
            </a:r>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status pentru cererile de sânge depuse de către acesta </a:t>
            </a:r>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monitorizare stoc de sânge disponibil în centrele din aria spitalului de care aparține  </a:t>
            </a:r>
            <a:endParaRPr/>
          </a:p>
          <a:p>
            <a:pPr indent="-306000" lvl="0" marL="306000" marR="0" rtl="0" algn="just">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Personal centru </a:t>
            </a:r>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date din timpul procesului de donare</a:t>
            </a:r>
            <a:endParaRPr b="0" i="0" sz="1600" u="none" cap="none" strike="noStrike">
              <a:solidFill>
                <a:schemeClr val="dk2"/>
              </a:solidFill>
              <a:latin typeface="Verdana"/>
              <a:ea typeface="Verdana"/>
              <a:cs typeface="Verdana"/>
              <a:sym typeface="Verdana"/>
            </a:endParaRPr>
          </a:p>
          <a:p>
            <a:pPr indent="-306000" lvl="1" marL="630000" marR="0" rtl="0" algn="just">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informații si editare traseu pungă în centrul de donare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FFFFFF"/>
              </a:buClr>
              <a:buSzPts val="2800"/>
              <a:buFont typeface="Verdana"/>
              <a:buNone/>
            </a:pPr>
            <a:r>
              <a:rPr b="0" i="0" lang="ro-RO" sz="2800" u="none" cap="none" strike="noStrike">
                <a:solidFill>
                  <a:srgbClr val="FFFFFF"/>
                </a:solidFill>
                <a:latin typeface="Verdana"/>
                <a:ea typeface="Verdana"/>
                <a:cs typeface="Verdana"/>
                <a:sym typeface="Verdana"/>
              </a:rPr>
              <a:t>SOLUȚIA</a:t>
            </a:r>
            <a:br>
              <a:rPr b="0" i="0" lang="ro-RO" sz="2800" u="none" cap="none" strike="noStrike">
                <a:solidFill>
                  <a:srgbClr val="FFFFFF"/>
                </a:solidFill>
                <a:latin typeface="Verdana"/>
                <a:ea typeface="Verdana"/>
                <a:cs typeface="Verdana"/>
                <a:sym typeface="Verdana"/>
              </a:rPr>
            </a:br>
            <a:r>
              <a:rPr b="0" i="0" lang="ro-RO" sz="2800" u="none" cap="none" strike="noStrike">
                <a:solidFill>
                  <a:srgbClr val="FFFFFF"/>
                </a:solidFill>
                <a:latin typeface="Verdana"/>
                <a:ea typeface="Verdana"/>
                <a:cs typeface="Verdana"/>
                <a:sym typeface="Verdana"/>
              </a:rPr>
              <a:t>		</a:t>
            </a:r>
            <a:r>
              <a:rPr b="0" i="0" lang="ro-RO" sz="1800" u="none" cap="none" strike="noStrike">
                <a:solidFill>
                  <a:srgbClr val="FFFFFF"/>
                </a:solidFill>
                <a:latin typeface="Verdana"/>
                <a:ea typeface="Verdana"/>
                <a:cs typeface="Verdana"/>
                <a:sym typeface="Verdana"/>
              </a:rPr>
              <a:t>Funcționalități și împărțirea pe iterații – Iterația III</a:t>
            </a:r>
            <a:endParaRPr b="0" i="0" sz="1800" u="none" cap="none" strike="noStrike">
              <a:solidFill>
                <a:srgbClr val="FFFFFF"/>
              </a:solidFill>
              <a:latin typeface="Verdana"/>
              <a:ea typeface="Verdana"/>
              <a:cs typeface="Verdana"/>
              <a:sym typeface="Verdana"/>
            </a:endParaRPr>
          </a:p>
        </p:txBody>
      </p:sp>
      <p:sp>
        <p:nvSpPr>
          <p:cNvPr id="130" name="Shape 130"/>
          <p:cNvSpPr txBox="1"/>
          <p:nvPr>
            <p:ph idx="1" type="body"/>
          </p:nvPr>
        </p:nvSpPr>
        <p:spPr>
          <a:xfrm>
            <a:off x="431800" y="2180496"/>
            <a:ext cx="11366500" cy="4271104"/>
          </a:xfrm>
          <a:prstGeom prst="rect">
            <a:avLst/>
          </a:prstGeom>
          <a:noFill/>
          <a:ln>
            <a:noFill/>
          </a:ln>
        </p:spPr>
        <p:txBody>
          <a:bodyPr anchorCtr="0" anchor="ctr"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Donator </a:t>
            </a:r>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în momentul completării formularului pentru donare, donatorul poate opta să doneze pentru o anumită persoană, introducând numele acesteia </a:t>
            </a:r>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în momentul în care este nevoie de sânge, acesta primește o notificare  </a:t>
            </a:r>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în cazul în care un pacient este donator activ și are nevoie de sânge, acesta are prioritate față de alți pacienți.  </a:t>
            </a:r>
            <a:endParaRPr/>
          </a:p>
          <a:p>
            <a:pPr indent="-306000" lvl="0" marL="306000" marR="0" rtl="0" algn="just">
              <a:lnSpc>
                <a:spcPct val="90000"/>
              </a:lnSpc>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Doctor </a:t>
            </a:r>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vizualizare cantitate de sânge acumulată, până la momentul curent, pentru fiecare pacient  </a:t>
            </a:r>
            <a:endParaRPr/>
          </a:p>
          <a:p>
            <a:pPr indent="-306000" lvl="0" marL="306000" marR="0" rtl="0" algn="just">
              <a:lnSpc>
                <a:spcPct val="90000"/>
              </a:lnSpc>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Personal centru </a:t>
            </a:r>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anunță donatorii când este nevoie de sânge; vor fi anunțați doar donatorii cei mai apropiati de centru (din punct de vedere geografic) și care sunt apți pentru donare</a:t>
            </a:r>
            <a:endParaRPr b="0" i="0" sz="1600" u="none" cap="none" strike="noStrike">
              <a:solidFill>
                <a:schemeClr val="dk2"/>
              </a:solidFill>
              <a:latin typeface="Verdana"/>
              <a:ea typeface="Verdana"/>
              <a:cs typeface="Verdana"/>
              <a:sym typeface="Verdana"/>
            </a:endParaRPr>
          </a:p>
          <a:p>
            <a:pPr indent="-306000" lvl="1" marL="630000" marR="0" rtl="0" algn="just">
              <a:lnSpc>
                <a:spcPct val="90000"/>
              </a:lnSpc>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onorează cererile de sânge pe baza gradului de urgență, prioritizând cererile asociate cu donatori activi</a:t>
            </a:r>
            <a:endParaRPr b="0" i="0" sz="3200" u="none" cap="none" strike="noStrike">
              <a:solidFill>
                <a:schemeClr val="dk2"/>
              </a:solidFill>
              <a:latin typeface="Verdana"/>
              <a:ea typeface="Verdana"/>
              <a:cs typeface="Verdana"/>
              <a:sym typeface="Verdana"/>
            </a:endParaRPr>
          </a:p>
          <a:p>
            <a:pPr indent="-200844" lvl="0" marL="306000" marR="0" rtl="0" algn="l">
              <a:lnSpc>
                <a:spcPct val="90000"/>
              </a:lnSpc>
              <a:spcBef>
                <a:spcPts val="960"/>
              </a:spcBef>
              <a:spcAft>
                <a:spcPts val="0"/>
              </a:spcAft>
              <a:buClr>
                <a:schemeClr val="accent2"/>
              </a:buClr>
              <a:buSzPts val="1656"/>
              <a:buFont typeface="Noto Sans Symbols"/>
              <a:buNone/>
            </a:pPr>
            <a:r>
              <a:t/>
            </a:r>
            <a:endParaRPr b="0" i="0" sz="1800"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FFFFFF"/>
              </a:buClr>
              <a:buSzPts val="2800"/>
              <a:buFont typeface="Verdana"/>
              <a:buNone/>
            </a:pPr>
            <a:r>
              <a:rPr b="0" i="0" lang="ro-RO" sz="2800" u="none" cap="none" strike="noStrike">
                <a:solidFill>
                  <a:srgbClr val="FFFFFF"/>
                </a:solidFill>
                <a:latin typeface="Verdana"/>
                <a:ea typeface="Verdana"/>
                <a:cs typeface="Verdana"/>
                <a:sym typeface="Verdana"/>
              </a:rPr>
              <a:t>SOLUȚIA</a:t>
            </a:r>
            <a:br>
              <a:rPr b="0" i="0" lang="ro-RO" sz="2800" u="none" cap="none" strike="noStrike">
                <a:solidFill>
                  <a:srgbClr val="FFFFFF"/>
                </a:solidFill>
                <a:latin typeface="Verdana"/>
                <a:ea typeface="Verdana"/>
                <a:cs typeface="Verdana"/>
                <a:sym typeface="Verdana"/>
              </a:rPr>
            </a:br>
            <a:r>
              <a:rPr b="0" i="0" lang="ro-RO" sz="2800" u="none" cap="none" strike="noStrike">
                <a:solidFill>
                  <a:srgbClr val="FFFFFF"/>
                </a:solidFill>
                <a:latin typeface="Verdana"/>
                <a:ea typeface="Verdana"/>
                <a:cs typeface="Verdana"/>
                <a:sym typeface="Verdana"/>
              </a:rPr>
              <a:t>	</a:t>
            </a:r>
            <a:r>
              <a:rPr b="0" i="0" lang="ro-RO" sz="1800" u="none" cap="none" strike="noStrike">
                <a:solidFill>
                  <a:srgbClr val="FFFFFF"/>
                </a:solidFill>
                <a:latin typeface="Verdana"/>
                <a:ea typeface="Verdana"/>
                <a:cs typeface="Verdana"/>
                <a:sym typeface="Verdana"/>
              </a:rPr>
              <a:t>	Tehnologiile folosite</a:t>
            </a:r>
            <a:endParaRPr b="0" i="0" sz="2800" u="none" cap="none" strike="noStrike">
              <a:solidFill>
                <a:schemeClr val="lt1"/>
              </a:solidFill>
              <a:latin typeface="Cabin"/>
              <a:ea typeface="Cabin"/>
              <a:cs typeface="Cabin"/>
              <a:sym typeface="Cabin"/>
            </a:endParaRPr>
          </a:p>
        </p:txBody>
      </p:sp>
      <p:sp>
        <p:nvSpPr>
          <p:cNvPr id="136" name="Shape 136"/>
          <p:cNvSpPr txBox="1"/>
          <p:nvPr>
            <p:ph idx="1" type="body"/>
          </p:nvPr>
        </p:nvSpPr>
        <p:spPr>
          <a:xfrm>
            <a:off x="581192" y="1723033"/>
            <a:ext cx="11276028" cy="4932182"/>
          </a:xfrm>
          <a:prstGeom prst="rect">
            <a:avLst/>
          </a:prstGeom>
          <a:noFill/>
          <a:ln>
            <a:noFill/>
          </a:ln>
        </p:spPr>
        <p:txBody>
          <a:bodyPr anchorCtr="0" anchor="ctr" bIns="45700" lIns="91425" spcFirstLastPara="1" rIns="91425" wrap="square" tIns="45700">
            <a:noAutofit/>
          </a:bodyPr>
          <a:lstStyle/>
          <a:p>
            <a:pPr indent="-306000" lvl="0" marL="306000" marR="0" rtl="0" algn="l">
              <a:spcBef>
                <a:spcPts val="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.NET Framework + Entity Framework (Back-End)</a:t>
            </a:r>
            <a:endParaRPr b="0" i="0" sz="1800" u="none" cap="none" strike="noStrike">
              <a:solidFill>
                <a:schemeClr val="dk2"/>
              </a:solidFill>
              <a:latin typeface="Verdana"/>
              <a:ea typeface="Verdana"/>
              <a:cs typeface="Verdana"/>
              <a:sym typeface="Verdana"/>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legătura dintre entități și baza de date</a:t>
            </a:r>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generarea automată a bazei de date, din cod, folosindu-ne de ORM-ul EntityFramework</a:t>
            </a:r>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Entity Framework Code First Migrations – pentru modifcare bazei de date, când a fost cazul </a:t>
            </a:r>
            <a:endParaRPr/>
          </a:p>
          <a:p>
            <a:pPr indent="-306000" lvl="0" marL="306000" marR="0" rtl="0" algn="l">
              <a:spcBef>
                <a:spcPts val="960"/>
              </a:spcBef>
              <a:spcAft>
                <a:spcPts val="0"/>
              </a:spcAft>
              <a:buClr>
                <a:schemeClr val="accent2"/>
              </a:buClr>
              <a:buSzPts val="1656"/>
              <a:buFont typeface="Noto Sans Symbols"/>
              <a:buChar char="◼"/>
            </a:pPr>
            <a:r>
              <a:rPr b="0" i="0" lang="ro-RO" sz="1800" u="none" cap="none" strike="noStrike">
                <a:solidFill>
                  <a:schemeClr val="dk2"/>
                </a:solidFill>
                <a:latin typeface="Verdana"/>
                <a:ea typeface="Verdana"/>
                <a:cs typeface="Verdana"/>
                <a:sym typeface="Verdana"/>
              </a:rPr>
              <a:t>React (or ReactJS)</a:t>
            </a:r>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Front-End</a:t>
            </a:r>
            <a:endParaRPr b="0" i="0" sz="1600" u="none" cap="none" strike="noStrike">
              <a:solidFill>
                <a:schemeClr val="dk2"/>
              </a:solidFill>
              <a:latin typeface="Verdana"/>
              <a:ea typeface="Verdana"/>
              <a:cs typeface="Verdana"/>
              <a:sym typeface="Verdana"/>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facilitează folosirea limbajelor: HTML şi JavaScript </a:t>
            </a:r>
            <a:endParaRPr/>
          </a:p>
          <a:p>
            <a:pPr indent="-306000" lvl="1" marL="630000" marR="0" rtl="0" algn="l">
              <a:spcBef>
                <a:spcPts val="920"/>
              </a:spcBef>
              <a:spcAft>
                <a:spcPts val="0"/>
              </a:spcAft>
              <a:buClr>
                <a:schemeClr val="accent2"/>
              </a:buClr>
              <a:buSzPts val="1472"/>
              <a:buFont typeface="Noto Sans Symbols"/>
              <a:buChar char="◼"/>
            </a:pPr>
            <a:r>
              <a:rPr b="0" i="0" lang="ro-RO" sz="1600" u="none" cap="none" strike="noStrike">
                <a:solidFill>
                  <a:schemeClr val="dk2"/>
                </a:solidFill>
                <a:latin typeface="Verdana"/>
                <a:ea typeface="Verdana"/>
                <a:cs typeface="Verdana"/>
                <a:sym typeface="Verdana"/>
              </a:rPr>
              <a:t>oferă posibilitatea de a  folosi componente gata implementate( tabele, butoane, etc.), dar şi de a crea propriile componente, cu scopul dezvoltării paginilor</a:t>
            </a:r>
            <a:endParaRPr b="0" i="0" sz="1600"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D55816"/>
              </a:buClr>
              <a:buSzPts val="2576"/>
              <a:buFont typeface="Verdana"/>
              <a:buNone/>
            </a:pPr>
            <a:r>
              <a:rPr b="0" i="0" lang="ro-RO" sz="2800" u="none" cap="none" strike="noStrike">
                <a:solidFill>
                  <a:schemeClr val="lt1"/>
                </a:solidFill>
                <a:latin typeface="Verdana"/>
                <a:ea typeface="Verdana"/>
                <a:cs typeface="Verdana"/>
                <a:sym typeface="Verdana"/>
              </a:rPr>
              <a:t>ORGANIZAREA ECHIPEI</a:t>
            </a:r>
            <a:br>
              <a:rPr b="0" i="0" lang="ro-RO" sz="2800" u="none" cap="none" strike="noStrike">
                <a:solidFill>
                  <a:schemeClr val="lt1"/>
                </a:solidFill>
                <a:latin typeface="Verdana"/>
                <a:ea typeface="Verdana"/>
                <a:cs typeface="Verdana"/>
                <a:sym typeface="Verdana"/>
              </a:rPr>
            </a:br>
            <a:r>
              <a:rPr b="0" i="0" lang="ro-RO" sz="2800" u="none" cap="none" strike="noStrike">
                <a:solidFill>
                  <a:schemeClr val="lt1"/>
                </a:solidFill>
                <a:latin typeface="Verdana"/>
                <a:ea typeface="Verdana"/>
                <a:cs typeface="Verdana"/>
                <a:sym typeface="Verdana"/>
              </a:rPr>
              <a:t>		</a:t>
            </a:r>
            <a:r>
              <a:rPr b="0" i="0" lang="ro-RO" sz="1800" u="none" cap="none" strike="noStrike">
                <a:solidFill>
                  <a:schemeClr val="lt1"/>
                </a:solidFill>
                <a:latin typeface="Verdana"/>
                <a:ea typeface="Verdana"/>
                <a:cs typeface="Verdana"/>
                <a:sym typeface="Verdana"/>
              </a:rPr>
              <a:t>Procesul - </a:t>
            </a:r>
            <a:r>
              <a:rPr b="0" i="0" lang="ro-RO" sz="1700" u="none" cap="none" strike="noStrike">
                <a:solidFill>
                  <a:schemeClr val="lt1"/>
                </a:solidFill>
                <a:latin typeface="Verdana"/>
                <a:ea typeface="Verdana"/>
                <a:cs typeface="Verdana"/>
                <a:sym typeface="Verdana"/>
              </a:rPr>
              <a:t>Etape</a:t>
            </a:r>
            <a:endParaRPr b="0" i="0" sz="2800" u="none" cap="none" strike="noStrike">
              <a:solidFill>
                <a:schemeClr val="lt1"/>
              </a:solidFill>
              <a:latin typeface="Verdana"/>
              <a:ea typeface="Verdana"/>
              <a:cs typeface="Verdana"/>
              <a:sym typeface="Verdana"/>
            </a:endParaRPr>
          </a:p>
        </p:txBody>
      </p:sp>
      <p:sp>
        <p:nvSpPr>
          <p:cNvPr id="142" name="Shape 142"/>
          <p:cNvSpPr txBox="1"/>
          <p:nvPr>
            <p:ph idx="1" type="body"/>
          </p:nvPr>
        </p:nvSpPr>
        <p:spPr>
          <a:xfrm>
            <a:off x="581192" y="1993691"/>
            <a:ext cx="10886283" cy="4631543"/>
          </a:xfrm>
          <a:prstGeom prst="rect">
            <a:avLst/>
          </a:prstGeom>
          <a:noFill/>
          <a:ln>
            <a:noFill/>
          </a:ln>
        </p:spPr>
        <p:txBody>
          <a:bodyPr anchorCtr="0" anchor="ctr" bIns="45700" lIns="91425" spcFirstLastPara="1" rIns="91425" wrap="square" tIns="45700">
            <a:noAutofit/>
          </a:bodyPr>
          <a:lstStyle/>
          <a:p>
            <a:pPr indent="-400050" lvl="0" marL="400050" marR="0" rtl="0" algn="just">
              <a:spcBef>
                <a:spcPts val="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Stabilirea tehnologiilor și a tool-urilor </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Pe baza documentului primit, stabilirea entităților necesare și a relațiilor dintre acestea</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Împărțirea primelor task-uri (pe Trello)</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Întocmirea primelor diagrame in StarUML(cele de UseCase), precum și a primelor entități în cod </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Prin EntityFramework am generat în baza de date tabelele necesare pentru entități</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Realizarea de teste pentru entitățile create</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S-au implementat majoritatea paginilor din partea de Front-End</a:t>
            </a:r>
            <a:endParaRPr/>
          </a:p>
          <a:p>
            <a:pPr indent="-400050" lvl="0" marL="400050" marR="0" rtl="0" algn="just">
              <a:spcBef>
                <a:spcPts val="960"/>
              </a:spcBef>
              <a:spcAft>
                <a:spcPts val="0"/>
              </a:spcAft>
              <a:buClr>
                <a:schemeClr val="accent2"/>
              </a:buClr>
              <a:buSzPts val="1656"/>
              <a:buFont typeface="Cabin"/>
              <a:buAutoNum type="romanUcPeriod"/>
            </a:pPr>
            <a:r>
              <a:rPr b="0" i="0" lang="ro-RO" sz="1800" u="none" cap="none" strike="noStrike">
                <a:solidFill>
                  <a:schemeClr val="dk2"/>
                </a:solidFill>
                <a:latin typeface="Verdana"/>
                <a:ea typeface="Verdana"/>
                <a:cs typeface="Verdana"/>
                <a:sym typeface="Verdana"/>
              </a:rPr>
              <a:t> Realizarea diagramelor de interacțiune(comunicare și secvența), precum și finalizarea diagramelor de arhitectură</a:t>
            </a:r>
            <a:endParaRPr/>
          </a:p>
          <a:p>
            <a:pPr indent="0" lvl="0" marL="0" marR="0" rtl="0" algn="just">
              <a:spcBef>
                <a:spcPts val="960"/>
              </a:spcBef>
              <a:spcAft>
                <a:spcPts val="0"/>
              </a:spcAft>
              <a:buClr>
                <a:schemeClr val="accent2"/>
              </a:buClr>
              <a:buSzPts val="1656"/>
              <a:buFont typeface="Noto Sans Symbols"/>
              <a:buNone/>
            </a:pPr>
            <a:r>
              <a:t/>
            </a:r>
            <a:endParaRPr b="0" i="0" sz="1800" u="none" cap="none" strike="noStrike">
              <a:solidFill>
                <a:schemeClr val="dk2"/>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FFFFFF"/>
              </a:buClr>
              <a:buSzPts val="2800"/>
              <a:buFont typeface="Verdana"/>
              <a:buNone/>
            </a:pPr>
            <a:r>
              <a:rPr b="0" i="0" lang="ro-RO" sz="2800" u="none" cap="none" strike="noStrike">
                <a:solidFill>
                  <a:srgbClr val="FFFFFF"/>
                </a:solidFill>
                <a:latin typeface="Verdana"/>
                <a:ea typeface="Verdana"/>
                <a:cs typeface="Verdana"/>
                <a:sym typeface="Verdana"/>
              </a:rPr>
              <a:t>ORGANIZAREA ECHIPEI</a:t>
            </a:r>
            <a:br>
              <a:rPr b="0" i="0" lang="ro-RO" sz="2800" u="none" cap="none" strike="noStrike">
                <a:solidFill>
                  <a:srgbClr val="FFFFFF"/>
                </a:solidFill>
                <a:latin typeface="Verdana"/>
                <a:ea typeface="Verdana"/>
                <a:cs typeface="Verdana"/>
                <a:sym typeface="Verdana"/>
              </a:rPr>
            </a:br>
            <a:r>
              <a:rPr b="0" i="0" lang="ro-RO" sz="2800" u="none" cap="none" strike="noStrike">
                <a:solidFill>
                  <a:srgbClr val="FFFFFF"/>
                </a:solidFill>
                <a:latin typeface="Verdana"/>
                <a:ea typeface="Verdana"/>
                <a:cs typeface="Verdana"/>
                <a:sym typeface="Verdana"/>
              </a:rPr>
              <a:t>		</a:t>
            </a:r>
            <a:r>
              <a:rPr b="0" i="0" lang="ro-RO" sz="1800" u="none" cap="none" strike="noStrike">
                <a:solidFill>
                  <a:srgbClr val="FFFFFF"/>
                </a:solidFill>
                <a:latin typeface="Verdana"/>
                <a:ea typeface="Verdana"/>
                <a:cs typeface="Verdana"/>
                <a:sym typeface="Verdana"/>
              </a:rPr>
              <a:t>Procesul - </a:t>
            </a:r>
            <a:r>
              <a:rPr b="0" i="0" lang="ro-RO" sz="1700" u="none" cap="none" strike="noStrike">
                <a:solidFill>
                  <a:srgbClr val="FFFFFF"/>
                </a:solidFill>
                <a:latin typeface="Verdana"/>
                <a:ea typeface="Verdana"/>
                <a:cs typeface="Verdana"/>
                <a:sym typeface="Verdana"/>
              </a:rPr>
              <a:t>Etape</a:t>
            </a:r>
            <a:endParaRPr b="0" i="0" sz="2800" u="none" cap="none" strike="noStrike">
              <a:solidFill>
                <a:schemeClr val="lt1"/>
              </a:solidFill>
              <a:latin typeface="Verdana"/>
              <a:ea typeface="Verdana"/>
              <a:cs typeface="Verdana"/>
              <a:sym typeface="Verdana"/>
            </a:endParaRPr>
          </a:p>
        </p:txBody>
      </p:sp>
      <p:sp>
        <p:nvSpPr>
          <p:cNvPr id="148" name="Shape 14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400050" lvl="0" marL="400050" marR="0" rtl="0" algn="just">
              <a:spcBef>
                <a:spcPts val="0"/>
              </a:spcBef>
              <a:spcAft>
                <a:spcPts val="0"/>
              </a:spcAft>
              <a:buClr>
                <a:schemeClr val="accent2"/>
              </a:buClr>
              <a:buSzPts val="1656"/>
              <a:buFont typeface="Cabin"/>
              <a:buAutoNum type="romanUcPeriod" startAt="9"/>
            </a:pPr>
            <a:r>
              <a:rPr lang="ro-RO">
                <a:latin typeface="Verdana"/>
                <a:ea typeface="Verdana"/>
                <a:cs typeface="Verdana"/>
                <a:sym typeface="Verdana"/>
              </a:rPr>
              <a:t>Adaugarea de funcționalități componentelor de pe Front-End</a:t>
            </a:r>
            <a:endParaRPr b="0" i="0" sz="1800" u="none" cap="none" strike="noStrike">
              <a:solidFill>
                <a:schemeClr val="dk2"/>
              </a:solidFill>
              <a:latin typeface="Verdana"/>
              <a:ea typeface="Verdana"/>
              <a:cs typeface="Verdana"/>
              <a:sym typeface="Verdana"/>
            </a:endParaRPr>
          </a:p>
          <a:p>
            <a:pPr indent="-400050" lvl="0" marL="400050" marR="0" rtl="0" algn="just">
              <a:spcBef>
                <a:spcPts val="960"/>
              </a:spcBef>
              <a:spcAft>
                <a:spcPts val="0"/>
              </a:spcAft>
              <a:buClr>
                <a:schemeClr val="accent2"/>
              </a:buClr>
              <a:buSzPts val="1656"/>
              <a:buFont typeface="Cabin"/>
              <a:buAutoNum type="romanUcPeriod" startAt="9"/>
            </a:pPr>
            <a:r>
              <a:rPr b="0" i="0" lang="ro-RO" sz="1800" u="none" cap="none" strike="noStrike">
                <a:solidFill>
                  <a:schemeClr val="dk2"/>
                </a:solidFill>
                <a:latin typeface="Verdana"/>
                <a:ea typeface="Verdana"/>
                <a:cs typeface="Verdana"/>
                <a:sym typeface="Verdana"/>
              </a:rPr>
              <a:t>Revizuirea diagramelor și începerea documentației</a:t>
            </a:r>
            <a:endParaRPr/>
          </a:p>
          <a:p>
            <a:pPr indent="-400050" lvl="0" marL="400050" marR="0" rtl="0" algn="just">
              <a:spcBef>
                <a:spcPts val="960"/>
              </a:spcBef>
              <a:spcAft>
                <a:spcPts val="0"/>
              </a:spcAft>
              <a:buClr>
                <a:schemeClr val="accent2"/>
              </a:buClr>
              <a:buSzPts val="1656"/>
              <a:buFont typeface="Cabin"/>
              <a:buAutoNum type="romanUcPeriod" startAt="9"/>
            </a:pPr>
            <a:r>
              <a:rPr b="0" i="0" lang="ro-RO" sz="1800" u="none" cap="none" strike="noStrike">
                <a:solidFill>
                  <a:schemeClr val="dk2"/>
                </a:solidFill>
                <a:latin typeface="Verdana"/>
                <a:ea typeface="Verdana"/>
                <a:cs typeface="Verdana"/>
                <a:sym typeface="Verdana"/>
              </a:rPr>
              <a:t>Revizuirea si stilizarea componentelor, unde a fost necesar, pe parte de Front-End, prin CSS</a:t>
            </a:r>
            <a:endParaRPr/>
          </a:p>
          <a:p>
            <a:pPr indent="-400050" lvl="0" marL="400050" marR="0" rtl="0" algn="just">
              <a:spcBef>
                <a:spcPts val="960"/>
              </a:spcBef>
              <a:spcAft>
                <a:spcPts val="0"/>
              </a:spcAft>
              <a:buClr>
                <a:schemeClr val="accent2"/>
              </a:buClr>
              <a:buSzPts val="1656"/>
              <a:buFont typeface="Cabin"/>
              <a:buAutoNum type="romanUcPeriod" startAt="9"/>
            </a:pPr>
            <a:r>
              <a:rPr b="0" i="0" lang="ro-RO" sz="1800" u="none" cap="none" strike="noStrike">
                <a:solidFill>
                  <a:schemeClr val="dk2"/>
                </a:solidFill>
                <a:latin typeface="Verdana"/>
                <a:ea typeface="Verdana"/>
                <a:cs typeface="Verdana"/>
                <a:sym typeface="Verdana"/>
              </a:rPr>
              <a:t>Rezolvarea bug-urilor</a:t>
            </a:r>
            <a:endParaRPr/>
          </a:p>
          <a:p>
            <a:pPr indent="-294894" lvl="0" marL="400050" marR="0" rtl="0" algn="just">
              <a:spcBef>
                <a:spcPts val="960"/>
              </a:spcBef>
              <a:spcAft>
                <a:spcPts val="0"/>
              </a:spcAft>
              <a:buClr>
                <a:schemeClr val="accent2"/>
              </a:buClr>
              <a:buSzPts val="1656"/>
              <a:buFont typeface="Cabin"/>
              <a:buNone/>
            </a:pPr>
            <a:r>
              <a:t/>
            </a:r>
            <a:endParaRPr b="0" i="0" sz="1800" u="none" cap="none" strike="noStrike">
              <a:solidFill>
                <a:schemeClr val="dk2"/>
              </a:solidFill>
              <a:latin typeface="Verdana"/>
              <a:ea typeface="Verdana"/>
              <a:cs typeface="Verdana"/>
              <a:sym typeface="Verdana"/>
            </a:endParaRPr>
          </a:p>
          <a:p>
            <a:pPr indent="-294894" lvl="0" marL="400050" marR="0" rtl="0" algn="just">
              <a:spcBef>
                <a:spcPts val="960"/>
              </a:spcBef>
              <a:spcAft>
                <a:spcPts val="0"/>
              </a:spcAft>
              <a:buClr>
                <a:schemeClr val="accent2"/>
              </a:buClr>
              <a:buSzPts val="1656"/>
              <a:buFont typeface="Cabin"/>
              <a:buNone/>
            </a:pPr>
            <a:r>
              <a:t/>
            </a:r>
            <a:endParaRPr b="0" i="0" sz="1800" u="none" cap="none" strike="noStrike">
              <a:solidFill>
                <a:schemeClr val="dk2"/>
              </a:solidFill>
              <a:latin typeface="Verdana"/>
              <a:ea typeface="Verdana"/>
              <a:cs typeface="Verdana"/>
              <a:sym typeface="Verdana"/>
            </a:endParaRPr>
          </a:p>
          <a:p>
            <a:pPr indent="-200844" lvl="0" marL="306000" marR="0" rtl="0" algn="l">
              <a:spcBef>
                <a:spcPts val="960"/>
              </a:spcBef>
              <a:spcAft>
                <a:spcPts val="0"/>
              </a:spcAft>
              <a:buClr>
                <a:schemeClr val="accent2"/>
              </a:buClr>
              <a:buSzPts val="1656"/>
              <a:buFont typeface="Noto Sans Symbols"/>
              <a:buNone/>
            </a:pPr>
            <a:r>
              <a:t/>
            </a:r>
            <a:endParaRPr b="0" i="0" sz="1800" u="none" cap="none" strike="noStrike">
              <a:solidFill>
                <a:schemeClr val="dk2"/>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ryboard Layout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