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93fc64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93fc64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9483946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9483946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9483946b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9483946b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943c560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943c560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89909244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89909244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89909244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89909244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89909244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89909244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93fc642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93fc642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431d3b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431d3b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93fc64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93fc64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93fc642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93fc642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814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7295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660"/>
              <a:t>Laura Otalora, Isabella Perilla y Juliana López</a:t>
            </a:r>
            <a:endParaRPr sz="16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660"/>
              <a:t>Doing economics</a:t>
            </a:r>
            <a:endParaRPr sz="16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13" y="350613"/>
            <a:ext cx="8553176" cy="44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25" y="287275"/>
            <a:ext cx="8630876" cy="46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</a:t>
            </a:r>
            <a:r>
              <a:rPr lang="es"/>
              <a:t>ón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631600"/>
            <a:ext cx="75057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 la mayor</a:t>
            </a:r>
            <a:r>
              <a:rPr lang="es"/>
              <a:t>ía de los lugares son más las tiendas de barrio que usan internet que las que no lo usan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Soacha tiene la mayor cantidad de tiendas de barrio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29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b="1" lang="es" sz="2020">
                <a:latin typeface="Arial"/>
                <a:ea typeface="Arial"/>
                <a:cs typeface="Arial"/>
                <a:sym typeface="Arial"/>
              </a:rPr>
              <a:t>¿Cuál es el rol de las TIC en la vida de las tiendas de barrio?</a:t>
            </a:r>
            <a:endParaRPr b="1" sz="2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450" y="1609227"/>
            <a:ext cx="5173100" cy="29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90" y="845598"/>
            <a:ext cx="8390027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-3050" l="0" r="0" t="0"/>
          <a:stretch/>
        </p:blipFill>
        <p:spPr>
          <a:xfrm>
            <a:off x="431350" y="845600"/>
            <a:ext cx="8096799" cy="38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3381025" y="1312800"/>
            <a:ext cx="4706100" cy="392100"/>
          </a:xfrm>
          <a:prstGeom prst="rect">
            <a:avLst/>
          </a:prstGeom>
          <a:solidFill>
            <a:srgbClr val="6A9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381025" y="1800200"/>
            <a:ext cx="3424800" cy="392100"/>
          </a:xfrm>
          <a:prstGeom prst="rect">
            <a:avLst/>
          </a:prstGeom>
          <a:solidFill>
            <a:srgbClr val="6A9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3381025" y="2268275"/>
            <a:ext cx="2577000" cy="411300"/>
          </a:xfrm>
          <a:prstGeom prst="rect">
            <a:avLst/>
          </a:prstGeom>
          <a:solidFill>
            <a:srgbClr val="6A9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381025" y="2757900"/>
            <a:ext cx="2151300" cy="409200"/>
          </a:xfrm>
          <a:prstGeom prst="rect">
            <a:avLst/>
          </a:prstGeom>
          <a:solidFill>
            <a:srgbClr val="6A9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381025" y="3242125"/>
            <a:ext cx="841800" cy="409200"/>
          </a:xfrm>
          <a:prstGeom prst="rect">
            <a:avLst/>
          </a:prstGeom>
          <a:solidFill>
            <a:srgbClr val="6A9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381025" y="3720600"/>
            <a:ext cx="1014000" cy="392100"/>
          </a:xfrm>
          <a:prstGeom prst="rect">
            <a:avLst/>
          </a:prstGeom>
          <a:solidFill>
            <a:srgbClr val="6A96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1891350" y="409127"/>
            <a:ext cx="53613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Comité</a:t>
            </a:r>
            <a:r>
              <a:rPr lang="es"/>
              <a:t> de </a:t>
            </a:r>
            <a:r>
              <a:rPr lang="es"/>
              <a:t>ética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3173325" y="1112925"/>
            <a:ext cx="30276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dummy 1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" y="1806775"/>
            <a:ext cx="74144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53" y="2854525"/>
            <a:ext cx="73144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/>
              <a:t>Código en R</a:t>
            </a:r>
            <a:endParaRPr sz="4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25" y="279675"/>
            <a:ext cx="8512351" cy="44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00" y="1434475"/>
            <a:ext cx="7775401" cy="22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4" y="1582524"/>
            <a:ext cx="8191718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1278350" y="511350"/>
            <a:ext cx="62565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Tabla de datos</a:t>
            </a:r>
            <a:endParaRPr sz="3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C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