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65" r:id="rId7"/>
    <p:sldId id="257" r:id="rId8"/>
    <p:sldId id="258" r:id="rId9"/>
    <p:sldId id="259" r:id="rId10"/>
    <p:sldId id="270" r:id="rId11"/>
    <p:sldId id="261" r:id="rId12"/>
    <p:sldId id="262" r:id="rId13"/>
    <p:sldId id="267" r:id="rId14"/>
    <p:sldId id="266" r:id="rId15"/>
    <p:sldId id="271" r:id="rId16"/>
    <p:sldId id="272" r:id="rId17"/>
    <p:sldId id="273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da Silva" userId="7213cc69-ab3a-4c90-bc6d-06f1e71a416e" providerId="ADAL" clId="{42901877-6BDB-4519-84B8-EC89DBA4943B}"/>
    <pc:docChg chg="custSel addSld delSld modSld">
      <pc:chgData name="Laura da Silva" userId="7213cc69-ab3a-4c90-bc6d-06f1e71a416e" providerId="ADAL" clId="{42901877-6BDB-4519-84B8-EC89DBA4943B}" dt="2018-05-21T16:55:00.468" v="821" actId="20577"/>
      <pc:docMkLst>
        <pc:docMk/>
      </pc:docMkLst>
      <pc:sldChg chg="modSp">
        <pc:chgData name="Laura da Silva" userId="7213cc69-ab3a-4c90-bc6d-06f1e71a416e" providerId="ADAL" clId="{42901877-6BDB-4519-84B8-EC89DBA4943B}" dt="2018-05-21T16:42:08.532" v="7" actId="20577"/>
        <pc:sldMkLst>
          <pc:docMk/>
          <pc:sldMk cId="1049432416" sldId="256"/>
        </pc:sldMkLst>
        <pc:spChg chg="mod">
          <ac:chgData name="Laura da Silva" userId="7213cc69-ab3a-4c90-bc6d-06f1e71a416e" providerId="ADAL" clId="{42901877-6BDB-4519-84B8-EC89DBA4943B}" dt="2018-05-21T16:42:08.532" v="7" actId="20577"/>
          <ac:spMkLst>
            <pc:docMk/>
            <pc:sldMk cId="1049432416" sldId="256"/>
            <ac:spMk id="2" creationId="{3D7867BD-8B88-4046-A1DA-1E67755B776B}"/>
          </ac:spMkLst>
        </pc:spChg>
      </pc:sldChg>
      <pc:sldChg chg="modSp">
        <pc:chgData name="Laura da Silva" userId="7213cc69-ab3a-4c90-bc6d-06f1e71a416e" providerId="ADAL" clId="{42901877-6BDB-4519-84B8-EC89DBA4943B}" dt="2018-05-21T16:42:27.342" v="15" actId="20577"/>
        <pc:sldMkLst>
          <pc:docMk/>
          <pc:sldMk cId="322811064" sldId="257"/>
        </pc:sldMkLst>
        <pc:spChg chg="mod">
          <ac:chgData name="Laura da Silva" userId="7213cc69-ab3a-4c90-bc6d-06f1e71a416e" providerId="ADAL" clId="{42901877-6BDB-4519-84B8-EC89DBA4943B}" dt="2018-05-21T16:42:27.342" v="15" actId="20577"/>
          <ac:spMkLst>
            <pc:docMk/>
            <pc:sldMk cId="322811064" sldId="257"/>
            <ac:spMk id="2" creationId="{0986484A-EFCD-4A6A-964D-461A27CB3BD5}"/>
          </ac:spMkLst>
        </pc:spChg>
      </pc:sldChg>
      <pc:sldChg chg="addSp delSp modSp">
        <pc:chgData name="Laura da Silva" userId="7213cc69-ab3a-4c90-bc6d-06f1e71a416e" providerId="ADAL" clId="{42901877-6BDB-4519-84B8-EC89DBA4943B}" dt="2018-05-21T16:45:29.482" v="251" actId="20577"/>
        <pc:sldMkLst>
          <pc:docMk/>
          <pc:sldMk cId="3114537834" sldId="258"/>
        </pc:sldMkLst>
        <pc:spChg chg="mod">
          <ac:chgData name="Laura da Silva" userId="7213cc69-ab3a-4c90-bc6d-06f1e71a416e" providerId="ADAL" clId="{42901877-6BDB-4519-84B8-EC89DBA4943B}" dt="2018-05-21T16:42:58.447" v="73" actId="20577"/>
          <ac:spMkLst>
            <pc:docMk/>
            <pc:sldMk cId="3114537834" sldId="258"/>
            <ac:spMk id="2" creationId="{F1F4588B-490E-4BF4-AF87-A694B6B29D8A}"/>
          </ac:spMkLst>
        </pc:spChg>
        <pc:spChg chg="add mod">
          <ac:chgData name="Laura da Silva" userId="7213cc69-ab3a-4c90-bc6d-06f1e71a416e" providerId="ADAL" clId="{42901877-6BDB-4519-84B8-EC89DBA4943B}" dt="2018-05-21T16:45:29.482" v="251" actId="20577"/>
          <ac:spMkLst>
            <pc:docMk/>
            <pc:sldMk cId="3114537834" sldId="258"/>
            <ac:spMk id="5" creationId="{F462CDB2-0416-43E6-B24D-6297166701F6}"/>
          </ac:spMkLst>
        </pc:spChg>
        <pc:picChg chg="del">
          <ac:chgData name="Laura da Silva" userId="7213cc69-ab3a-4c90-bc6d-06f1e71a416e" providerId="ADAL" clId="{42901877-6BDB-4519-84B8-EC89DBA4943B}" dt="2018-05-21T16:42:42.345" v="16" actId="478"/>
          <ac:picMkLst>
            <pc:docMk/>
            <pc:sldMk cId="3114537834" sldId="258"/>
            <ac:picMk id="4" creationId="{268084F7-9F3F-4BE1-83DF-B808FED3EDDC}"/>
          </ac:picMkLst>
        </pc:picChg>
      </pc:sldChg>
      <pc:sldChg chg="modSp">
        <pc:chgData name="Laura da Silva" userId="7213cc69-ab3a-4c90-bc6d-06f1e71a416e" providerId="ADAL" clId="{42901877-6BDB-4519-84B8-EC89DBA4943B}" dt="2018-05-21T16:48:46.436" v="399" actId="6549"/>
        <pc:sldMkLst>
          <pc:docMk/>
          <pc:sldMk cId="1128140309" sldId="259"/>
        </pc:sldMkLst>
        <pc:spChg chg="mod">
          <ac:chgData name="Laura da Silva" userId="7213cc69-ab3a-4c90-bc6d-06f1e71a416e" providerId="ADAL" clId="{42901877-6BDB-4519-84B8-EC89DBA4943B}" dt="2018-05-21T16:48:46.436" v="399" actId="6549"/>
          <ac:spMkLst>
            <pc:docMk/>
            <pc:sldMk cId="1128140309" sldId="259"/>
            <ac:spMk id="3" creationId="{BBD07D46-7FB6-42EF-80C7-7C22942583CC}"/>
          </ac:spMkLst>
        </pc:spChg>
      </pc:sldChg>
      <pc:sldChg chg="add">
        <pc:chgData name="Laura da Silva" userId="7213cc69-ab3a-4c90-bc6d-06f1e71a416e" providerId="ADAL" clId="{42901877-6BDB-4519-84B8-EC89DBA4943B}" dt="2018-05-21T16:52:38.478" v="428"/>
        <pc:sldMkLst>
          <pc:docMk/>
          <pc:sldMk cId="3581932356" sldId="260"/>
        </pc:sldMkLst>
      </pc:sldChg>
      <pc:sldChg chg="addSp delSp modSp">
        <pc:chgData name="Laura da Silva" userId="7213cc69-ab3a-4c90-bc6d-06f1e71a416e" providerId="ADAL" clId="{42901877-6BDB-4519-84B8-EC89DBA4943B}" dt="2018-05-21T16:51:03.595" v="412" actId="1076"/>
        <pc:sldMkLst>
          <pc:docMk/>
          <pc:sldMk cId="2563436586" sldId="262"/>
        </pc:sldMkLst>
        <pc:spChg chg="del">
          <ac:chgData name="Laura da Silva" userId="7213cc69-ab3a-4c90-bc6d-06f1e71a416e" providerId="ADAL" clId="{42901877-6BDB-4519-84B8-EC89DBA4943B}" dt="2018-05-21T16:50:45.533" v="407" actId="478"/>
          <ac:spMkLst>
            <pc:docMk/>
            <pc:sldMk cId="2563436586" sldId="262"/>
            <ac:spMk id="5" creationId="{828B64EB-D1DC-4389-9ECD-F8364D6DD800}"/>
          </ac:spMkLst>
        </pc:spChg>
        <pc:spChg chg="add del mod">
          <ac:chgData name="Laura da Silva" userId="7213cc69-ab3a-4c90-bc6d-06f1e71a416e" providerId="ADAL" clId="{42901877-6BDB-4519-84B8-EC89DBA4943B}" dt="2018-05-21T16:50:43.582" v="406" actId="478"/>
          <ac:spMkLst>
            <pc:docMk/>
            <pc:sldMk cId="2563436586" sldId="262"/>
            <ac:spMk id="7" creationId="{82BCF67E-2BD5-4C34-86EE-4D14D34D4A50}"/>
          </ac:spMkLst>
        </pc:spChg>
        <pc:picChg chg="add del">
          <ac:chgData name="Laura da Silva" userId="7213cc69-ab3a-4c90-bc6d-06f1e71a416e" providerId="ADAL" clId="{42901877-6BDB-4519-84B8-EC89DBA4943B}" dt="2018-05-21T16:50:37.641" v="404" actId="478"/>
          <ac:picMkLst>
            <pc:docMk/>
            <pc:sldMk cId="2563436586" sldId="262"/>
            <ac:picMk id="3" creationId="{A22BA672-BFD6-4671-B2B4-41F9088CCC0D}"/>
          </ac:picMkLst>
        </pc:picChg>
        <pc:picChg chg="del">
          <ac:chgData name="Laura da Silva" userId="7213cc69-ab3a-4c90-bc6d-06f1e71a416e" providerId="ADAL" clId="{42901877-6BDB-4519-84B8-EC89DBA4943B}" dt="2018-05-21T16:50:39.225" v="405" actId="478"/>
          <ac:picMkLst>
            <pc:docMk/>
            <pc:sldMk cId="2563436586" sldId="262"/>
            <ac:picMk id="4" creationId="{B2B6DEA5-149F-4796-A0C2-B8CD1482AF1B}"/>
          </ac:picMkLst>
        </pc:picChg>
        <pc:picChg chg="add mod">
          <ac:chgData name="Laura da Silva" userId="7213cc69-ab3a-4c90-bc6d-06f1e71a416e" providerId="ADAL" clId="{42901877-6BDB-4519-84B8-EC89DBA4943B}" dt="2018-05-21T16:51:03.595" v="412" actId="1076"/>
          <ac:picMkLst>
            <pc:docMk/>
            <pc:sldMk cId="2563436586" sldId="262"/>
            <ac:picMk id="9" creationId="{2C282404-6A67-40BC-86EF-CD0213B8A8F5}"/>
          </ac:picMkLst>
        </pc:picChg>
      </pc:sldChg>
      <pc:sldChg chg="addSp delSp modSp del">
        <pc:chgData name="Laura da Silva" userId="7213cc69-ab3a-4c90-bc6d-06f1e71a416e" providerId="ADAL" clId="{42901877-6BDB-4519-84B8-EC89DBA4943B}" dt="2018-05-21T16:51:16.273" v="415" actId="2696"/>
        <pc:sldMkLst>
          <pc:docMk/>
          <pc:sldMk cId="2463782086" sldId="263"/>
        </pc:sldMkLst>
        <pc:spChg chg="add del mod">
          <ac:chgData name="Laura da Silva" userId="7213cc69-ab3a-4c90-bc6d-06f1e71a416e" providerId="ADAL" clId="{42901877-6BDB-4519-84B8-EC89DBA4943B}" dt="2018-05-21T16:51:13.788" v="414" actId="478"/>
          <ac:spMkLst>
            <pc:docMk/>
            <pc:sldMk cId="2463782086" sldId="263"/>
            <ac:spMk id="5" creationId="{93E4F9BD-6991-4772-8115-4DD63B108170}"/>
          </ac:spMkLst>
        </pc:spChg>
        <pc:picChg chg="del">
          <ac:chgData name="Laura da Silva" userId="7213cc69-ab3a-4c90-bc6d-06f1e71a416e" providerId="ADAL" clId="{42901877-6BDB-4519-84B8-EC89DBA4943B}" dt="2018-05-21T16:51:09.995" v="413" actId="478"/>
          <ac:picMkLst>
            <pc:docMk/>
            <pc:sldMk cId="2463782086" sldId="263"/>
            <ac:picMk id="4" creationId="{907D18E0-3D15-41F3-A1F3-F2D497CA81E6}"/>
          </ac:picMkLst>
        </pc:picChg>
      </pc:sldChg>
      <pc:sldChg chg="modSp">
        <pc:chgData name="Laura da Silva" userId="7213cc69-ab3a-4c90-bc6d-06f1e71a416e" providerId="ADAL" clId="{42901877-6BDB-4519-84B8-EC89DBA4943B}" dt="2018-05-21T16:54:43.377" v="817" actId="20577"/>
        <pc:sldMkLst>
          <pc:docMk/>
          <pc:sldMk cId="3263020474" sldId="266"/>
        </pc:sldMkLst>
        <pc:spChg chg="mod">
          <ac:chgData name="Laura da Silva" userId="7213cc69-ab3a-4c90-bc6d-06f1e71a416e" providerId="ADAL" clId="{42901877-6BDB-4519-84B8-EC89DBA4943B}" dt="2018-05-21T16:54:43.377" v="817" actId="20577"/>
          <ac:spMkLst>
            <pc:docMk/>
            <pc:sldMk cId="3263020474" sldId="266"/>
            <ac:spMk id="3" creationId="{BD745D8E-3B9E-4D8F-B875-5A4619B56D2F}"/>
          </ac:spMkLst>
        </pc:spChg>
      </pc:sldChg>
      <pc:sldChg chg="modSp">
        <pc:chgData name="Laura da Silva" userId="7213cc69-ab3a-4c90-bc6d-06f1e71a416e" providerId="ADAL" clId="{42901877-6BDB-4519-84B8-EC89DBA4943B}" dt="2018-05-21T16:55:00.468" v="821" actId="20577"/>
        <pc:sldMkLst>
          <pc:docMk/>
          <pc:sldMk cId="239913409" sldId="267"/>
        </pc:sldMkLst>
        <pc:spChg chg="mod">
          <ac:chgData name="Laura da Silva" userId="7213cc69-ab3a-4c90-bc6d-06f1e71a416e" providerId="ADAL" clId="{42901877-6BDB-4519-84B8-EC89DBA4943B}" dt="2018-05-21T16:55:00.468" v="821" actId="20577"/>
          <ac:spMkLst>
            <pc:docMk/>
            <pc:sldMk cId="239913409" sldId="267"/>
            <ac:spMk id="2" creationId="{232C409B-6EA7-4E25-992D-19B1292F3EC9}"/>
          </ac:spMkLst>
        </pc:spChg>
      </pc:sldChg>
      <pc:sldChg chg="del">
        <pc:chgData name="Laura da Silva" userId="7213cc69-ab3a-4c90-bc6d-06f1e71a416e" providerId="ADAL" clId="{42901877-6BDB-4519-84B8-EC89DBA4943B}" dt="2018-05-21T16:52:36.771" v="427" actId="2696"/>
        <pc:sldMkLst>
          <pc:docMk/>
          <pc:sldMk cId="3134128332" sldId="268"/>
        </pc:sldMkLst>
      </pc:sldChg>
      <pc:sldChg chg="add del">
        <pc:chgData name="Laura da Silva" userId="7213cc69-ab3a-4c90-bc6d-06f1e71a416e" providerId="ADAL" clId="{42901877-6BDB-4519-84B8-EC89DBA4943B}" dt="2018-05-21T16:49:10.325" v="402" actId="2696"/>
        <pc:sldMkLst>
          <pc:docMk/>
          <pc:sldMk cId="750165065" sldId="269"/>
        </pc:sldMkLst>
      </pc:sldChg>
      <pc:sldChg chg="add">
        <pc:chgData name="Laura da Silva" userId="7213cc69-ab3a-4c90-bc6d-06f1e71a416e" providerId="ADAL" clId="{42901877-6BDB-4519-84B8-EC89DBA4943B}" dt="2018-05-21T16:49:08.125" v="401"/>
        <pc:sldMkLst>
          <pc:docMk/>
          <pc:sldMk cId="4270334059" sldId="270"/>
        </pc:sldMkLst>
      </pc:sldChg>
      <pc:sldChg chg="add">
        <pc:chgData name="Laura da Silva" userId="7213cc69-ab3a-4c90-bc6d-06f1e71a416e" providerId="ADAL" clId="{42901877-6BDB-4519-84B8-EC89DBA4943B}" dt="2018-05-21T16:52:38.478" v="428"/>
        <pc:sldMkLst>
          <pc:docMk/>
          <pc:sldMk cId="3074070646" sldId="271"/>
        </pc:sldMkLst>
      </pc:sldChg>
      <pc:sldChg chg="add">
        <pc:chgData name="Laura da Silva" userId="7213cc69-ab3a-4c90-bc6d-06f1e71a416e" providerId="ADAL" clId="{42901877-6BDB-4519-84B8-EC89DBA4943B}" dt="2018-05-21T16:52:38.478" v="428"/>
        <pc:sldMkLst>
          <pc:docMk/>
          <pc:sldMk cId="3173806251" sldId="272"/>
        </pc:sldMkLst>
      </pc:sldChg>
      <pc:sldChg chg="add">
        <pc:chgData name="Laura da Silva" userId="7213cc69-ab3a-4c90-bc6d-06f1e71a416e" providerId="ADAL" clId="{42901877-6BDB-4519-84B8-EC89DBA4943B}" dt="2018-05-21T16:52:38.478" v="428"/>
        <pc:sldMkLst>
          <pc:docMk/>
          <pc:sldMk cId="3427697615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11">
            <a:extLst>
              <a:ext uri="{FF2B5EF4-FFF2-40B4-BE49-F238E27FC236}">
                <a16:creationId xmlns:a16="http://schemas.microsoft.com/office/drawing/2014/main" id="{B10A8505-9D7D-4193-9433-713A6B2FDF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94"/>
            <a:ext cx="12198212" cy="6861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0DDCDB-7380-4E65-8B5D-8C509F75D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5814" y="1727274"/>
            <a:ext cx="6503253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4FA4D-CEC6-427E-A169-869F8047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6119" y="4133485"/>
            <a:ext cx="564264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0B853-200B-41C4-B489-30AE450C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10947-B9E4-43B9-8598-A6484EE9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54794-6B4B-4162-88C3-FA9C7AAD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30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D471-48D5-4E41-A391-7ACA233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9A7FB-F0E4-4514-A281-79F547B41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6F6ED-2DB7-4326-A3B4-FDFF39F9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B4129-A793-46D5-B9AE-210B08AE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5AE5C-D9BA-43F5-ADE7-E0730930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16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10ECD-9769-4F7C-9223-4694D10C3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83481-B87C-47F3-AB5D-3316D3F57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6DC11-30D1-45F6-A7B8-4CAE0300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BC514-F40A-46CD-9F85-86124F25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1B499-536F-44DE-9F8A-6A6DE4F6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98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13F7-3F6F-4E12-BE0D-59E24C64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AE0FB-472C-43EC-AA84-DE115CDAB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A8D74-1B2B-4C15-BAF9-1BEA33B8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EBCE4-A0A1-4D44-B2DD-AFA51CAF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7D68A-2790-4FB3-AD72-4C7EE5D5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5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501B-C44B-4A1E-BE64-51595872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13380-972F-47DE-8CED-9711B6A23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3EA61-5B3A-4ED7-98A1-A21A1F1F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3B0EE-005A-47D2-AC04-0EA01D58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7601D-DFC0-4F7B-B6B3-4B369147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5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6730-DE59-4397-924B-E62A8A0A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B89D-F6FD-4E70-ABFC-F0C45B007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A4338-35F3-46B4-80AA-BA8AA2FE3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AE431-AF6E-4336-B624-D1982846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79282-7E2D-4DF6-A675-B540DECB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4211D-11D3-4B61-9AC3-9A3EB5A6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81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C33A-9D66-444C-9A10-AA651939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1959B-79C3-47F7-8598-6CA54DA4B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703DF-A72E-4D75-9E81-B569C638A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A5613-50CD-4B15-8728-217BB2B11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79959-CB05-4619-B58D-B05D69A45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4C976-589C-4F22-9E1A-D8656029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97F4B-E54A-46A7-B9D4-5507679B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F148C-E641-4922-BA5C-F5D2D3B1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4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BCD0-3BAE-46BA-A082-E0471803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C49DB6-B292-4128-89D8-A17D8675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5E35C-D5B8-4B5A-B034-45D71453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C3B75-5F46-4716-8947-E24E38AC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13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11EAA-1760-4E12-B320-B8CE36B6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98DCE-0C3D-4E2E-87BA-52C6F9C9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A686B-DDD4-4098-9466-125C7C4D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76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68A1-90AC-4E8D-82F5-293C36A7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F0AEF-5AF7-4A86-A25C-CCEB9B8D2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F529E-C310-4670-8E1D-744496353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9EDA3-6F76-4D84-96E5-9AF6D80E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3A858-2B45-4A52-A16E-E695F21B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B9178-F728-4ABF-A5E9-04583402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94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C474-FC45-4F2E-9C1E-6A6E827A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7673B-4900-41C9-8DA0-31EB902B4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707AC-324E-47CC-9AA3-1BD6680CC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B1D98-A0AE-438C-B5A5-B4758002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5266A-C8AF-4687-9F08-35F30C67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EB869-701C-4694-8E95-380A21D9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78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3E8EEA-888E-473D-8FCC-A4FCD1160C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8" t="1" r="25378" b="31571"/>
          <a:stretch/>
        </p:blipFill>
        <p:spPr>
          <a:xfrm>
            <a:off x="0" y="-206734"/>
            <a:ext cx="7219784" cy="70647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AA7AE2-B949-4A25-A974-427BA3941C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EAD90-85AE-46D2-A159-DD3215A3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6ECC-5C5C-4B8B-8BF9-A6C6BCA79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5202D-FAB6-46FF-858F-29D4E54B8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2F636-DA1D-4233-9B99-264B53B8A48A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4CD95-216A-4B65-AF1F-A60777B1F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48BB0-FFDB-4BA6-8D01-D52863FB3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6469A2-2308-4928-9396-43F40B36668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667" y="5549060"/>
            <a:ext cx="2389942" cy="125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4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nelynn.ie/summarising-aggregation-and-grouping-data-in-python-pandas/" TargetMode="External"/><Relationship Id="rId2" Type="http://schemas.openxmlformats.org/officeDocument/2006/relationships/hyperlink" Target="https://towardsdatascience.com/dplyr-style-data-manipulation-with-pipes-in-python-380dcb13700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preprocessing.html#imputation-of-missing-values" TargetMode="External"/><Relationship Id="rId2" Type="http://schemas.openxmlformats.org/officeDocument/2006/relationships/hyperlink" Target="http://pandas.pydata.org/pandas-docs/stable/missing_data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generated/seaborn.heatmap.html" TargetMode="External"/><Relationship Id="rId2" Type="http://schemas.openxmlformats.org/officeDocument/2006/relationships/hyperlink" Target="http://www.ultravioletanalytics.com/blog/investigating-missing-data-with-missingno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visualization.html" TargetMode="External"/><Relationship Id="rId2" Type="http://schemas.openxmlformats.org/officeDocument/2006/relationships/hyperlink" Target="https://machinelearningmastery.com/visualize-machine-learning-data-python-panda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ot.ly/python/getting-started/#more-examples" TargetMode="External"/><Relationship Id="rId5" Type="http://schemas.openxmlformats.org/officeDocument/2006/relationships/hyperlink" Target="https://matplotlib.org/gallery/statistics/boxplot_demo.html" TargetMode="External"/><Relationship Id="rId4" Type="http://schemas.openxmlformats.org/officeDocument/2006/relationships/hyperlink" Target="https://matplotlib.org/tutorials/introductory/sample_plots.html#sphx-glr-tutorials-introductory-sample-plots-p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uk/dataset/road-safe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preprocessing.html#imputation-of-missing-values" TargetMode="External"/><Relationship Id="rId2" Type="http://schemas.openxmlformats.org/officeDocument/2006/relationships/hyperlink" Target="http://pandas.pydata.org/pandas-docs/stable/missing_data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tl.nist.gov/div898/handbook/prc/section1/prc16.ht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67BD-8B88-4046-A1DA-1E67755B7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5813" y="1802280"/>
            <a:ext cx="6503253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Exploratory Data Analysis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746A1-4DAA-4F8D-97FA-2789BB8EF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6118" y="4189880"/>
            <a:ext cx="5642642" cy="165576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432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409B-6EA7-4E25-992D-19B1292F3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6168"/>
          </a:xfrm>
        </p:spPr>
        <p:txBody>
          <a:bodyPr/>
          <a:lstStyle/>
          <a:p>
            <a:pPr algn="ctr"/>
            <a:r>
              <a:rPr lang="en-GB" dirty="0"/>
              <a:t>Go </a:t>
            </a:r>
            <a:r>
              <a:rPr lang="en-GB"/>
              <a:t>through the Python </a:t>
            </a:r>
            <a:r>
              <a:rPr lang="en-GB" dirty="0"/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23991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9A69-1EAB-42AF-94F3-0B3319C1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45D8E-3B9E-4D8F-B875-5A4619B56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39"/>
            <a:ext cx="10515600" cy="4702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Try to explore and answer the following questions: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1) When are the accidents happening?</a:t>
            </a:r>
          </a:p>
          <a:p>
            <a:pPr marL="0" indent="0">
              <a:buNone/>
            </a:pPr>
            <a:r>
              <a:rPr lang="en-GB" dirty="0"/>
              <a:t>2) What people are involved in the accidents?</a:t>
            </a:r>
          </a:p>
          <a:p>
            <a:pPr marL="0" indent="0">
              <a:buNone/>
            </a:pPr>
            <a:r>
              <a:rPr lang="en-GB" dirty="0"/>
              <a:t>3) What type of vehicles are likely to have accidents?</a:t>
            </a:r>
          </a:p>
          <a:p>
            <a:pPr marL="0" indent="0">
              <a:buNone/>
            </a:pPr>
            <a:r>
              <a:rPr lang="en-GB" dirty="0"/>
              <a:t>4) What are the weather conditions when the accidents happened?</a:t>
            </a:r>
          </a:p>
          <a:p>
            <a:pPr marL="0" indent="0">
              <a:buNone/>
            </a:pPr>
            <a:r>
              <a:rPr lang="en-GB" dirty="0"/>
              <a:t>5) Where are the accidents happening?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02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C571-C3F4-4A94-9ED5-05D29A31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 for 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5A0D8-D04A-425C-B539-2F7212DF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Library </a:t>
            </a:r>
            <a:r>
              <a:rPr lang="en-GB" dirty="0" err="1"/>
              <a:t>dfply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https://towardsdatascience.com/dplyr-style-data-manipulation-with-pipes-in-python-380dcb137000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Pandas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https://www.shanelynn.ie/summarising-aggregation-and-grouping-data-in-python-pandas/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407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EADD-1A7A-4314-B05F-ECECC401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 for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2E97B-D7AC-46D6-A40A-CF0B60E0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Missing values using Pandas 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http://pandas.pydata.org/pandas-docs/stable/missing_data.html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>
              <a:buFontTx/>
              <a:buChar char="-"/>
            </a:pPr>
            <a:r>
              <a:rPr lang="en-GB" dirty="0"/>
              <a:t>Imputation of missing values with </a:t>
            </a:r>
            <a:r>
              <a:rPr lang="en-GB" dirty="0" err="1"/>
              <a:t>Scikit</a:t>
            </a:r>
            <a:r>
              <a:rPr lang="en-GB" dirty="0"/>
              <a:t>-learn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http://scikit-learn.org/stable/modules/preprocessing.html#imputation-of-missing-values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3806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4A6C-0924-4C77-B6BF-9A1692F2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 for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C25D-00B0-4B2C-8D83-8EA8B2A74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Visualization of missing values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http://www.ultravioletanalytics.com/blog/investigating-missing-data-with-missingno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 Visualization of Correlation matrices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https://seaborn.pydata.org/generated/seaborn.heatmap.html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697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752C-86B6-4389-895B-94FED177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Univariate and Bivariate Visualization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4F44-FAB8-4579-9999-DC6D9BD02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Pandas</a:t>
            </a: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https://machinelearningmastery.com/visualize-machine-learning-data-python-pandas/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r>
              <a:rPr lang="en-GB" dirty="0">
                <a:hlinkClick r:id="rId3"/>
              </a:rPr>
              <a:t>https://pandas.pydata.org/pandas-docs/stable/visualization.html</a:t>
            </a:r>
            <a:r>
              <a:rPr lang="en-GB" dirty="0"/>
              <a:t> </a:t>
            </a:r>
          </a:p>
          <a:p>
            <a:r>
              <a:rPr lang="en-GB" dirty="0"/>
              <a:t>Matplotlib</a:t>
            </a:r>
          </a:p>
          <a:p>
            <a:pPr marL="457200" lvl="1" indent="0">
              <a:buNone/>
            </a:pPr>
            <a:r>
              <a:rPr lang="en-GB" dirty="0">
                <a:hlinkClick r:id="rId4"/>
              </a:rPr>
              <a:t>https://matplotlib.org/tutorials/introductory/sample_plots.html#sphx-glr-tutorials-introductory-sample-plots-py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r>
              <a:rPr lang="en-GB" dirty="0">
                <a:hlinkClick r:id="rId5"/>
              </a:rPr>
              <a:t>https://matplotlib.org/gallery/statistics/boxplot_demo.html</a:t>
            </a:r>
            <a:r>
              <a:rPr lang="en-GB" dirty="0"/>
              <a:t> </a:t>
            </a:r>
          </a:p>
          <a:p>
            <a:r>
              <a:rPr lang="en-GB" dirty="0" err="1"/>
              <a:t>Plotly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hlinkClick r:id="rId6"/>
              </a:rPr>
              <a:t>https://plot.ly/python/getting-started/#more-examples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193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325A-779B-4B45-B03F-D9FBE673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CRISP-DM Model</a:t>
            </a:r>
            <a:endParaRPr lang="es-E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BF4C3D-F235-4103-8375-52F2C359F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059" y="1756799"/>
            <a:ext cx="4841543" cy="435133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85E9B04-7509-460E-A0F4-D354B5E630D2}"/>
              </a:ext>
            </a:extLst>
          </p:cNvPr>
          <p:cNvSpPr/>
          <p:nvPr/>
        </p:nvSpPr>
        <p:spPr>
          <a:xfrm>
            <a:off x="4021393" y="2369574"/>
            <a:ext cx="1224117" cy="8013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39DEFD5-08E4-46D3-806A-53B7C87F9F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85" t="948" r="65929" b="-948"/>
          <a:stretch/>
        </p:blipFill>
        <p:spPr>
          <a:xfrm>
            <a:off x="7867844" y="1643728"/>
            <a:ext cx="1410930" cy="466521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E6F99A9-A154-4693-813B-789F4321C89C}"/>
              </a:ext>
            </a:extLst>
          </p:cNvPr>
          <p:cNvSpPr/>
          <p:nvPr/>
        </p:nvSpPr>
        <p:spPr>
          <a:xfrm>
            <a:off x="5343833" y="2637502"/>
            <a:ext cx="2462980" cy="265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454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BF26-55C8-4BEE-BA81-93C7710B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Previous</a:t>
            </a:r>
            <a:r>
              <a:rPr lang="es-ES" dirty="0"/>
              <a:t> IWDS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D9D5-18BB-4124-9CAE-A161A1A83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s-ES" dirty="0" err="1"/>
              <a:t>ataset</a:t>
            </a:r>
            <a:r>
              <a:rPr lang="es-ES" dirty="0"/>
              <a:t>: </a:t>
            </a:r>
            <a:r>
              <a:rPr lang="es-ES" dirty="0">
                <a:hlinkClick r:id="rId2"/>
              </a:rPr>
              <a:t>https://data.gov.uk/dataset/road-safety</a:t>
            </a:r>
            <a:endParaRPr lang="es-ES" dirty="0"/>
          </a:p>
          <a:p>
            <a:endParaRPr lang="en-GB" dirty="0"/>
          </a:p>
          <a:p>
            <a:r>
              <a:rPr lang="en-GB" dirty="0"/>
              <a:t>Tasks for today: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dirty="0"/>
              <a:t> Collect initial data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dirty="0"/>
              <a:t> Data Description Report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dirty="0"/>
              <a:t> Data Exploration Report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dirty="0"/>
              <a:t> Data Quality Report</a:t>
            </a:r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39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484A-EFCD-4A6A-964D-461A27CB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IWDS workshop today:</a:t>
            </a:r>
            <a:br>
              <a:rPr lang="en-GB" dirty="0"/>
            </a:br>
            <a:r>
              <a:rPr lang="en-GB" dirty="0"/>
              <a:t>Exploratory data analysis with Python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60FF8-7FFC-4A84-9E78-6354B165B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Data</a:t>
            </a:r>
          </a:p>
          <a:p>
            <a:r>
              <a:rPr lang="en-GB" dirty="0"/>
              <a:t>Examining missing values and data imputation</a:t>
            </a:r>
          </a:p>
          <a:p>
            <a:r>
              <a:rPr lang="en-GB" dirty="0"/>
              <a:t>Examining and dealing with outliers</a:t>
            </a:r>
          </a:p>
          <a:p>
            <a:r>
              <a:rPr lang="en-GB" dirty="0"/>
              <a:t>Correlation matrices</a:t>
            </a:r>
          </a:p>
          <a:p>
            <a:r>
              <a:rPr lang="en-GB" dirty="0"/>
              <a:t>Other plots</a:t>
            </a:r>
          </a:p>
        </p:txBody>
      </p:sp>
    </p:spTree>
    <p:extLst>
      <p:ext uri="{BB962C8B-B14F-4D97-AF65-F5344CB8AC3E}">
        <p14:creationId xmlns:p14="http://schemas.microsoft.com/office/powerpoint/2010/main" val="32281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588B-490E-4BF4-AF87-A694B6B2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Understanding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62CDB2-0416-43E6-B24D-629716670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prepare your data, you would need to use: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 file called stats20-2005.pdf as it explains how the data was collected.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 script called “dataUnderstanding.py” that prepares the data for you </a:t>
            </a:r>
          </a:p>
        </p:txBody>
      </p:sp>
    </p:spTree>
    <p:extLst>
      <p:ext uri="{BB962C8B-B14F-4D97-AF65-F5344CB8AC3E}">
        <p14:creationId xmlns:p14="http://schemas.microsoft.com/office/powerpoint/2010/main" val="311453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BE77-55A5-4EFF-A5EF-BF32E43A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Examining missing values and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7D46-7FB6-42EF-80C7-7C2294258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describe from Pandas to basic statistics of your </a:t>
            </a:r>
            <a:r>
              <a:rPr lang="en-GB" dirty="0" err="1"/>
              <a:t>dataframe</a:t>
            </a:r>
            <a:endParaRPr lang="en-GB" dirty="0"/>
          </a:p>
          <a:p>
            <a:r>
              <a:rPr lang="en-GB" dirty="0"/>
              <a:t>Visualise missing values using the package called </a:t>
            </a:r>
            <a:r>
              <a:rPr lang="en-GB" dirty="0" err="1"/>
              <a:t>missingno</a:t>
            </a:r>
            <a:endParaRPr lang="en-GB" dirty="0"/>
          </a:p>
          <a:p>
            <a:r>
              <a:rPr lang="en-GB" dirty="0"/>
              <a:t>10% rule: it is appropriate to impute missing values when 10% is missing. If we impute data with more than 10% of that column missing then artificial relationships can be introduced leading to errors.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14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EADD-1A7A-4314-B05F-ECECC401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 for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2E97B-D7AC-46D6-A40A-CF0B60E0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Missing values using Pandas 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http://pandas.pydata.org/pandas-docs/stable/missing_data.html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>
              <a:buFontTx/>
              <a:buChar char="-"/>
            </a:pPr>
            <a:r>
              <a:rPr lang="en-GB" dirty="0"/>
              <a:t>Imputation of missing values with </a:t>
            </a:r>
            <a:r>
              <a:rPr lang="en-GB" dirty="0" err="1"/>
              <a:t>Scikit</a:t>
            </a:r>
            <a:r>
              <a:rPr lang="en-GB" dirty="0"/>
              <a:t>-learn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http://scikit-learn.org/stable/modules/preprocessing.html#imputation-of-missing-values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033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2356-4066-4FED-B767-19252DA6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Examining and dealing with outliers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975ACD-9CEA-4B39-B433-E6DFC0B53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217" y="1732648"/>
            <a:ext cx="3628958" cy="2423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42AAFB-190B-4371-9E28-A93969BBC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418" y="2650115"/>
            <a:ext cx="3721510" cy="38231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70255-5BD6-4FDA-A7D7-2B3FC0181CF7}"/>
              </a:ext>
            </a:extLst>
          </p:cNvPr>
          <p:cNvSpPr txBox="1"/>
          <p:nvPr/>
        </p:nvSpPr>
        <p:spPr>
          <a:xfrm>
            <a:off x="902601" y="4572000"/>
            <a:ext cx="415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Useful link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07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7D26-586F-429E-8E77-F198DE10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 matrices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282404-6A67-40BC-86EF-CD0213B8A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7" y="1302701"/>
            <a:ext cx="9074793" cy="545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3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200E419CCA7B499D097267456F36D1" ma:contentTypeVersion="5" ma:contentTypeDescription="Create a new document." ma:contentTypeScope="" ma:versionID="439476a19ac106687de2ff43db20e562">
  <xsd:schema xmlns:xsd="http://www.w3.org/2001/XMLSchema" xmlns:xs="http://www.w3.org/2001/XMLSchema" xmlns:p="http://schemas.microsoft.com/office/2006/metadata/properties" xmlns:ns2="32e3306f-eafc-487e-bffa-aab9e61af800" targetNamespace="http://schemas.microsoft.com/office/2006/metadata/properties" ma:root="true" ma:fieldsID="fae5d4c454adefe3f04dbbb855aa2a3f" ns2:_="">
    <xsd:import namespace="32e3306f-eafc-487e-bffa-aab9e61af8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e3306f-eafc-487e-bffa-aab9e61af8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38DDC9-4FB7-4E71-8FB0-6BB64D8C9A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e3306f-eafc-487e-bffa-aab9e61af8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052690-2AE8-4C2E-99A3-05F4D62CEE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5512D-FCF4-4465-88CD-7BD313EA4A8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32e3306f-eafc-487e-bffa-aab9e61af800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475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Segoe UI</vt:lpstr>
      <vt:lpstr>Segoe UI Light</vt:lpstr>
      <vt:lpstr>Wingdings</vt:lpstr>
      <vt:lpstr>Office Theme</vt:lpstr>
      <vt:lpstr>Exploratory Data Analysis with Python</vt:lpstr>
      <vt:lpstr>The CRISP-DM Model</vt:lpstr>
      <vt:lpstr>Previous IWDS workshop</vt:lpstr>
      <vt:lpstr>IWDS workshop today: Exploratory data analysis with Python overview</vt:lpstr>
      <vt:lpstr>Data Understanding </vt:lpstr>
      <vt:lpstr>Examining missing values and imputation</vt:lpstr>
      <vt:lpstr>Resources for Missing values</vt:lpstr>
      <vt:lpstr>Examining and dealing with outliers</vt:lpstr>
      <vt:lpstr>Correlation matrices</vt:lpstr>
      <vt:lpstr>Go through the Python script</vt:lpstr>
      <vt:lpstr>Tasks </vt:lpstr>
      <vt:lpstr>Resources for Data manipulation</vt:lpstr>
      <vt:lpstr>Resources for Missing values</vt:lpstr>
      <vt:lpstr>Resources for Visualization</vt:lpstr>
      <vt:lpstr>Univariate and Bivariate Visualization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Bealing</dc:creator>
  <cp:lastModifiedBy>Laura da Silva</cp:lastModifiedBy>
  <cp:revision>8</cp:revision>
  <dcterms:created xsi:type="dcterms:W3CDTF">2017-09-27T15:03:37Z</dcterms:created>
  <dcterms:modified xsi:type="dcterms:W3CDTF">2018-05-21T16:55:02Z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0x0101002A200E419CCA7B499D097267456F36D1</vt:lpwstr>
  </property>
</Properties>
</file>