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1" r:id="rId7"/>
    <p:sldId id="263" r:id="rId8"/>
    <p:sldId id="258" r:id="rId9"/>
    <p:sldId id="259" r:id="rId10"/>
    <p:sldId id="264" r:id="rId11"/>
    <p:sldId id="260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7" d="100"/>
          <a:sy n="97" d="100"/>
        </p:scale>
        <p:origin x="36" y="1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shna Shah" userId="120d1f87-4830-483d-9102-588c748d6375" providerId="ADAL" clId="{D3543081-C525-4DEC-9B04-C6A120766425}"/>
    <pc:docChg chg="undo custSel addSld modSld">
      <pc:chgData name="Darshna Shah" userId="120d1f87-4830-483d-9102-588c748d6375" providerId="ADAL" clId="{D3543081-C525-4DEC-9B04-C6A120766425}" dt="2018-03-02T16:13:12.027" v="1290" actId="20577"/>
      <pc:docMkLst>
        <pc:docMk/>
      </pc:docMkLst>
      <pc:sldChg chg="modSp">
        <pc:chgData name="Darshna Shah" userId="120d1f87-4830-483d-9102-588c748d6375" providerId="ADAL" clId="{D3543081-C525-4DEC-9B04-C6A120766425}" dt="2018-03-02T11:28:03.210" v="54" actId="20577"/>
        <pc:sldMkLst>
          <pc:docMk/>
          <pc:sldMk cId="1049432416" sldId="256"/>
        </pc:sldMkLst>
        <pc:spChg chg="mod">
          <ac:chgData name="Darshna Shah" userId="120d1f87-4830-483d-9102-588c748d6375" providerId="ADAL" clId="{D3543081-C525-4DEC-9B04-C6A120766425}" dt="2018-03-02T11:27:48.039" v="21" actId="20577"/>
          <ac:spMkLst>
            <pc:docMk/>
            <pc:sldMk cId="1049432416" sldId="256"/>
            <ac:spMk id="2" creationId="{3D7867BD-8B88-4046-A1DA-1E67755B776B}"/>
          </ac:spMkLst>
        </pc:spChg>
        <pc:spChg chg="mod">
          <ac:chgData name="Darshna Shah" userId="120d1f87-4830-483d-9102-588c748d6375" providerId="ADAL" clId="{D3543081-C525-4DEC-9B04-C6A120766425}" dt="2018-03-02T11:28:03.210" v="54" actId="20577"/>
          <ac:spMkLst>
            <pc:docMk/>
            <pc:sldMk cId="1049432416" sldId="256"/>
            <ac:spMk id="3" creationId="{8A3746A1-4DAA-4F8D-97FA-2789BB8EFCC2}"/>
          </ac:spMkLst>
        </pc:spChg>
      </pc:sldChg>
      <pc:sldChg chg="addSp modSp">
        <pc:chgData name="Darshna Shah" userId="120d1f87-4830-483d-9102-588c748d6375" providerId="ADAL" clId="{D3543081-C525-4DEC-9B04-C6A120766425}" dt="2018-03-02T11:43:39.382" v="680" actId="113"/>
        <pc:sldMkLst>
          <pc:docMk/>
          <pc:sldMk cId="322811064" sldId="257"/>
        </pc:sldMkLst>
        <pc:spChg chg="mod">
          <ac:chgData name="Darshna Shah" userId="120d1f87-4830-483d-9102-588c748d6375" providerId="ADAL" clId="{D3543081-C525-4DEC-9B04-C6A120766425}" dt="2018-03-02T11:43:39.382" v="680" actId="113"/>
          <ac:spMkLst>
            <pc:docMk/>
            <pc:sldMk cId="322811064" sldId="257"/>
            <ac:spMk id="2" creationId="{0986484A-EFCD-4A6A-964D-461A27CB3BD5}"/>
          </ac:spMkLst>
        </pc:spChg>
        <pc:spChg chg="mod">
          <ac:chgData name="Darshna Shah" userId="120d1f87-4830-483d-9102-588c748d6375" providerId="ADAL" clId="{D3543081-C525-4DEC-9B04-C6A120766425}" dt="2018-03-02T11:43:14.121" v="676" actId="20577"/>
          <ac:spMkLst>
            <pc:docMk/>
            <pc:sldMk cId="322811064" sldId="257"/>
            <ac:spMk id="3" creationId="{1AF60FF8-7FFC-4A84-9E78-6354B165B8BE}"/>
          </ac:spMkLst>
        </pc:spChg>
        <pc:picChg chg="add mod">
          <ac:chgData name="Darshna Shah" userId="120d1f87-4830-483d-9102-588c748d6375" providerId="ADAL" clId="{D3543081-C525-4DEC-9B04-C6A120766425}" dt="2018-03-02T11:43:16.851" v="677" actId="1076"/>
          <ac:picMkLst>
            <pc:docMk/>
            <pc:sldMk cId="322811064" sldId="257"/>
            <ac:picMk id="4" creationId="{6580364F-52FF-4C6D-986B-D5050FAF722F}"/>
          </ac:picMkLst>
        </pc:picChg>
        <pc:picChg chg="add mod">
          <ac:chgData name="Darshna Shah" userId="120d1f87-4830-483d-9102-588c748d6375" providerId="ADAL" clId="{D3543081-C525-4DEC-9B04-C6A120766425}" dt="2018-03-02T11:43:19.146" v="678" actId="1076"/>
          <ac:picMkLst>
            <pc:docMk/>
            <pc:sldMk cId="322811064" sldId="257"/>
            <ac:picMk id="5" creationId="{DFF39D96-858D-4135-9B73-43AEE5E0C094}"/>
          </ac:picMkLst>
        </pc:picChg>
        <pc:picChg chg="add mod">
          <ac:chgData name="Darshna Shah" userId="120d1f87-4830-483d-9102-588c748d6375" providerId="ADAL" clId="{D3543081-C525-4DEC-9B04-C6A120766425}" dt="2018-03-02T11:43:22.709" v="679" actId="1076"/>
          <ac:picMkLst>
            <pc:docMk/>
            <pc:sldMk cId="322811064" sldId="257"/>
            <ac:picMk id="6" creationId="{39E7FAEB-0850-484E-9972-DB7CD54E9C7D}"/>
          </ac:picMkLst>
        </pc:picChg>
      </pc:sldChg>
      <pc:sldChg chg="addSp modSp add">
        <pc:chgData name="Darshna Shah" userId="120d1f87-4830-483d-9102-588c748d6375" providerId="ADAL" clId="{D3543081-C525-4DEC-9B04-C6A120766425}" dt="2018-03-02T11:49:34.130" v="699" actId="1076"/>
        <pc:sldMkLst>
          <pc:docMk/>
          <pc:sldMk cId="410627570" sldId="258"/>
        </pc:sldMkLst>
        <pc:spChg chg="mod">
          <ac:chgData name="Darshna Shah" userId="120d1f87-4830-483d-9102-588c748d6375" providerId="ADAL" clId="{D3543081-C525-4DEC-9B04-C6A120766425}" dt="2018-03-02T11:43:45.944" v="681" actId="113"/>
          <ac:spMkLst>
            <pc:docMk/>
            <pc:sldMk cId="410627570" sldId="258"/>
            <ac:spMk id="2" creationId="{CC739596-3BD0-4FD5-915D-348E2E2E6FBD}"/>
          </ac:spMkLst>
        </pc:spChg>
        <pc:spChg chg="mod">
          <ac:chgData name="Darshna Shah" userId="120d1f87-4830-483d-9102-588c748d6375" providerId="ADAL" clId="{D3543081-C525-4DEC-9B04-C6A120766425}" dt="2018-03-02T11:28:59.791" v="188" actId="20577"/>
          <ac:spMkLst>
            <pc:docMk/>
            <pc:sldMk cId="410627570" sldId="258"/>
            <ac:spMk id="3" creationId="{B0C411B5-0630-40CF-A927-06A6EC7099B0}"/>
          </ac:spMkLst>
        </pc:spChg>
        <pc:picChg chg="add mod">
          <ac:chgData name="Darshna Shah" userId="120d1f87-4830-483d-9102-588c748d6375" providerId="ADAL" clId="{D3543081-C525-4DEC-9B04-C6A120766425}" dt="2018-03-02T11:47:25.914" v="694" actId="1076"/>
          <ac:picMkLst>
            <pc:docMk/>
            <pc:sldMk cId="410627570" sldId="258"/>
            <ac:picMk id="4" creationId="{EF5A7ED7-349C-4219-8EEE-E01ED6FB5CED}"/>
          </ac:picMkLst>
        </pc:picChg>
        <pc:picChg chg="add mod">
          <ac:chgData name="Darshna Shah" userId="120d1f87-4830-483d-9102-588c748d6375" providerId="ADAL" clId="{D3543081-C525-4DEC-9B04-C6A120766425}" dt="2018-03-02T11:48:00.749" v="696" actId="1076"/>
          <ac:picMkLst>
            <pc:docMk/>
            <pc:sldMk cId="410627570" sldId="258"/>
            <ac:picMk id="5" creationId="{2872F7C9-D986-41AF-99C5-4ADF4A5B41BF}"/>
          </ac:picMkLst>
        </pc:picChg>
        <pc:picChg chg="add mod">
          <ac:chgData name="Darshna Shah" userId="120d1f87-4830-483d-9102-588c748d6375" providerId="ADAL" clId="{D3543081-C525-4DEC-9B04-C6A120766425}" dt="2018-03-02T11:49:34.130" v="699" actId="1076"/>
          <ac:picMkLst>
            <pc:docMk/>
            <pc:sldMk cId="410627570" sldId="258"/>
            <ac:picMk id="6" creationId="{DA93EF51-5CD2-4DAA-BEC0-7A2782BCF841}"/>
          </ac:picMkLst>
        </pc:picChg>
      </pc:sldChg>
      <pc:sldChg chg="addSp modSp add">
        <pc:chgData name="Darshna Shah" userId="120d1f87-4830-483d-9102-588c748d6375" providerId="ADAL" clId="{D3543081-C525-4DEC-9B04-C6A120766425}" dt="2018-03-02T13:28:41.839" v="1148" actId="20577"/>
        <pc:sldMkLst>
          <pc:docMk/>
          <pc:sldMk cId="1883631551" sldId="259"/>
        </pc:sldMkLst>
        <pc:spChg chg="mod">
          <ac:chgData name="Darshna Shah" userId="120d1f87-4830-483d-9102-588c748d6375" providerId="ADAL" clId="{D3543081-C525-4DEC-9B04-C6A120766425}" dt="2018-03-02T11:43:53.055" v="682" actId="113"/>
          <ac:spMkLst>
            <pc:docMk/>
            <pc:sldMk cId="1883631551" sldId="259"/>
            <ac:spMk id="2" creationId="{01241559-3349-42E6-A884-33E7F0236543}"/>
          </ac:spMkLst>
        </pc:spChg>
        <pc:spChg chg="mod">
          <ac:chgData name="Darshna Shah" userId="120d1f87-4830-483d-9102-588c748d6375" providerId="ADAL" clId="{D3543081-C525-4DEC-9B04-C6A120766425}" dt="2018-03-02T13:28:41.839" v="1148" actId="20577"/>
          <ac:spMkLst>
            <pc:docMk/>
            <pc:sldMk cId="1883631551" sldId="259"/>
            <ac:spMk id="3" creationId="{0DD77509-A292-4306-95DB-4BAC04B7AD3D}"/>
          </ac:spMkLst>
        </pc:spChg>
        <pc:picChg chg="add mod">
          <ac:chgData name="Darshna Shah" userId="120d1f87-4830-483d-9102-588c748d6375" providerId="ADAL" clId="{D3543081-C525-4DEC-9B04-C6A120766425}" dt="2018-03-02T11:51:24.227" v="706" actId="1076"/>
          <ac:picMkLst>
            <pc:docMk/>
            <pc:sldMk cId="1883631551" sldId="259"/>
            <ac:picMk id="4" creationId="{F96D4D12-3794-45AB-A193-AA63F1B793CA}"/>
          </ac:picMkLst>
        </pc:picChg>
      </pc:sldChg>
      <pc:sldChg chg="modSp add">
        <pc:chgData name="Darshna Shah" userId="120d1f87-4830-483d-9102-588c748d6375" providerId="ADAL" clId="{D3543081-C525-4DEC-9B04-C6A120766425}" dt="2018-03-02T11:44:03.626" v="692" actId="20577"/>
        <pc:sldMkLst>
          <pc:docMk/>
          <pc:sldMk cId="3160704433" sldId="260"/>
        </pc:sldMkLst>
        <pc:spChg chg="mod">
          <ac:chgData name="Darshna Shah" userId="120d1f87-4830-483d-9102-588c748d6375" providerId="ADAL" clId="{D3543081-C525-4DEC-9B04-C6A120766425}" dt="2018-03-02T11:43:57.801" v="683" actId="113"/>
          <ac:spMkLst>
            <pc:docMk/>
            <pc:sldMk cId="3160704433" sldId="260"/>
            <ac:spMk id="2" creationId="{0CEA8371-96BB-42FC-9820-D553A88173DF}"/>
          </ac:spMkLst>
        </pc:spChg>
        <pc:spChg chg="mod">
          <ac:chgData name="Darshna Shah" userId="120d1f87-4830-483d-9102-588c748d6375" providerId="ADAL" clId="{D3543081-C525-4DEC-9B04-C6A120766425}" dt="2018-03-02T11:44:03.626" v="692" actId="20577"/>
          <ac:spMkLst>
            <pc:docMk/>
            <pc:sldMk cId="3160704433" sldId="260"/>
            <ac:spMk id="3" creationId="{B1119D4B-170A-4D80-830A-D4FD1DE10DAF}"/>
          </ac:spMkLst>
        </pc:spChg>
      </pc:sldChg>
      <pc:sldChg chg="modSp add">
        <pc:chgData name="Darshna Shah" userId="120d1f87-4830-483d-9102-588c748d6375" providerId="ADAL" clId="{D3543081-C525-4DEC-9B04-C6A120766425}" dt="2018-03-02T11:54:10.169" v="885" actId="20577"/>
        <pc:sldMkLst>
          <pc:docMk/>
          <pc:sldMk cId="111538507" sldId="261"/>
        </pc:sldMkLst>
        <pc:spChg chg="mod">
          <ac:chgData name="Darshna Shah" userId="120d1f87-4830-483d-9102-588c748d6375" providerId="ADAL" clId="{D3543081-C525-4DEC-9B04-C6A120766425}" dt="2018-03-02T11:53:11.560" v="752" actId="113"/>
          <ac:spMkLst>
            <pc:docMk/>
            <pc:sldMk cId="111538507" sldId="261"/>
            <ac:spMk id="2" creationId="{D9555E5E-7B43-4629-AE4A-DD9A1A7E3E56}"/>
          </ac:spMkLst>
        </pc:spChg>
        <pc:spChg chg="mod">
          <ac:chgData name="Darshna Shah" userId="120d1f87-4830-483d-9102-588c748d6375" providerId="ADAL" clId="{D3543081-C525-4DEC-9B04-C6A120766425}" dt="2018-03-02T11:54:10.169" v="885" actId="20577"/>
          <ac:spMkLst>
            <pc:docMk/>
            <pc:sldMk cId="111538507" sldId="261"/>
            <ac:spMk id="3" creationId="{91A44B54-A3FA-484D-A3B9-A25EA06EF8E7}"/>
          </ac:spMkLst>
        </pc:spChg>
      </pc:sldChg>
      <pc:sldChg chg="modSp add">
        <pc:chgData name="Darshna Shah" userId="120d1f87-4830-483d-9102-588c748d6375" providerId="ADAL" clId="{D3543081-C525-4DEC-9B04-C6A120766425}" dt="2018-03-02T14:50:32.813" v="1275" actId="20577"/>
        <pc:sldMkLst>
          <pc:docMk/>
          <pc:sldMk cId="3669924941" sldId="262"/>
        </pc:sldMkLst>
        <pc:spChg chg="mod">
          <ac:chgData name="Darshna Shah" userId="120d1f87-4830-483d-9102-588c748d6375" providerId="ADAL" clId="{D3543081-C525-4DEC-9B04-C6A120766425}" dt="2018-03-02T11:55:23.596" v="903" actId="20577"/>
          <ac:spMkLst>
            <pc:docMk/>
            <pc:sldMk cId="3669924941" sldId="262"/>
            <ac:spMk id="2" creationId="{4B7DF00B-B18D-4C91-BF41-410844E3D679}"/>
          </ac:spMkLst>
        </pc:spChg>
        <pc:spChg chg="mod">
          <ac:chgData name="Darshna Shah" userId="120d1f87-4830-483d-9102-588c748d6375" providerId="ADAL" clId="{D3543081-C525-4DEC-9B04-C6A120766425}" dt="2018-03-02T14:50:32.813" v="1275" actId="20577"/>
          <ac:spMkLst>
            <pc:docMk/>
            <pc:sldMk cId="3669924941" sldId="262"/>
            <ac:spMk id="3" creationId="{3A8CC996-565E-4404-B843-E2068683882F}"/>
          </ac:spMkLst>
        </pc:spChg>
      </pc:sldChg>
      <pc:sldChg chg="modSp add">
        <pc:chgData name="Darshna Shah" userId="120d1f87-4830-483d-9102-588c748d6375" providerId="ADAL" clId="{D3543081-C525-4DEC-9B04-C6A120766425}" dt="2018-03-02T13:28:06.137" v="1094" actId="20577"/>
        <pc:sldMkLst>
          <pc:docMk/>
          <pc:sldMk cId="3669180163" sldId="263"/>
        </pc:sldMkLst>
        <pc:spChg chg="mod">
          <ac:chgData name="Darshna Shah" userId="120d1f87-4830-483d-9102-588c748d6375" providerId="ADAL" clId="{D3543081-C525-4DEC-9B04-C6A120766425}" dt="2018-03-02T13:28:06.137" v="1094" actId="20577"/>
          <ac:spMkLst>
            <pc:docMk/>
            <pc:sldMk cId="3669180163" sldId="263"/>
            <ac:spMk id="2" creationId="{6772198A-67F2-443F-82E9-677A9910BA38}"/>
          </ac:spMkLst>
        </pc:spChg>
      </pc:sldChg>
      <pc:sldChg chg="modSp add">
        <pc:chgData name="Darshna Shah" userId="120d1f87-4830-483d-9102-588c748d6375" providerId="ADAL" clId="{D3543081-C525-4DEC-9B04-C6A120766425}" dt="2018-03-02T16:13:12.027" v="1290" actId="20577"/>
        <pc:sldMkLst>
          <pc:docMk/>
          <pc:sldMk cId="2678764495" sldId="264"/>
        </pc:sldMkLst>
        <pc:spChg chg="mod">
          <ac:chgData name="Darshna Shah" userId="120d1f87-4830-483d-9102-588c748d6375" providerId="ADAL" clId="{D3543081-C525-4DEC-9B04-C6A120766425}" dt="2018-03-02T14:48:24.106" v="1222" actId="113"/>
          <ac:spMkLst>
            <pc:docMk/>
            <pc:sldMk cId="2678764495" sldId="264"/>
            <ac:spMk id="2" creationId="{C08CA6A9-FA53-4608-B11F-A3F54128FE29}"/>
          </ac:spMkLst>
        </pc:spChg>
        <pc:spChg chg="mod">
          <ac:chgData name="Darshna Shah" userId="120d1f87-4830-483d-9102-588c748d6375" providerId="ADAL" clId="{D3543081-C525-4DEC-9B04-C6A120766425}" dt="2018-03-02T16:13:12.027" v="1290" actId="20577"/>
          <ac:spMkLst>
            <pc:docMk/>
            <pc:sldMk cId="2678764495" sldId="264"/>
            <ac:spMk id="3" creationId="{7F42E63C-F5A9-4B41-B3F8-7982E8D1D136}"/>
          </ac:spMkLst>
        </pc:spChg>
      </pc:sldChg>
    </pc:docChg>
  </pc:docChgLst>
  <pc:docChgLst>
    <pc:chgData name="Laura da Silva" userId="7213cc69-ab3a-4c90-bc6d-06f1e71a416e" providerId="ADAL" clId="{280D961F-95F3-4666-9D24-EF96A287D93C}"/>
    <pc:docChg chg="modSld">
      <pc:chgData name="Laura da Silva" userId="7213cc69-ab3a-4c90-bc6d-06f1e71a416e" providerId="ADAL" clId="{280D961F-95F3-4666-9D24-EF96A287D93C}" dt="2018-03-09T14:42:36.693" v="56" actId="20577"/>
      <pc:docMkLst>
        <pc:docMk/>
      </pc:docMkLst>
      <pc:sldChg chg="modSp">
        <pc:chgData name="Laura da Silva" userId="7213cc69-ab3a-4c90-bc6d-06f1e71a416e" providerId="ADAL" clId="{280D961F-95F3-4666-9D24-EF96A287D93C}" dt="2018-03-09T14:42:36.693" v="56" actId="20577"/>
        <pc:sldMkLst>
          <pc:docMk/>
          <pc:sldMk cId="1049432416" sldId="256"/>
        </pc:sldMkLst>
        <pc:spChg chg="mod">
          <ac:chgData name="Laura da Silva" userId="7213cc69-ab3a-4c90-bc6d-06f1e71a416e" providerId="ADAL" clId="{280D961F-95F3-4666-9D24-EF96A287D93C}" dt="2018-03-09T14:42:36.693" v="56" actId="20577"/>
          <ac:spMkLst>
            <pc:docMk/>
            <pc:sldMk cId="1049432416" sldId="256"/>
            <ac:spMk id="2" creationId="{3D7867BD-8B88-4046-A1DA-1E67755B776B}"/>
          </ac:spMkLst>
        </pc:spChg>
        <pc:spChg chg="mod">
          <ac:chgData name="Laura da Silva" userId="7213cc69-ab3a-4c90-bc6d-06f1e71a416e" providerId="ADAL" clId="{280D961F-95F3-4666-9D24-EF96A287D93C}" dt="2018-03-09T14:42:21.696" v="49" actId="20577"/>
          <ac:spMkLst>
            <pc:docMk/>
            <pc:sldMk cId="1049432416" sldId="256"/>
            <ac:spMk id="3" creationId="{8A3746A1-4DAA-4F8D-97FA-2789BB8EFCC2}"/>
          </ac:spMkLst>
        </pc:spChg>
      </pc:sldChg>
      <pc:sldChg chg="modSp">
        <pc:chgData name="Laura da Silva" userId="7213cc69-ab3a-4c90-bc6d-06f1e71a416e" providerId="ADAL" clId="{280D961F-95F3-4666-9D24-EF96A287D93C}" dt="2018-03-09T14:40:04.390" v="3"/>
        <pc:sldMkLst>
          <pc:docMk/>
          <pc:sldMk cId="3669924941" sldId="262"/>
        </pc:sldMkLst>
        <pc:spChg chg="mod">
          <ac:chgData name="Laura da Silva" userId="7213cc69-ab3a-4c90-bc6d-06f1e71a416e" providerId="ADAL" clId="{280D961F-95F3-4666-9D24-EF96A287D93C}" dt="2018-03-09T14:40:04.390" v="3"/>
          <ac:spMkLst>
            <pc:docMk/>
            <pc:sldMk cId="3669924941" sldId="262"/>
            <ac:spMk id="3" creationId="{3A8CC996-565E-4404-B843-E2068683882F}"/>
          </ac:spMkLst>
        </pc:spChg>
      </pc:sldChg>
      <pc:sldChg chg="addSp delSp modSp">
        <pc:chgData name="Laura da Silva" userId="7213cc69-ab3a-4c90-bc6d-06f1e71a416e" providerId="ADAL" clId="{280D961F-95F3-4666-9D24-EF96A287D93C}" dt="2018-03-09T12:08:38.889" v="1" actId="1076"/>
        <pc:sldMkLst>
          <pc:docMk/>
          <pc:sldMk cId="3669180163" sldId="263"/>
        </pc:sldMkLst>
        <pc:spChg chg="del">
          <ac:chgData name="Laura da Silva" userId="7213cc69-ab3a-4c90-bc6d-06f1e71a416e" providerId="ADAL" clId="{280D961F-95F3-4666-9D24-EF96A287D93C}" dt="2018-03-09T12:08:33.607" v="0"/>
          <ac:spMkLst>
            <pc:docMk/>
            <pc:sldMk cId="3669180163" sldId="263"/>
            <ac:spMk id="3" creationId="{65799977-5B2A-468D-B8FF-79F42FC0A231}"/>
          </ac:spMkLst>
        </pc:spChg>
        <pc:picChg chg="add mod">
          <ac:chgData name="Laura da Silva" userId="7213cc69-ab3a-4c90-bc6d-06f1e71a416e" providerId="ADAL" clId="{280D961F-95F3-4666-9D24-EF96A287D93C}" dt="2018-03-09T12:08:38.889" v="1" actId="1076"/>
          <ac:picMkLst>
            <pc:docMk/>
            <pc:sldMk cId="3669180163" sldId="263"/>
            <ac:picMk id="4" creationId="{DABE4EBA-6AD1-4FE1-8BCB-2CB364A0C16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11">
            <a:extLst>
              <a:ext uri="{FF2B5EF4-FFF2-40B4-BE49-F238E27FC236}">
                <a16:creationId xmlns:a16="http://schemas.microsoft.com/office/drawing/2014/main" id="{B10A8505-9D7D-4193-9433-713A6B2FDF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494"/>
            <a:ext cx="12198212" cy="68614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0DDCDB-7380-4E65-8B5D-8C509F75D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35814" y="1727274"/>
            <a:ext cx="6503253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34FA4D-CEC6-427E-A169-869F80471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6119" y="4133485"/>
            <a:ext cx="5642642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0B853-200B-41C4-B489-30AE450C7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2F636-DA1D-4233-9B99-264B53B8A48A}" type="datetimeFigureOut">
              <a:rPr lang="en-GB" smtClean="0"/>
              <a:t>09/03/2018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10947-B9E4-43B9-8598-A6484EE9F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54794-6B4B-4162-88C3-FA9C7AAD2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D160-0225-4C15-A381-B7399FE44F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302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DD471-48D5-4E41-A391-7ACA233E3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99A7FB-F0E4-4514-A281-79F547B41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6F6ED-2DB7-4326-A3B4-FDFF39F97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2F636-DA1D-4233-9B99-264B53B8A48A}" type="datetimeFigureOut">
              <a:rPr lang="en-GB" smtClean="0"/>
              <a:t>09/03/2018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B4129-A793-46D5-B9AE-210B08AEE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5AE5C-D9BA-43F5-ADE7-E07309305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D160-0225-4C15-A381-B7399FE44F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168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D10ECD-9769-4F7C-9223-4694D10C3C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183481-B87C-47F3-AB5D-3316D3F57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6DC11-30D1-45F6-A7B8-4CAE0300C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2F636-DA1D-4233-9B99-264B53B8A48A}" type="datetimeFigureOut">
              <a:rPr lang="en-GB" smtClean="0"/>
              <a:t>09/03/2018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BC514-F40A-46CD-9F85-86124F25C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1B499-536F-44DE-9F8A-6A6DE4F64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D160-0225-4C15-A381-B7399FE44F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980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813F7-3F6F-4E12-BE0D-59E24C646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AE0FB-472C-43EC-AA84-DE115CDAB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A8D74-1B2B-4C15-BAF9-1BEA33B83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2F636-DA1D-4233-9B99-264B53B8A48A}" type="datetimeFigureOut">
              <a:rPr lang="en-GB" smtClean="0"/>
              <a:t>09/03/2018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EBCE4-A0A1-4D44-B2DD-AFA51CAF8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7D68A-2790-4FB3-AD72-4C7EE5D5B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D160-0225-4C15-A381-B7399FE44F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359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D501B-C44B-4A1E-BE64-515958725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713380-972F-47DE-8CED-9711B6A23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3EA61-5B3A-4ED7-98A1-A21A1F1F6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2F636-DA1D-4233-9B99-264B53B8A48A}" type="datetimeFigureOut">
              <a:rPr lang="en-GB" smtClean="0"/>
              <a:t>09/03/2018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3B0EE-005A-47D2-AC04-0EA01D58B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7601D-DFC0-4F7B-B6B3-4B3691472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D160-0225-4C15-A381-B7399FE44F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252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26730-DE59-4397-924B-E62A8A0A5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DB89D-F6FD-4E70-ABFC-F0C45B0075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4A4338-35F3-46B4-80AA-BA8AA2FE3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AE431-AF6E-4336-B624-D19828469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2F636-DA1D-4233-9B99-264B53B8A48A}" type="datetimeFigureOut">
              <a:rPr lang="en-GB" smtClean="0"/>
              <a:t>09/03/2018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79282-7E2D-4DF6-A675-B540DECB8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F4211D-11D3-4B61-9AC3-9A3EB5A6A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D160-0225-4C15-A381-B7399FE44F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81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8C33A-9D66-444C-9A10-AA6519398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1959B-79C3-47F7-8598-6CA54DA4B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D703DF-A72E-4D75-9E81-B569C638A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EA5613-50CD-4B15-8728-217BB2B110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779959-CB05-4619-B58D-B05D69A45B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54C976-589C-4F22-9E1A-D8656029B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2F636-DA1D-4233-9B99-264B53B8A48A}" type="datetimeFigureOut">
              <a:rPr lang="en-GB" smtClean="0"/>
              <a:t>09/03/2018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E97F4B-E54A-46A7-B9D4-5507679BE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F148C-E641-4922-BA5C-F5D2D3B16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D160-0225-4C15-A381-B7399FE44F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744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6BCD0-3BAE-46BA-A082-E04718038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C49DB6-B292-4128-89D8-A17D8675D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2F636-DA1D-4233-9B99-264B53B8A48A}" type="datetimeFigureOut">
              <a:rPr lang="en-GB" smtClean="0"/>
              <a:t>09/03/2018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45E35C-D5B8-4B5A-B034-45D714531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EC3B75-5F46-4716-8947-E24E38ACD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D160-0225-4C15-A381-B7399FE44F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134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411EAA-1760-4E12-B320-B8CE36B6E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2F636-DA1D-4233-9B99-264B53B8A48A}" type="datetimeFigureOut">
              <a:rPr lang="en-GB" smtClean="0"/>
              <a:t>09/03/2018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F98DCE-0C3D-4E2E-87BA-52C6F9C9A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2A686B-DDD4-4098-9466-125C7C4D0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D160-0225-4C15-A381-B7399FE44F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8767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68A1-90AC-4E8D-82F5-293C36A7C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F0AEF-5AF7-4A86-A25C-CCEB9B8D2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4F529E-C310-4670-8E1D-744496353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9EDA3-6F76-4D84-96E5-9AF6D80E5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2F636-DA1D-4233-9B99-264B53B8A48A}" type="datetimeFigureOut">
              <a:rPr lang="en-GB" smtClean="0"/>
              <a:t>09/03/2018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3A858-2B45-4A52-A16E-E695F21BD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B9178-F728-4ABF-A5E9-045834025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D160-0225-4C15-A381-B7399FE44F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5944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1C474-FC45-4F2E-9C1E-6A6E827A2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67673B-4900-41C9-8DA0-31EB902B49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3707AC-324E-47CC-9AA3-1BD6680CC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9B1D98-A0AE-438C-B5A5-B47580025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2F636-DA1D-4233-9B99-264B53B8A48A}" type="datetimeFigureOut">
              <a:rPr lang="en-GB" smtClean="0"/>
              <a:t>09/03/2018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5266A-C8AF-4687-9F08-35F30C67E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EB869-701C-4694-8E95-380A21D95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D160-0225-4C15-A381-B7399FE44F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2789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43E8EEA-888E-473D-8FCC-A4FCD1160C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78" t="1" r="25378" b="31571"/>
          <a:stretch/>
        </p:blipFill>
        <p:spPr>
          <a:xfrm>
            <a:off x="0" y="-206734"/>
            <a:ext cx="7219784" cy="706473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9AA7AE2-B949-4A25-A974-427BA3941C6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8EAD90-85AE-46D2-A159-DD3215A3B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26ECC-5C5C-4B8B-8BF9-A6C6BCA79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5202D-FAB6-46FF-858F-29D4E54B8B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2F636-DA1D-4233-9B99-264B53B8A48A}" type="datetimeFigureOut">
              <a:rPr lang="en-GB" smtClean="0"/>
              <a:t>09/03/2018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4CD95-216A-4B65-AF1F-A60777B1F8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48BB0-FFDB-4BA6-8D01-D52863FB3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2D160-0225-4C15-A381-B7399FE44FE7}" type="slidenum">
              <a:rPr lang="en-GB" smtClean="0"/>
              <a:t>‹#›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6469A2-2308-4928-9396-43F40B36668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667" y="5549060"/>
            <a:ext cx="2389942" cy="125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241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15/10/recommendation-engines/" TargetMode="External"/><Relationship Id="rId2" Type="http://schemas.openxmlformats.org/officeDocument/2006/relationships/hyperlink" Target="http://bigdata-doctor.com/recommender-systems-101-practical-example-in-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nalyticsvidhya.com/blog/2016/06/quick-guide-build-recommendation-engine-pyth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867BD-8B88-4046-A1DA-1E67755B77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35813" y="1802280"/>
            <a:ext cx="6503253" cy="2387600"/>
          </a:xfrm>
        </p:spPr>
        <p:txBody>
          <a:bodyPr/>
          <a:lstStyle/>
          <a:p>
            <a:r>
              <a:rPr lang="en-GB" dirty="0"/>
              <a:t>Recommendation Systems with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3746A1-4DAA-4F8D-97FA-2789BB8EF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6118" y="4189880"/>
            <a:ext cx="5642642" cy="1655762"/>
          </a:xfrm>
        </p:spPr>
        <p:txBody>
          <a:bodyPr/>
          <a:lstStyle/>
          <a:p>
            <a:r>
              <a:rPr lang="en-GB" dirty="0"/>
              <a:t>Laura Da Silva (@</a:t>
            </a:r>
            <a:r>
              <a:rPr lang="en-GB" dirty="0" err="1"/>
              <a:t>LauraDataSci</a:t>
            </a:r>
            <a:r>
              <a:rPr lang="en-GB" dirty="0"/>
              <a:t>) </a:t>
            </a:r>
          </a:p>
          <a:p>
            <a:r>
              <a:rPr lang="en-GB" dirty="0"/>
              <a:t>&amp; </a:t>
            </a:r>
          </a:p>
          <a:p>
            <a:r>
              <a:rPr lang="en-GB" dirty="0"/>
              <a:t>Darshna Shah (@Darsh262)</a:t>
            </a:r>
          </a:p>
        </p:txBody>
      </p:sp>
    </p:spTree>
    <p:extLst>
      <p:ext uri="{BB962C8B-B14F-4D97-AF65-F5344CB8AC3E}">
        <p14:creationId xmlns:p14="http://schemas.microsoft.com/office/powerpoint/2010/main" val="1049432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6484A-EFCD-4A6A-964D-461A27CB3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What is a recommendation system?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60FF8-7FFC-4A84-9E78-6354B165B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recommender system is a simple algorithm that aims to present users with suggestions of the most relevant items/products, based on identifying and learning consumers data patterns and choices. </a:t>
            </a:r>
          </a:p>
          <a:p>
            <a:endParaRPr lang="en-GB" dirty="0"/>
          </a:p>
          <a:p>
            <a:r>
              <a:rPr lang="en-GB" dirty="0"/>
              <a:t>Examples: products you might like, films/tv series you might enjoy, friends you might know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80364F-52FF-4C6D-986B-D5050FAF7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688" y="5075736"/>
            <a:ext cx="2978829" cy="7950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F39D96-858D-4135-9B73-43AEE5E0C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6186" y="4950783"/>
            <a:ext cx="1230214" cy="9082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E7FAEB-0850-484E-9972-DB7CD54E9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4805" y="4964549"/>
            <a:ext cx="1553692" cy="89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11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55E5E-7B43-4629-AE4A-DD9A1A7E3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/>
              <a:t>What do recommendation systems aim to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44B54-A3FA-484D-A3B9-A25EA06EF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1). To predict the rating for an item or product, the user has not yet rated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2).To create the list of the top N recommended items</a:t>
            </a:r>
          </a:p>
        </p:txBody>
      </p:sp>
    </p:spTree>
    <p:extLst>
      <p:ext uri="{BB962C8B-B14F-4D97-AF65-F5344CB8AC3E}">
        <p14:creationId xmlns:p14="http://schemas.microsoft.com/office/powerpoint/2010/main" val="111538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2198A-67F2-443F-82E9-677A9910B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 representation of maths behind 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ABE4EBA-6AD1-4FE1-8BCB-2CB364A0C1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588" y="1633896"/>
            <a:ext cx="970528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180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39596-3BD0-4FD5-915D-348E2E2E6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Types of Recommendation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411B5-0630-40CF-A927-06A6EC709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Content Based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Collaborative Filtering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Hybrid Approaches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5A7ED7-349C-4219-8EEE-E01ED6FB5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053" y="1819007"/>
            <a:ext cx="1431024" cy="5757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72F7C9-D986-41AF-99C5-4ADF4A5B4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145" y="3347581"/>
            <a:ext cx="1384453" cy="5122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93EF51-5CD2-4DAA-BEC0-7A2782BCF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2501" y="4751805"/>
            <a:ext cx="1088087" cy="77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27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41559-3349-42E6-A884-33E7F0236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Problems around Recommendation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77509-A292-4306-95DB-4BAC04B7A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Cold Start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Overcoming the cold start problem – user profiles.</a:t>
            </a:r>
          </a:p>
          <a:p>
            <a:r>
              <a:rPr lang="en-GB" dirty="0"/>
              <a:t>Validating Recommender Systems</a:t>
            </a:r>
          </a:p>
          <a:p>
            <a:r>
              <a:rPr lang="en-GB" dirty="0"/>
              <a:t>Considerations of user interactions in production environment (e.g. forcing an add vs asking whether a recommendation should be suggested)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6D4D12-3794-45AB-A193-AA63F1B79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223" y="1886593"/>
            <a:ext cx="2921322" cy="203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631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CA6A9-FA53-4608-B11F-A3F54128F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/>
              <a:t>Tools and Packages to implement recommender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2E63C-F5A9-4B41-B3F8-7982E8D1D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R</a:t>
            </a:r>
          </a:p>
          <a:p>
            <a:r>
              <a:rPr lang="en-GB" dirty="0" err="1"/>
              <a:t>Recommenderlab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Python</a:t>
            </a:r>
          </a:p>
          <a:p>
            <a:r>
              <a:rPr lang="en-GB" dirty="0" err="1"/>
              <a:t>GraphLab</a:t>
            </a:r>
            <a:r>
              <a:rPr lang="en-GB" dirty="0"/>
              <a:t> </a:t>
            </a:r>
          </a:p>
          <a:p>
            <a:r>
              <a:rPr lang="en-GB" dirty="0"/>
              <a:t>Crab</a:t>
            </a:r>
          </a:p>
          <a:p>
            <a:r>
              <a:rPr lang="en-GB" dirty="0" err="1"/>
              <a:t>SurPRISE</a:t>
            </a:r>
            <a:endParaRPr lang="en-GB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8764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A8371-96BB-42FC-9820-D553A8817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Implementing a Recommender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19D4B-170A-4D80-830A-D4FD1DE10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3160704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DF00B-B18D-4C91-BF41-410844E3D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useful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CC996-565E-4404-B843-E20686838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https://cran.r-project.org/web/packages/recommenderlab/vignettes/recommenderlab.pdf</a:t>
            </a:r>
          </a:p>
          <a:p>
            <a:r>
              <a:rPr lang="en-GB" dirty="0">
                <a:hlinkClick r:id="rId2"/>
              </a:rPr>
              <a:t>http://bigdata-doctor.com/recommender-systems-101-practical-example-in-r/</a:t>
            </a:r>
            <a:endParaRPr lang="en-GB" dirty="0"/>
          </a:p>
          <a:p>
            <a:r>
              <a:rPr lang="en-GB" dirty="0">
                <a:hlinkClick r:id="rId3"/>
              </a:rPr>
              <a:t>https://www.analyticsvidhya.com/blog/2015/10/recommendation-engines/</a:t>
            </a:r>
            <a:endParaRPr lang="en-GB" dirty="0"/>
          </a:p>
          <a:p>
            <a:r>
              <a:rPr lang="en-GB" dirty="0">
                <a:hlinkClick r:id="rId4"/>
              </a:rPr>
              <a:t>https://www.analyticsvidhya.com/blog/2016/06/quick-guide-build-recommendation-engine-python/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9924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200E419CCA7B499D097267456F36D1" ma:contentTypeVersion="5" ma:contentTypeDescription="Create a new document." ma:contentTypeScope="" ma:versionID="439476a19ac106687de2ff43db20e562">
  <xsd:schema xmlns:xsd="http://www.w3.org/2001/XMLSchema" xmlns:xs="http://www.w3.org/2001/XMLSchema" xmlns:p="http://schemas.microsoft.com/office/2006/metadata/properties" xmlns:ns2="32e3306f-eafc-487e-bffa-aab9e61af800" targetNamespace="http://schemas.microsoft.com/office/2006/metadata/properties" ma:root="true" ma:fieldsID="fae5d4c454adefe3f04dbbb855aa2a3f" ns2:_="">
    <xsd:import namespace="32e3306f-eafc-487e-bffa-aab9e61af8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e3306f-eafc-487e-bffa-aab9e61af8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description="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A25512D-FCF4-4465-88CD-7BD313EA4A8D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32e3306f-eafc-487e-bffa-aab9e61af800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938DDC9-4FB7-4E71-8FB0-6BB64D8C9A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e3306f-eafc-487e-bffa-aab9e61af8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6052690-2AE8-4C2E-99A3-05F4D62CEE7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247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Segoe UI</vt:lpstr>
      <vt:lpstr>Segoe UI Light</vt:lpstr>
      <vt:lpstr>Office Theme</vt:lpstr>
      <vt:lpstr>Recommendation Systems with R</vt:lpstr>
      <vt:lpstr>What is a recommendation system?</vt:lpstr>
      <vt:lpstr>What do recommendation systems aim to do?</vt:lpstr>
      <vt:lpstr>Visual representation of maths behind RS</vt:lpstr>
      <vt:lpstr>Types of Recommendation System</vt:lpstr>
      <vt:lpstr>Problems around Recommendation Systems</vt:lpstr>
      <vt:lpstr>Tools and Packages to implement recommender systems</vt:lpstr>
      <vt:lpstr>Implementing a Recommender System</vt:lpstr>
      <vt:lpstr>Some useful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Lucy Bealing</dc:creator>
  <cp:lastModifiedBy>Laura da Silva</cp:lastModifiedBy>
  <cp:revision>2</cp:revision>
  <dcterms:created xsi:type="dcterms:W3CDTF">2017-09-27T15:03:37Z</dcterms:created>
  <dcterms:modified xsi:type="dcterms:W3CDTF">2018-03-09T14:42:40Z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0x0101002A200E419CCA7B499D097267456F36D1</vt:lpwstr>
  </property>
</Properties>
</file>