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73B08771-F2F3-AB06-FAD9-16EF0B60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68E66292-1AD3-F5CB-CE24-579C44140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24132229-FCA8-2095-8912-AC183485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2DA68-E4AF-492F-8DD9-8296C457326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650BECB-6DC4-937A-71A8-BBE5F4D1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dirty="0"/>
              <a:t>LAURA DANIELA DIAZ TORRES</a:t>
            </a:r>
            <a:br>
              <a:rPr lang="es-CO" altLang="es-CO" dirty="0"/>
            </a:br>
            <a:r>
              <a:rPr lang="es-CO" altLang="es-CO" dirty="0"/>
              <a:t>VIVIAN CABANZO FERNÁNDEZ</a:t>
            </a:r>
            <a:br>
              <a:rPr lang="es-CO" altLang="es-CO" dirty="0"/>
            </a:br>
            <a:r>
              <a:rPr lang="es-CO" altLang="es-CO" dirty="0"/>
              <a:t>ZENNETH OLIVERO TAPIAS</a:t>
            </a:r>
            <a:br>
              <a:rPr lang="es-CO" altLang="es-CO" dirty="0"/>
            </a:br>
            <a:r>
              <a:rPr lang="es-CO" altLang="es-CO" dirty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DATOS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820D387-570C-2D98-0CB0-13C3EB3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D</a:t>
            </a:r>
            <a:r>
              <a:rPr lang="es-CO" altLang="es-CO" dirty="0" err="1"/>
              <a:t>escripción</a:t>
            </a:r>
            <a:r>
              <a:rPr lang="es-CO" altLang="es-CO" dirty="0"/>
              <a:t> de los datos y muestra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63B12D8-4CDC-BC6C-5B04-EE5CFCBE49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1581" y="2276800"/>
            <a:ext cx="710083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Fuente: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Gran Encuesta Integrada de Hogares (GEIH) – DANE</a:t>
            </a:r>
          </a:p>
          <a:p>
            <a:pPr marL="0" indent="0">
              <a:spcBef>
                <a:spcPct val="0"/>
              </a:spcBef>
              <a:buNone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Año de análisis: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2018</a:t>
            </a:r>
          </a:p>
          <a:p>
            <a:pPr marL="0" indent="0">
              <a:spcBef>
                <a:spcPct val="0"/>
              </a:spcBef>
              <a:buNone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CO" altLang="es-CO" sz="1800" b="1" dirty="0"/>
              <a:t>Muestra de estudio: </a:t>
            </a:r>
            <a:r>
              <a:rPr lang="es-CO" altLang="es-CO" sz="1800" dirty="0"/>
              <a:t>Ocupados mayores a 18 años con ingresos positivos reportados.</a:t>
            </a:r>
          </a:p>
          <a:p>
            <a:pPr marL="0" indent="0">
              <a:spcBef>
                <a:spcPct val="0"/>
              </a:spcBef>
              <a:buNone/>
            </a:pPr>
            <a:endParaRPr lang="es-CO" altLang="es-CO" sz="1800" dirty="0"/>
          </a:p>
          <a:p>
            <a:pPr>
              <a:spcBef>
                <a:spcPct val="0"/>
              </a:spcBef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Cobertura: 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Bogotá.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2526-6D89-AD9B-0E6E-55B7882C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DE005566-508E-4275-DADE-8190634E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Obtención de los datos</a:t>
            </a:r>
            <a:endParaRPr lang="es-CO" altLang="es-CO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7F6D3D7-58C5-7F55-975C-890DB8E6E3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616" y="2605554"/>
            <a:ext cx="7100837" cy="305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CO" dirty="0"/>
              <a:t>Información tomada del portal de GitHub del profesor Ignacio Sarmiento (Uniandes).</a:t>
            </a:r>
          </a:p>
          <a:p>
            <a:r>
              <a:rPr lang="es-CO" dirty="0"/>
              <a:t>Proceso en </a:t>
            </a:r>
            <a:r>
              <a:rPr lang="es-CO" b="1" dirty="0"/>
              <a:t>R Studio (web </a:t>
            </a:r>
            <a:r>
              <a:rPr lang="es-CO" b="1" dirty="0" err="1"/>
              <a:t>scraping</a:t>
            </a:r>
            <a:r>
              <a:rPr lang="es-CO" b="1" dirty="0"/>
              <a:t>):</a:t>
            </a:r>
            <a:endParaRPr lang="es-CO" dirty="0"/>
          </a:p>
          <a:p>
            <a:pPr lvl="1"/>
            <a:r>
              <a:rPr lang="es-CO" dirty="0"/>
              <a:t>Generar </a:t>
            </a:r>
            <a:r>
              <a:rPr lang="es-CO" dirty="0" err="1"/>
              <a:t>URLs</a:t>
            </a:r>
            <a:endParaRPr lang="es-CO" dirty="0"/>
          </a:p>
          <a:p>
            <a:pPr lvl="1"/>
            <a:r>
              <a:rPr lang="es-CO" dirty="0"/>
              <a:t>Extraer tablas (librería </a:t>
            </a:r>
            <a:r>
              <a:rPr lang="es-CO" i="1" dirty="0" err="1"/>
              <a:t>rvest</a:t>
            </a:r>
            <a:r>
              <a:rPr lang="es-CO" dirty="0"/>
              <a:t>)</a:t>
            </a:r>
          </a:p>
          <a:p>
            <a:pPr lvl="1"/>
            <a:r>
              <a:rPr lang="es-CO" dirty="0"/>
              <a:t>Convertir a </a:t>
            </a:r>
            <a:r>
              <a:rPr lang="es-CO" i="1" dirty="0"/>
              <a:t>data tables</a:t>
            </a:r>
            <a:endParaRPr lang="es-CO" dirty="0"/>
          </a:p>
          <a:p>
            <a:pPr lvl="1"/>
            <a:r>
              <a:rPr lang="es-CO" dirty="0"/>
              <a:t>Limpiar con </a:t>
            </a:r>
            <a:r>
              <a:rPr lang="es-CO" i="1" dirty="0" err="1"/>
              <a:t>janitor</a:t>
            </a:r>
            <a:endParaRPr lang="es-CO" dirty="0"/>
          </a:p>
          <a:p>
            <a:r>
              <a:rPr lang="es-CO" dirty="0"/>
              <a:t>Integración final en un único </a:t>
            </a:r>
            <a:r>
              <a:rPr lang="es-CO" dirty="0" err="1"/>
              <a:t>dataset</a:t>
            </a:r>
            <a:endParaRPr lang="es-CO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0B4BF-0E6A-1389-B784-62347F7AC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36536B0-93E7-B812-5399-7954B61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632794"/>
            <a:ext cx="8229600" cy="500062"/>
          </a:xfrm>
        </p:spPr>
        <p:txBody>
          <a:bodyPr/>
          <a:lstStyle/>
          <a:p>
            <a:r>
              <a:rPr lang="es-MX" altLang="es-CO" dirty="0"/>
              <a:t>Variables y creación de variable de interés</a:t>
            </a:r>
            <a:endParaRPr lang="es-CO" altLang="es-CO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6F5FD4F-EAF4-CAFC-2024-0D37C85ABE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155758"/>
            <a:ext cx="71008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 base de datos: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</a:t>
            </a: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ingreso mo</a:t>
            </a:r>
            <a:r>
              <a:rPr lang="es-MX" altLang="es-CO" sz="1800" dirty="0"/>
              <a:t>netario primera actividad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Hours_work_usual</a:t>
            </a:r>
            <a:r>
              <a:rPr lang="es-MX" altLang="es-CO" sz="1800" b="1" dirty="0"/>
              <a:t>: </a:t>
            </a:r>
            <a:r>
              <a:rPr lang="es-MX" altLang="es-CO" sz="1800" dirty="0"/>
              <a:t>horas trabajadas usualmente por semana (primera actividad).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Max_educ_level</a:t>
            </a: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máximo nivel educativo alcanzado</a:t>
            </a:r>
          </a:p>
          <a:p>
            <a:pPr>
              <a:spcBef>
                <a:spcPct val="0"/>
              </a:spcBef>
            </a:pPr>
            <a:r>
              <a:rPr lang="es-MX" altLang="es-CO" sz="1800" b="1" dirty="0" err="1"/>
              <a:t>Relab</a:t>
            </a:r>
            <a:r>
              <a:rPr lang="es-MX" altLang="es-CO" sz="1800" b="1" dirty="0"/>
              <a:t>: </a:t>
            </a:r>
            <a:r>
              <a:rPr lang="es-MX" altLang="es-CO" sz="1800" dirty="0"/>
              <a:t>Tipo de ocupación 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Sex: </a:t>
            </a:r>
            <a:r>
              <a:rPr lang="es-MX" altLang="es-CO" sz="1800" dirty="0"/>
              <a:t>sexo.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s-MX" altLang="es-CO" sz="1800" b="1" dirty="0"/>
              <a:t>: </a:t>
            </a:r>
            <a:r>
              <a:rPr lang="es-MX" altLang="es-CO" sz="1800" dirty="0"/>
              <a:t>edad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Mes: 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 en la que se realizó la encuesta</a:t>
            </a:r>
          </a:p>
          <a:p>
            <a:pPr>
              <a:spcBef>
                <a:spcPct val="0"/>
              </a:spcBef>
            </a:pPr>
            <a:r>
              <a:rPr lang="es-MX" altLang="es-CO" sz="1800" b="1" dirty="0" err="1"/>
              <a:t>Size_firm</a:t>
            </a:r>
            <a:r>
              <a:rPr lang="es-MX" altLang="es-CO" sz="1800" b="1" dirty="0"/>
              <a:t>: </a:t>
            </a:r>
            <a:r>
              <a:rPr lang="es-MX" altLang="es-CO" sz="1800" dirty="0"/>
              <a:t>tamaño de la firma donde trabaja</a:t>
            </a:r>
          </a:p>
          <a:p>
            <a:pPr>
              <a:spcBef>
                <a:spcPct val="0"/>
              </a:spcBef>
            </a:pPr>
            <a:r>
              <a:rPr kumimoji="0" lang="es-MX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Directorio, </a:t>
            </a:r>
            <a:r>
              <a:rPr kumimoji="0" lang="es-MX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secuencia_p</a:t>
            </a:r>
            <a:r>
              <a:rPr lang="es-MX" altLang="es-CO" sz="1800" b="1" dirty="0"/>
              <a:t>, orden: </a:t>
            </a:r>
            <a:r>
              <a:rPr lang="es-MX" altLang="es-CO" sz="1800" dirty="0"/>
              <a:t>identificación del individuo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B9DE64F-B3B9-D4A0-2673-81336F8C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897" y="5373216"/>
            <a:ext cx="71008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altLang="es-CO" sz="1800" b="1" dirty="0"/>
              <a:t>Variable creada:</a:t>
            </a:r>
            <a:endParaRPr lang="es-CO" altLang="es-CO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05C5E9-4941-8044-8523-E5B4EEA2ACC8}"/>
                  </a:ext>
                </a:extLst>
              </p:cNvPr>
              <p:cNvSpPr txBox="1"/>
              <p:nvPr/>
            </p:nvSpPr>
            <p:spPr>
              <a:xfrm>
                <a:off x="2411760" y="5843497"/>
                <a:ext cx="4545328" cy="4212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MX" dirty="0"/>
                  <a:t>Ingreso por hora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𝑖𝑚𝑝𝑎</m:t>
                        </m:r>
                      </m:num>
                      <m:den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h𝑜𝑢𝑟𝑠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𝑢𝑠𝑢𝑎𝑙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×4,33</m:t>
                        </m:r>
                      </m:den>
                    </m:f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405C5E9-4941-8044-8523-E5B4EEA2A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5843497"/>
                <a:ext cx="4545328" cy="421269"/>
              </a:xfrm>
              <a:prstGeom prst="rect">
                <a:avLst/>
              </a:prstGeom>
              <a:blipFill>
                <a:blip r:embed="rId2"/>
                <a:stretch>
                  <a:fillRect l="-3221" t="-4348" b="-130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D3EA1122-20E8-B1C5-4B66-F067466BC568}"/>
              </a:ext>
            </a:extLst>
          </p:cNvPr>
          <p:cNvSpPr txBox="1"/>
          <p:nvPr/>
        </p:nvSpPr>
        <p:spPr>
          <a:xfrm>
            <a:off x="5436096" y="6453336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i="1" dirty="0"/>
              <a:t>(4,33 es el promedio de semanas en un mes)</a:t>
            </a:r>
            <a:endParaRPr lang="es-CO" sz="1200" i="1" dirty="0"/>
          </a:p>
        </p:txBody>
      </p:sp>
    </p:spTree>
    <p:extLst>
      <p:ext uri="{BB962C8B-B14F-4D97-AF65-F5344CB8AC3E}">
        <p14:creationId xmlns:p14="http://schemas.microsoft.com/office/powerpoint/2010/main" val="7461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D1C5-BCD7-888B-97BA-1A4D282D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72CB5AB-2FFC-516B-C60E-733E8221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Manipulación de datos</a:t>
            </a:r>
            <a:endParaRPr lang="es-CO" alt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F39BF-023F-FBC3-320B-1AC8BF7D5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624" y="2420888"/>
            <a:ext cx="590465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Exclusión de ingresos = 0 o faltantes</a:t>
            </a:r>
            <a:endParaRPr lang="es-CO" altLang="es-CO" sz="1800" dirty="0"/>
          </a:p>
          <a:p>
            <a:pPr>
              <a:spcBef>
                <a:spcPct val="0"/>
              </a:spcBef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Imputación de valor faltante en la variable </a:t>
            </a:r>
            <a:r>
              <a:rPr lang="es-CO" altLang="es-CO" sz="1800" dirty="0" err="1"/>
              <a:t>max_educ_level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(moda)</a:t>
            </a:r>
          </a:p>
          <a:p>
            <a:pPr>
              <a:spcBef>
                <a:spcPct val="0"/>
              </a:spcBef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Transformación: logaritmo natural del ingreso/hora</a:t>
            </a:r>
          </a:p>
          <a:p>
            <a:pPr lvl="1">
              <a:spcBef>
                <a:spcPct val="0"/>
              </a:spcBef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Justificación: reducir peso de valores extremos (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977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3993E-2FBE-092B-D038-4F477924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1772816"/>
            <a:ext cx="8229600" cy="500062"/>
          </a:xfrm>
        </p:spPr>
        <p:txBody>
          <a:bodyPr/>
          <a:lstStyle/>
          <a:p>
            <a:r>
              <a:rPr lang="es-MX" dirty="0"/>
              <a:t>Descriptivos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02BB19B-7FB9-BF9C-6814-89DE26AACB82}"/>
              </a:ext>
            </a:extLst>
          </p:cNvPr>
          <p:cNvSpPr txBox="1"/>
          <p:nvPr/>
        </p:nvSpPr>
        <p:spPr>
          <a:xfrm>
            <a:off x="2195736" y="3573016"/>
            <a:ext cx="7632848" cy="403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A4A9EB-C3B0-4C67-573B-2165476B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215898"/>
            <a:ext cx="640871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Edad promedio: 38 (mujeres y hombres)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Horas trabajadas: 44.3 (M) / 49.9 (H)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Ingreso hora promedio: $8.402 (M) / $8.849 (H)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Educación: más mujeres con nivel terciario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Formalidad: 60% en ambos sexos</a:t>
            </a:r>
            <a:endParaRPr lang="es-CO" altLang="es-CO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de empresa: 30% en firmas &gt;15 empleados</a:t>
            </a:r>
          </a:p>
        </p:txBody>
      </p:sp>
    </p:spTree>
    <p:extLst>
      <p:ext uri="{BB962C8B-B14F-4D97-AF65-F5344CB8AC3E}">
        <p14:creationId xmlns:p14="http://schemas.microsoft.com/office/powerpoint/2010/main" val="256016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7943-FF4B-3B57-0751-E8DEF11D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A8751-70F2-2109-759C-FC43B83B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500062"/>
          </a:xfrm>
        </p:spPr>
        <p:txBody>
          <a:bodyPr/>
          <a:lstStyle/>
          <a:p>
            <a:r>
              <a:rPr lang="es-MX" dirty="0"/>
              <a:t>Descriptivos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0804CE9-B40A-1183-32D1-FF1A930C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88840"/>
            <a:ext cx="7343247" cy="43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7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C9A74-93CA-8A11-0155-6941F0BE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D3BE7-5080-3E41-5DD6-8A118C46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500062"/>
          </a:xfrm>
        </p:spPr>
        <p:txBody>
          <a:bodyPr/>
          <a:lstStyle/>
          <a:p>
            <a:r>
              <a:rPr lang="es-MX" dirty="0"/>
              <a:t>Descriptivos</a:t>
            </a:r>
            <a:endParaRPr lang="es-CO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23CA6B-1ED7-7854-312B-C809EC804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16832"/>
            <a:ext cx="7212293" cy="43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9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D7A6B-BB1D-C5C6-1042-ECF63D003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2B05F-3678-E6A5-D304-D3D5D2E6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052736"/>
            <a:ext cx="8229600" cy="500062"/>
          </a:xfrm>
        </p:spPr>
        <p:txBody>
          <a:bodyPr/>
          <a:lstStyle/>
          <a:p>
            <a:r>
              <a:rPr lang="es-MX" dirty="0"/>
              <a:t>Descriptivos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E7349A0-1A29-20FD-B776-95D07B76A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7092280" cy="425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05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329</Words>
  <Application>Microsoft Office PowerPoint</Application>
  <PresentationFormat>Presentación en pantalla (4:3)</PresentationFormat>
  <Paragraphs>58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Tema de Office</vt:lpstr>
      <vt:lpstr>LAURA DANIELA DIAZ TORRES VIVIAN CABANZO FERNÁNDEZ ZENNETH OLIVERO TAPIAS CRISTIAN FELIPE MUÑOZ GUERRERO</vt:lpstr>
      <vt:lpstr>Descripción de los datos y muestra</vt:lpstr>
      <vt:lpstr>Obtención de los datos</vt:lpstr>
      <vt:lpstr>Variables y creación de variable de interés</vt:lpstr>
      <vt:lpstr>Manipulación de datos</vt:lpstr>
      <vt:lpstr>Descriptivos</vt:lpstr>
      <vt:lpstr>Descriptivos</vt:lpstr>
      <vt:lpstr>Descriptivos</vt:lpstr>
      <vt:lpstr>Descriptivos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Vivian Cabanzo</cp:lastModifiedBy>
  <cp:revision>49</cp:revision>
  <dcterms:created xsi:type="dcterms:W3CDTF">2008-03-12T20:06:52Z</dcterms:created>
  <dcterms:modified xsi:type="dcterms:W3CDTF">2025-09-09T01:58:48Z</dcterms:modified>
</cp:coreProperties>
</file>