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smtClean="0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67249F-F2BE-47F2-A8AB-0992E5DC4653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 smtClean="0"/>
          </a:p>
        </p:txBody>
      </p:sp>
    </p:spTree>
    <p:extLst>
      <p:ext uri="{BB962C8B-B14F-4D97-AF65-F5344CB8AC3E}">
        <p14:creationId xmlns:p14="http://schemas.microsoft.com/office/powerpoint/2010/main" val="417032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/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smtClean="0"/>
              <a:t>LAURA DANIELA DIAZ TORRES</a:t>
            </a:r>
            <a:br>
              <a:rPr lang="es-CO" altLang="es-CO" smtClean="0"/>
            </a:br>
            <a:r>
              <a:rPr lang="es-CO" altLang="es-CO" smtClean="0"/>
              <a:t>VIVIAN CABANZO FERNÁNDEZ</a:t>
            </a:r>
            <a:br>
              <a:rPr lang="es-CO" altLang="es-CO" smtClean="0"/>
            </a:br>
            <a:r>
              <a:rPr lang="es-CO" altLang="es-CO" smtClean="0"/>
              <a:t>ZENNETH OLIVERO TAPIAS</a:t>
            </a:r>
            <a:br>
              <a:rPr lang="es-CO" altLang="es-CO" smtClean="0"/>
            </a:br>
            <a:r>
              <a:rPr lang="es-CO" altLang="es-CO" smtClean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 smtClean="0"/>
              <a:t>Predicción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8175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1042988" y="981075"/>
            <a:ext cx="8229600" cy="500063"/>
          </a:xfrm>
        </p:spPr>
        <p:txBody>
          <a:bodyPr/>
          <a:lstStyle/>
          <a:p>
            <a:pPr algn="ctr"/>
            <a:r>
              <a:rPr lang="es-CO" altLang="es-CO" smtClean="0"/>
              <a:t>FORMULACIÓN DE MODELOS PARA VALIDACIÓN CRUZADA</a:t>
            </a:r>
          </a:p>
        </p:txBody>
      </p:sp>
      <p:pic>
        <p:nvPicPr>
          <p:cNvPr id="5123" name="Marcador de contenido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700213"/>
            <a:ext cx="7704138" cy="4897437"/>
          </a:xfrm>
        </p:spPr>
      </p:pic>
    </p:spTree>
    <p:extLst>
      <p:ext uri="{BB962C8B-B14F-4D97-AF65-F5344CB8AC3E}">
        <p14:creationId xmlns:p14="http://schemas.microsoft.com/office/powerpoint/2010/main" val="31635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1076325" y="908050"/>
            <a:ext cx="8229600" cy="500063"/>
          </a:xfrm>
        </p:spPr>
        <p:txBody>
          <a:bodyPr/>
          <a:lstStyle/>
          <a:p>
            <a:pPr algn="ctr"/>
            <a:r>
              <a:rPr lang="es-CO" altLang="es-CO" smtClean="0"/>
              <a:t>DISTRIBUCIÓN DE MUESTRA PARA VSA</a:t>
            </a:r>
          </a:p>
        </p:txBody>
      </p:sp>
      <p:pic>
        <p:nvPicPr>
          <p:cNvPr id="6147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628775"/>
            <a:ext cx="8064500" cy="5040313"/>
          </a:xfrm>
        </p:spPr>
      </p:pic>
    </p:spTree>
    <p:extLst>
      <p:ext uri="{BB962C8B-B14F-4D97-AF65-F5344CB8AC3E}">
        <p14:creationId xmlns:p14="http://schemas.microsoft.com/office/powerpoint/2010/main" val="37881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522288" y="966788"/>
            <a:ext cx="8229600" cy="500062"/>
          </a:xfrm>
        </p:spPr>
        <p:txBody>
          <a:bodyPr/>
          <a:lstStyle/>
          <a:p>
            <a:pPr algn="ctr"/>
            <a:r>
              <a:rPr lang="es-CO" altLang="es-CO" smtClean="0"/>
              <a:t>RESULTADOS RMSE POR MÉTODOS DE VALIDACIÓN CRUZADA PARA SELECCIÓN</a:t>
            </a:r>
          </a:p>
        </p:txBody>
      </p:sp>
      <p:pic>
        <p:nvPicPr>
          <p:cNvPr id="7171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697038"/>
            <a:ext cx="5400675" cy="3302000"/>
          </a:xfrm>
        </p:spPr>
      </p:pic>
      <p:pic>
        <p:nvPicPr>
          <p:cNvPr id="7172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5229225"/>
            <a:ext cx="66103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CuadroTexto 7"/>
          <p:cNvSpPr txBox="1">
            <a:spLocks noChangeArrowheads="1"/>
          </p:cNvSpPr>
          <p:nvPr/>
        </p:nvSpPr>
        <p:spPr bwMode="auto">
          <a:xfrm>
            <a:off x="5867400" y="2924175"/>
            <a:ext cx="3132138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s-CO" altLang="es-CO" b="1"/>
              <a:t>Selección de modelo 3 y 7 para análisis por método de LOOCV, se eligen los modelos con menor RMSE, lo que implica mejor poder de predicción.</a:t>
            </a:r>
          </a:p>
        </p:txBody>
      </p:sp>
    </p:spTree>
    <p:extLst>
      <p:ext uri="{BB962C8B-B14F-4D97-AF65-F5344CB8AC3E}">
        <p14:creationId xmlns:p14="http://schemas.microsoft.com/office/powerpoint/2010/main" val="68721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914400" y="1081088"/>
            <a:ext cx="8229600" cy="500062"/>
          </a:xfrm>
        </p:spPr>
        <p:txBody>
          <a:bodyPr/>
          <a:lstStyle/>
          <a:p>
            <a:r>
              <a:rPr lang="es-CO" altLang="es-CO" smtClean="0"/>
              <a:t>PREDICCIÓN DEL SALARIO POR HORA</a:t>
            </a:r>
          </a:p>
        </p:txBody>
      </p:sp>
      <p:pic>
        <p:nvPicPr>
          <p:cNvPr id="8195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773238"/>
            <a:ext cx="8137525" cy="4824412"/>
          </a:xfrm>
        </p:spPr>
      </p:pic>
    </p:spTree>
    <p:extLst>
      <p:ext uri="{BB962C8B-B14F-4D97-AF65-F5344CB8AC3E}">
        <p14:creationId xmlns:p14="http://schemas.microsoft.com/office/powerpoint/2010/main" val="18700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69</Words>
  <Application>Microsoft Office PowerPoint</Application>
  <PresentationFormat>Presentación en pantalla (4:3)</PresentationFormat>
  <Paragraphs>11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LAURA DANIELA DIAZ TORRES VIVIAN CABANZO FERNÁNDEZ ZENNETH OLIVERO TAPIAS CRISTIAN FELIPE MUÑOZ GUERRERO</vt:lpstr>
      <vt:lpstr>FORMULACIÓN DE MODELOS PARA VALIDACIÓN CRUZADA</vt:lpstr>
      <vt:lpstr>DISTRIBUCIÓN DE MUESTRA PARA VSA</vt:lpstr>
      <vt:lpstr>RESULTADOS RMSE POR MÉTODOS DE VALIDACIÓN CRUZADA PARA SELECCIÓN</vt:lpstr>
      <vt:lpstr>PREDICCIÓN DEL SALARIO POR HORA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Laura Diaz Torres</cp:lastModifiedBy>
  <cp:revision>51</cp:revision>
  <dcterms:created xsi:type="dcterms:W3CDTF">2008-03-12T20:06:52Z</dcterms:created>
  <dcterms:modified xsi:type="dcterms:W3CDTF">2025-09-09T03:05:54Z</dcterms:modified>
</cp:coreProperties>
</file>