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738" y="310225"/>
            <a:ext cx="6307971" cy="991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030" y="537228"/>
            <a:ext cx="4814757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184" y="1629560"/>
            <a:ext cx="4023360" cy="264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1.jp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.png"/><Relationship Id="rId21" Type="http://schemas.openxmlformats.org/officeDocument/2006/relationships/image" Target="../media/image64.png"/><Relationship Id="rId42" Type="http://schemas.openxmlformats.org/officeDocument/2006/relationships/image" Target="../media/image85.png"/><Relationship Id="rId63" Type="http://schemas.openxmlformats.org/officeDocument/2006/relationships/image" Target="../media/image106.png"/><Relationship Id="rId84" Type="http://schemas.openxmlformats.org/officeDocument/2006/relationships/image" Target="../media/image127.png"/><Relationship Id="rId138" Type="http://schemas.openxmlformats.org/officeDocument/2006/relationships/image" Target="../media/image180.png"/><Relationship Id="rId107" Type="http://schemas.openxmlformats.org/officeDocument/2006/relationships/image" Target="../media/image150.png"/><Relationship Id="rId11" Type="http://schemas.openxmlformats.org/officeDocument/2006/relationships/image" Target="../media/image54.png"/><Relationship Id="rId32" Type="http://schemas.openxmlformats.org/officeDocument/2006/relationships/image" Target="../media/image75.png"/><Relationship Id="rId53" Type="http://schemas.openxmlformats.org/officeDocument/2006/relationships/image" Target="../media/image96.png"/><Relationship Id="rId74" Type="http://schemas.openxmlformats.org/officeDocument/2006/relationships/image" Target="../media/image117.png"/><Relationship Id="rId128" Type="http://schemas.openxmlformats.org/officeDocument/2006/relationships/image" Target="../media/image170.png"/><Relationship Id="rId149" Type="http://schemas.openxmlformats.org/officeDocument/2006/relationships/image" Target="../media/image191.png"/><Relationship Id="rId5" Type="http://schemas.openxmlformats.org/officeDocument/2006/relationships/image" Target="../media/image48.png"/><Relationship Id="rId95" Type="http://schemas.openxmlformats.org/officeDocument/2006/relationships/image" Target="../media/image138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43" Type="http://schemas.openxmlformats.org/officeDocument/2006/relationships/image" Target="../media/image86.png"/><Relationship Id="rId48" Type="http://schemas.openxmlformats.org/officeDocument/2006/relationships/image" Target="../media/image91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113" Type="http://schemas.openxmlformats.org/officeDocument/2006/relationships/image" Target="../media/image156.png"/><Relationship Id="rId118" Type="http://schemas.openxmlformats.org/officeDocument/2006/relationships/image" Target="../media/image1.jpg"/><Relationship Id="rId134" Type="http://schemas.openxmlformats.org/officeDocument/2006/relationships/image" Target="../media/image176.png"/><Relationship Id="rId139" Type="http://schemas.openxmlformats.org/officeDocument/2006/relationships/image" Target="../media/image181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59" Type="http://schemas.openxmlformats.org/officeDocument/2006/relationships/image" Target="../media/image102.png"/><Relationship Id="rId103" Type="http://schemas.openxmlformats.org/officeDocument/2006/relationships/image" Target="../media/image146.png"/><Relationship Id="rId108" Type="http://schemas.openxmlformats.org/officeDocument/2006/relationships/image" Target="../media/image151.png"/><Relationship Id="rId124" Type="http://schemas.openxmlformats.org/officeDocument/2006/relationships/image" Target="../media/image166.png"/><Relationship Id="rId129" Type="http://schemas.openxmlformats.org/officeDocument/2006/relationships/image" Target="../media/image171.png"/><Relationship Id="rId54" Type="http://schemas.openxmlformats.org/officeDocument/2006/relationships/image" Target="../media/image97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91" Type="http://schemas.openxmlformats.org/officeDocument/2006/relationships/image" Target="../media/image134.png"/><Relationship Id="rId96" Type="http://schemas.openxmlformats.org/officeDocument/2006/relationships/image" Target="../media/image139.png"/><Relationship Id="rId140" Type="http://schemas.openxmlformats.org/officeDocument/2006/relationships/image" Target="../media/image182.png"/><Relationship Id="rId145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49" Type="http://schemas.openxmlformats.org/officeDocument/2006/relationships/image" Target="../media/image92.png"/><Relationship Id="rId114" Type="http://schemas.openxmlformats.org/officeDocument/2006/relationships/image" Target="../media/image157.png"/><Relationship Id="rId119" Type="http://schemas.openxmlformats.org/officeDocument/2006/relationships/image" Target="../media/image161.png"/><Relationship Id="rId44" Type="http://schemas.openxmlformats.org/officeDocument/2006/relationships/image" Target="../media/image87.png"/><Relationship Id="rId60" Type="http://schemas.openxmlformats.org/officeDocument/2006/relationships/image" Target="../media/image103.png"/><Relationship Id="rId65" Type="http://schemas.openxmlformats.org/officeDocument/2006/relationships/image" Target="../media/image108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130" Type="http://schemas.openxmlformats.org/officeDocument/2006/relationships/image" Target="../media/image172.png"/><Relationship Id="rId135" Type="http://schemas.openxmlformats.org/officeDocument/2006/relationships/image" Target="../media/image177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9" Type="http://schemas.openxmlformats.org/officeDocument/2006/relationships/image" Target="../media/image82.png"/><Relationship Id="rId109" Type="http://schemas.openxmlformats.org/officeDocument/2006/relationships/image" Target="../media/image152.png"/><Relationship Id="rId34" Type="http://schemas.openxmlformats.org/officeDocument/2006/relationships/image" Target="../media/image77.png"/><Relationship Id="rId50" Type="http://schemas.openxmlformats.org/officeDocument/2006/relationships/image" Target="../media/image93.png"/><Relationship Id="rId55" Type="http://schemas.openxmlformats.org/officeDocument/2006/relationships/image" Target="../media/image98.png"/><Relationship Id="rId76" Type="http://schemas.openxmlformats.org/officeDocument/2006/relationships/image" Target="../media/image119.png"/><Relationship Id="rId97" Type="http://schemas.openxmlformats.org/officeDocument/2006/relationships/image" Target="../media/image140.png"/><Relationship Id="rId104" Type="http://schemas.openxmlformats.org/officeDocument/2006/relationships/image" Target="../media/image147.png"/><Relationship Id="rId120" Type="http://schemas.openxmlformats.org/officeDocument/2006/relationships/image" Target="../media/image162.png"/><Relationship Id="rId125" Type="http://schemas.openxmlformats.org/officeDocument/2006/relationships/image" Target="../media/image167.png"/><Relationship Id="rId141" Type="http://schemas.openxmlformats.org/officeDocument/2006/relationships/image" Target="../media/image183.png"/><Relationship Id="rId146" Type="http://schemas.openxmlformats.org/officeDocument/2006/relationships/image" Target="../media/image188.png"/><Relationship Id="rId7" Type="http://schemas.openxmlformats.org/officeDocument/2006/relationships/image" Target="../media/image50.png"/><Relationship Id="rId71" Type="http://schemas.openxmlformats.org/officeDocument/2006/relationships/image" Target="../media/image114.png"/><Relationship Id="rId92" Type="http://schemas.openxmlformats.org/officeDocument/2006/relationships/image" Target="../media/image135.png"/><Relationship Id="rId2" Type="http://schemas.openxmlformats.org/officeDocument/2006/relationships/image" Target="../media/image47.png"/><Relationship Id="rId29" Type="http://schemas.openxmlformats.org/officeDocument/2006/relationships/image" Target="../media/image72.png"/><Relationship Id="rId24" Type="http://schemas.openxmlformats.org/officeDocument/2006/relationships/image" Target="../media/image67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110" Type="http://schemas.openxmlformats.org/officeDocument/2006/relationships/image" Target="../media/image153.png"/><Relationship Id="rId115" Type="http://schemas.openxmlformats.org/officeDocument/2006/relationships/image" Target="../media/image158.png"/><Relationship Id="rId131" Type="http://schemas.openxmlformats.org/officeDocument/2006/relationships/image" Target="../media/image173.png"/><Relationship Id="rId136" Type="http://schemas.openxmlformats.org/officeDocument/2006/relationships/image" Target="../media/image178.png"/><Relationship Id="rId61" Type="http://schemas.openxmlformats.org/officeDocument/2006/relationships/image" Target="../media/image104.png"/><Relationship Id="rId82" Type="http://schemas.openxmlformats.org/officeDocument/2006/relationships/image" Target="../media/image125.png"/><Relationship Id="rId19" Type="http://schemas.openxmlformats.org/officeDocument/2006/relationships/image" Target="../media/image62.png"/><Relationship Id="rId14" Type="http://schemas.openxmlformats.org/officeDocument/2006/relationships/image" Target="../media/image57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56" Type="http://schemas.openxmlformats.org/officeDocument/2006/relationships/image" Target="../media/image99.png"/><Relationship Id="rId77" Type="http://schemas.openxmlformats.org/officeDocument/2006/relationships/image" Target="../media/image120.png"/><Relationship Id="rId100" Type="http://schemas.openxmlformats.org/officeDocument/2006/relationships/image" Target="../media/image143.png"/><Relationship Id="rId105" Type="http://schemas.openxmlformats.org/officeDocument/2006/relationships/image" Target="../media/image148.png"/><Relationship Id="rId126" Type="http://schemas.openxmlformats.org/officeDocument/2006/relationships/image" Target="../media/image168.png"/><Relationship Id="rId147" Type="http://schemas.openxmlformats.org/officeDocument/2006/relationships/image" Target="../media/image189.png"/><Relationship Id="rId8" Type="http://schemas.openxmlformats.org/officeDocument/2006/relationships/image" Target="../media/image51.png"/><Relationship Id="rId51" Type="http://schemas.openxmlformats.org/officeDocument/2006/relationships/image" Target="../media/image94.png"/><Relationship Id="rId72" Type="http://schemas.openxmlformats.org/officeDocument/2006/relationships/image" Target="../media/image115.png"/><Relationship Id="rId93" Type="http://schemas.openxmlformats.org/officeDocument/2006/relationships/image" Target="../media/image136.png"/><Relationship Id="rId98" Type="http://schemas.openxmlformats.org/officeDocument/2006/relationships/image" Target="../media/image141.png"/><Relationship Id="rId121" Type="http://schemas.openxmlformats.org/officeDocument/2006/relationships/image" Target="../media/image163.png"/><Relationship Id="rId142" Type="http://schemas.openxmlformats.org/officeDocument/2006/relationships/image" Target="../media/image184.png"/><Relationship Id="rId3" Type="http://schemas.openxmlformats.org/officeDocument/2006/relationships/image" Target="../media/image3.png"/><Relationship Id="rId25" Type="http://schemas.openxmlformats.org/officeDocument/2006/relationships/image" Target="../media/image68.png"/><Relationship Id="rId46" Type="http://schemas.openxmlformats.org/officeDocument/2006/relationships/image" Target="../media/image89.png"/><Relationship Id="rId67" Type="http://schemas.openxmlformats.org/officeDocument/2006/relationships/image" Target="../media/image110.png"/><Relationship Id="rId116" Type="http://schemas.openxmlformats.org/officeDocument/2006/relationships/image" Target="../media/image159.png"/><Relationship Id="rId137" Type="http://schemas.openxmlformats.org/officeDocument/2006/relationships/image" Target="../media/image179.png"/><Relationship Id="rId20" Type="http://schemas.openxmlformats.org/officeDocument/2006/relationships/image" Target="../media/image63.png"/><Relationship Id="rId41" Type="http://schemas.openxmlformats.org/officeDocument/2006/relationships/image" Target="../media/image84.png"/><Relationship Id="rId62" Type="http://schemas.openxmlformats.org/officeDocument/2006/relationships/image" Target="../media/image105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11" Type="http://schemas.openxmlformats.org/officeDocument/2006/relationships/image" Target="../media/image154.png"/><Relationship Id="rId132" Type="http://schemas.openxmlformats.org/officeDocument/2006/relationships/image" Target="../media/image174.png"/><Relationship Id="rId15" Type="http://schemas.openxmlformats.org/officeDocument/2006/relationships/image" Target="../media/image58.png"/><Relationship Id="rId36" Type="http://schemas.openxmlformats.org/officeDocument/2006/relationships/image" Target="../media/image79.png"/><Relationship Id="rId57" Type="http://schemas.openxmlformats.org/officeDocument/2006/relationships/image" Target="../media/image100.png"/><Relationship Id="rId106" Type="http://schemas.openxmlformats.org/officeDocument/2006/relationships/image" Target="../media/image149.png"/><Relationship Id="rId127" Type="http://schemas.openxmlformats.org/officeDocument/2006/relationships/image" Target="../media/image169.png"/><Relationship Id="rId10" Type="http://schemas.openxmlformats.org/officeDocument/2006/relationships/image" Target="../media/image53.png"/><Relationship Id="rId31" Type="http://schemas.openxmlformats.org/officeDocument/2006/relationships/image" Target="../media/image74.png"/><Relationship Id="rId52" Type="http://schemas.openxmlformats.org/officeDocument/2006/relationships/image" Target="../media/image95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94" Type="http://schemas.openxmlformats.org/officeDocument/2006/relationships/image" Target="../media/image137.png"/><Relationship Id="rId99" Type="http://schemas.openxmlformats.org/officeDocument/2006/relationships/image" Target="../media/image142.png"/><Relationship Id="rId101" Type="http://schemas.openxmlformats.org/officeDocument/2006/relationships/image" Target="../media/image144.png"/><Relationship Id="rId122" Type="http://schemas.openxmlformats.org/officeDocument/2006/relationships/image" Target="../media/image164.png"/><Relationship Id="rId143" Type="http://schemas.openxmlformats.org/officeDocument/2006/relationships/image" Target="../media/image185.png"/><Relationship Id="rId148" Type="http://schemas.openxmlformats.org/officeDocument/2006/relationships/image" Target="../media/image190.png"/><Relationship Id="rId4" Type="http://schemas.openxmlformats.org/officeDocument/2006/relationships/image" Target="../media/image4.png"/><Relationship Id="rId9" Type="http://schemas.openxmlformats.org/officeDocument/2006/relationships/image" Target="../media/image52.png"/><Relationship Id="rId26" Type="http://schemas.openxmlformats.org/officeDocument/2006/relationships/image" Target="../media/image69.png"/><Relationship Id="rId47" Type="http://schemas.openxmlformats.org/officeDocument/2006/relationships/image" Target="../media/image90.png"/><Relationship Id="rId68" Type="http://schemas.openxmlformats.org/officeDocument/2006/relationships/image" Target="../media/image111.png"/><Relationship Id="rId89" Type="http://schemas.openxmlformats.org/officeDocument/2006/relationships/image" Target="../media/image132.png"/><Relationship Id="rId112" Type="http://schemas.openxmlformats.org/officeDocument/2006/relationships/image" Target="../media/image155.png"/><Relationship Id="rId133" Type="http://schemas.openxmlformats.org/officeDocument/2006/relationships/image" Target="../media/image175.png"/><Relationship Id="rId16" Type="http://schemas.openxmlformats.org/officeDocument/2006/relationships/image" Target="../media/image59.png"/><Relationship Id="rId37" Type="http://schemas.openxmlformats.org/officeDocument/2006/relationships/image" Target="../media/image80.png"/><Relationship Id="rId58" Type="http://schemas.openxmlformats.org/officeDocument/2006/relationships/image" Target="../media/image101.png"/><Relationship Id="rId79" Type="http://schemas.openxmlformats.org/officeDocument/2006/relationships/image" Target="../media/image122.png"/><Relationship Id="rId102" Type="http://schemas.openxmlformats.org/officeDocument/2006/relationships/image" Target="../media/image145.png"/><Relationship Id="rId123" Type="http://schemas.openxmlformats.org/officeDocument/2006/relationships/image" Target="../media/image165.png"/><Relationship Id="rId144" Type="http://schemas.openxmlformats.org/officeDocument/2006/relationships/image" Target="../media/image186.png"/><Relationship Id="rId90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en.wikipedia.org/wiki/Game_theory" TargetMode="External"/><Relationship Id="rId4" Type="http://schemas.openxmlformats.org/officeDocument/2006/relationships/hyperlink" Target="http://en.wikipedia.org/wiki/Decision_theo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wolframalpha.com/input/?i=universe%2Bage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1.jp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9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jpg"/><Relationship Id="rId5" Type="http://schemas.openxmlformats.org/officeDocument/2006/relationships/image" Target="../media/image19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jp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0.jpg"/><Relationship Id="rId21" Type="http://schemas.openxmlformats.org/officeDocument/2006/relationships/image" Target="../media/image25.png"/><Relationship Id="rId7" Type="http://schemas.openxmlformats.org/officeDocument/2006/relationships/image" Target="../media/image3.png"/><Relationship Id="rId12" Type="http://schemas.openxmlformats.org/officeDocument/2006/relationships/image" Target="../media/image17.jp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9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6.jpg"/><Relationship Id="rId24" Type="http://schemas.openxmlformats.org/officeDocument/2006/relationships/image" Target="../media/image28.png"/><Relationship Id="rId5" Type="http://schemas.openxmlformats.org/officeDocument/2006/relationships/image" Target="../media/image12.jp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5.jpg"/><Relationship Id="rId19" Type="http://schemas.openxmlformats.org/officeDocument/2006/relationships/image" Target="../media/image23.png"/><Relationship Id="rId4" Type="http://schemas.openxmlformats.org/officeDocument/2006/relationships/image" Target="../media/image11.jpg"/><Relationship Id="rId9" Type="http://schemas.openxmlformats.org/officeDocument/2006/relationships/image" Target="../media/image14.jpg"/><Relationship Id="rId14" Type="http://schemas.openxmlformats.org/officeDocument/2006/relationships/image" Target="../media/image1.jp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38" y="3854650"/>
            <a:ext cx="6307971" cy="110048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7249" y="4015032"/>
            <a:ext cx="5784850" cy="4789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Búsqueda</a:t>
            </a:r>
            <a:r>
              <a:rPr spc="65" dirty="0"/>
              <a:t> </a:t>
            </a:r>
            <a:r>
              <a:rPr dirty="0"/>
              <a:t>en</a:t>
            </a:r>
            <a:r>
              <a:rPr spc="85" dirty="0"/>
              <a:t> </a:t>
            </a:r>
            <a:r>
              <a:rPr dirty="0" err="1"/>
              <a:t>Inteligencia</a:t>
            </a:r>
            <a:r>
              <a:rPr spc="65" dirty="0"/>
              <a:t> </a:t>
            </a:r>
            <a:r>
              <a:rPr spc="-10" dirty="0"/>
              <a:t>Artificial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5218" y="5877068"/>
            <a:ext cx="5483860" cy="4284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I.A.</a:t>
            </a:r>
            <a:endParaRPr sz="300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258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spc="-10" dirty="0">
                <a:latin typeface="Tahoma"/>
                <a:cs typeface="Tahoma"/>
              </a:rPr>
              <a:t>Introducción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Espacios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Agentes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 </a:t>
            </a:r>
            <a:r>
              <a:rPr sz="1650" spc="-10" dirty="0">
                <a:latin typeface="Tahoma"/>
                <a:cs typeface="Tahoma"/>
              </a:rPr>
              <a:t>búsqueda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Uso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</a:t>
            </a:r>
            <a:endParaRPr sz="16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latin typeface="Tahoma"/>
                <a:cs typeface="Tahoma"/>
              </a:rPr>
              <a:t>Búsqueda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sin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información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(a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ciegas)</a:t>
            </a:r>
            <a:endParaRPr sz="13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latin typeface="Tahoma"/>
                <a:cs typeface="Tahoma"/>
              </a:rPr>
              <a:t>Búsqueda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con</a:t>
            </a:r>
            <a:r>
              <a:rPr sz="1350" spc="6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información</a:t>
            </a:r>
            <a:r>
              <a:rPr sz="1350" spc="6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(heurística)</a:t>
            </a:r>
            <a:endParaRPr sz="13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Estrategias</a:t>
            </a:r>
            <a:r>
              <a:rPr sz="1650" spc="-1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de</a:t>
            </a:r>
            <a:r>
              <a:rPr sz="1650" spc="-10" dirty="0">
                <a:solidFill>
                  <a:srgbClr val="AAADB8"/>
                </a:solidFill>
                <a:latin typeface="Tahoma"/>
                <a:cs typeface="Tahoma"/>
              </a:rPr>
              <a:t> control</a:t>
            </a:r>
            <a:endParaRPr sz="16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Estrategias</a:t>
            </a:r>
            <a:r>
              <a:rPr sz="1350" spc="6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AAADB8"/>
                </a:solidFill>
                <a:latin typeface="Tahoma"/>
                <a:cs typeface="Tahoma"/>
              </a:rPr>
              <a:t>irrevocables</a:t>
            </a:r>
            <a:endParaRPr sz="13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Estrategias</a:t>
            </a:r>
            <a:r>
              <a:rPr sz="1350" spc="6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AAADB8"/>
                </a:solidFill>
                <a:latin typeface="Tahoma"/>
                <a:cs typeface="Tahoma"/>
              </a:rPr>
              <a:t>tentativas</a:t>
            </a:r>
            <a:endParaRPr sz="13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09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Características</a:t>
            </a:r>
            <a:r>
              <a:rPr sz="1650" spc="-1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de</a:t>
            </a:r>
            <a:r>
              <a:rPr sz="1650" spc="-1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los</a:t>
            </a:r>
            <a:r>
              <a:rPr sz="1650" spc="-1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problemas</a:t>
            </a:r>
            <a:r>
              <a:rPr sz="1650" spc="-2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de</a:t>
            </a:r>
            <a:r>
              <a:rPr sz="1650" spc="-1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AAADB8"/>
                </a:solidFill>
                <a:latin typeface="Tahoma"/>
                <a:cs typeface="Tahoma"/>
              </a:rPr>
              <a:t>búsqueda</a:t>
            </a:r>
            <a:endParaRPr sz="16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Problemas</a:t>
            </a:r>
            <a:r>
              <a:rPr sz="1350" spc="5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“ignorables”</a:t>
            </a:r>
            <a:r>
              <a:rPr sz="1350" spc="5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(monótonos</a:t>
            </a:r>
            <a:r>
              <a:rPr sz="1350" spc="5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y</a:t>
            </a:r>
            <a:r>
              <a:rPr sz="1350" spc="9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AAADB8"/>
                </a:solidFill>
                <a:latin typeface="Tahoma"/>
                <a:cs typeface="Tahoma"/>
              </a:rPr>
              <a:t>reversibles)</a:t>
            </a:r>
            <a:endParaRPr sz="13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524510" algn="l"/>
              </a:tabLst>
            </a:pP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Problemas</a:t>
            </a:r>
            <a:r>
              <a:rPr sz="1350" spc="3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“no</a:t>
            </a:r>
            <a:r>
              <a:rPr sz="1350" spc="4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ignorables”</a:t>
            </a:r>
            <a:r>
              <a:rPr sz="1350" spc="40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AAADB8"/>
                </a:solidFill>
                <a:latin typeface="Tahoma"/>
                <a:cs typeface="Tahoma"/>
              </a:rPr>
              <a:t>o</a:t>
            </a:r>
            <a:r>
              <a:rPr sz="1350" spc="45" dirty="0">
                <a:solidFill>
                  <a:srgbClr val="AAADB8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AAADB8"/>
                </a:solidFill>
                <a:latin typeface="Tahoma"/>
                <a:cs typeface="Tahoma"/>
              </a:rPr>
              <a:t>irrecuperables</a:t>
            </a:r>
            <a:endParaRPr sz="13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326780"/>
            <a:ext cx="192023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Ejemplo: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8-puzzle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2408681"/>
            <a:ext cx="6308090" cy="2632710"/>
            <a:chOff x="621738" y="2408681"/>
            <a:chExt cx="6308090" cy="2632710"/>
          </a:xfrm>
        </p:grpSpPr>
        <p:sp>
          <p:nvSpPr>
            <p:cNvPr id="5" name="object 5"/>
            <p:cNvSpPr/>
            <p:nvPr/>
          </p:nvSpPr>
          <p:spPr>
            <a:xfrm>
              <a:off x="3514999" y="2408681"/>
              <a:ext cx="907415" cy="122555"/>
            </a:xfrm>
            <a:custGeom>
              <a:avLst/>
              <a:gdLst/>
              <a:ahLst/>
              <a:cxnLst/>
              <a:rect l="l" t="t" r="r" b="b"/>
              <a:pathLst>
                <a:path w="907414" h="122555">
                  <a:moveTo>
                    <a:pt x="802157" y="0"/>
                  </a:moveTo>
                  <a:lnTo>
                    <a:pt x="794796" y="2087"/>
                  </a:lnTo>
                  <a:lnTo>
                    <a:pt x="790605" y="8412"/>
                  </a:lnTo>
                  <a:lnTo>
                    <a:pt x="787450" y="14721"/>
                  </a:lnTo>
                  <a:lnTo>
                    <a:pt x="789538" y="23119"/>
                  </a:lnTo>
                  <a:lnTo>
                    <a:pt x="795848" y="26273"/>
                  </a:lnTo>
                  <a:lnTo>
                    <a:pt x="833384" y="48299"/>
                  </a:lnTo>
                  <a:lnTo>
                    <a:pt x="881009" y="48356"/>
                  </a:lnTo>
                  <a:lnTo>
                    <a:pt x="881009" y="74645"/>
                  </a:lnTo>
                  <a:lnTo>
                    <a:pt x="831675" y="74645"/>
                  </a:lnTo>
                  <a:lnTo>
                    <a:pt x="795848" y="95661"/>
                  </a:lnTo>
                  <a:lnTo>
                    <a:pt x="789538" y="99867"/>
                  </a:lnTo>
                  <a:lnTo>
                    <a:pt x="787450" y="107228"/>
                  </a:lnTo>
                  <a:lnTo>
                    <a:pt x="790605" y="113538"/>
                  </a:lnTo>
                  <a:lnTo>
                    <a:pt x="794796" y="119847"/>
                  </a:lnTo>
                  <a:lnTo>
                    <a:pt x="802157" y="121950"/>
                  </a:lnTo>
                  <a:lnTo>
                    <a:pt x="808466" y="118795"/>
                  </a:lnTo>
                  <a:lnTo>
                    <a:pt x="883931" y="74645"/>
                  </a:lnTo>
                  <a:lnTo>
                    <a:pt x="881009" y="74645"/>
                  </a:lnTo>
                  <a:lnTo>
                    <a:pt x="884032" y="74586"/>
                  </a:lnTo>
                  <a:lnTo>
                    <a:pt x="907298" y="60975"/>
                  </a:lnTo>
                  <a:lnTo>
                    <a:pt x="808466" y="4206"/>
                  </a:lnTo>
                  <a:lnTo>
                    <a:pt x="802157" y="0"/>
                  </a:lnTo>
                  <a:close/>
                </a:path>
                <a:path w="907414" h="122555">
                  <a:moveTo>
                    <a:pt x="854983" y="60973"/>
                  </a:moveTo>
                  <a:lnTo>
                    <a:pt x="831775" y="74586"/>
                  </a:lnTo>
                  <a:lnTo>
                    <a:pt x="881009" y="74645"/>
                  </a:lnTo>
                  <a:lnTo>
                    <a:pt x="881009" y="72542"/>
                  </a:lnTo>
                  <a:lnTo>
                    <a:pt x="874699" y="72542"/>
                  </a:lnTo>
                  <a:lnTo>
                    <a:pt x="854983" y="60973"/>
                  </a:lnTo>
                  <a:close/>
                </a:path>
                <a:path w="907414" h="122555">
                  <a:moveTo>
                    <a:pt x="0" y="47304"/>
                  </a:moveTo>
                  <a:lnTo>
                    <a:pt x="0" y="73593"/>
                  </a:lnTo>
                  <a:lnTo>
                    <a:pt x="831775" y="74586"/>
                  </a:lnTo>
                  <a:lnTo>
                    <a:pt x="854983" y="60973"/>
                  </a:lnTo>
                  <a:lnTo>
                    <a:pt x="833384" y="48299"/>
                  </a:lnTo>
                  <a:lnTo>
                    <a:pt x="0" y="47304"/>
                  </a:lnTo>
                  <a:close/>
                </a:path>
                <a:path w="907414" h="122555">
                  <a:moveTo>
                    <a:pt x="874699" y="49408"/>
                  </a:moveTo>
                  <a:lnTo>
                    <a:pt x="854983" y="60973"/>
                  </a:lnTo>
                  <a:lnTo>
                    <a:pt x="874699" y="72542"/>
                  </a:lnTo>
                  <a:lnTo>
                    <a:pt x="874699" y="49408"/>
                  </a:lnTo>
                  <a:close/>
                </a:path>
                <a:path w="907414" h="122555">
                  <a:moveTo>
                    <a:pt x="881009" y="49408"/>
                  </a:moveTo>
                  <a:lnTo>
                    <a:pt x="874699" y="49408"/>
                  </a:lnTo>
                  <a:lnTo>
                    <a:pt x="874699" y="72542"/>
                  </a:lnTo>
                  <a:lnTo>
                    <a:pt x="881009" y="72542"/>
                  </a:lnTo>
                  <a:lnTo>
                    <a:pt x="881009" y="49408"/>
                  </a:lnTo>
                  <a:close/>
                </a:path>
                <a:path w="907414" h="122555">
                  <a:moveTo>
                    <a:pt x="833384" y="48299"/>
                  </a:moveTo>
                  <a:lnTo>
                    <a:pt x="854983" y="60973"/>
                  </a:lnTo>
                  <a:lnTo>
                    <a:pt x="874699" y="49408"/>
                  </a:lnTo>
                  <a:lnTo>
                    <a:pt x="881009" y="49408"/>
                  </a:lnTo>
                  <a:lnTo>
                    <a:pt x="881009" y="48356"/>
                  </a:lnTo>
                  <a:lnTo>
                    <a:pt x="833384" y="48299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67597" y="3446257"/>
            <a:ext cx="435737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8-</a:t>
            </a:r>
            <a:r>
              <a:rPr sz="1650" dirty="0">
                <a:latin typeface="Tahoma"/>
                <a:cs typeface="Tahoma"/>
              </a:rPr>
              <a:t>puzzle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hay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0" dirty="0">
                <a:latin typeface="Tahoma"/>
                <a:cs typeface="Tahoma"/>
              </a:rPr>
              <a:t> encontrar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camino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configuración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inicial</a:t>
            </a: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650" dirty="0">
                <a:latin typeface="Tahoma"/>
                <a:cs typeface="Tahoma"/>
              </a:rPr>
              <a:t>hasta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determinada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configuración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final.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22921" y="2017584"/>
          <a:ext cx="1063625" cy="85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0976" y="2017584"/>
          <a:ext cx="1062355" cy="85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3" name="object 13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5218" y="5877068"/>
            <a:ext cx="3781425" cy="1067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Ejemplo: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8-puzzle</a:t>
            </a:r>
            <a:endParaRPr sz="165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76009" y="7112465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717032" y="7801081"/>
            <a:ext cx="562610" cy="196850"/>
          </a:xfrm>
          <a:custGeom>
            <a:avLst/>
            <a:gdLst/>
            <a:ahLst/>
            <a:cxnLst/>
            <a:rect l="l" t="t" r="r" b="b"/>
            <a:pathLst>
              <a:path w="562610" h="196850">
                <a:moveTo>
                  <a:pt x="486963" y="158480"/>
                </a:moveTo>
                <a:lnTo>
                  <a:pt x="445770" y="169270"/>
                </a:lnTo>
                <a:lnTo>
                  <a:pt x="438409" y="171373"/>
                </a:lnTo>
                <a:lnTo>
                  <a:pt x="434202" y="178734"/>
                </a:lnTo>
                <a:lnTo>
                  <a:pt x="436305" y="185028"/>
                </a:lnTo>
                <a:lnTo>
                  <a:pt x="438409" y="192405"/>
                </a:lnTo>
                <a:lnTo>
                  <a:pt x="445770" y="196596"/>
                </a:lnTo>
                <a:lnTo>
                  <a:pt x="452079" y="194508"/>
                </a:lnTo>
                <a:lnTo>
                  <a:pt x="538809" y="171373"/>
                </a:lnTo>
                <a:lnTo>
                  <a:pt x="534085" y="171373"/>
                </a:lnTo>
                <a:lnTo>
                  <a:pt x="486963" y="158480"/>
                </a:lnTo>
                <a:close/>
              </a:path>
              <a:path w="562610" h="196850">
                <a:moveTo>
                  <a:pt x="512420" y="151811"/>
                </a:moveTo>
                <a:lnTo>
                  <a:pt x="486963" y="158480"/>
                </a:lnTo>
                <a:lnTo>
                  <a:pt x="534085" y="171373"/>
                </a:lnTo>
                <a:lnTo>
                  <a:pt x="535134" y="167167"/>
                </a:lnTo>
                <a:lnTo>
                  <a:pt x="527776" y="167167"/>
                </a:lnTo>
                <a:lnTo>
                  <a:pt x="512420" y="151811"/>
                </a:lnTo>
                <a:close/>
              </a:path>
              <a:path w="562610" h="196850">
                <a:moveTo>
                  <a:pt x="477301" y="78851"/>
                </a:moveTo>
                <a:lnTo>
                  <a:pt x="468889" y="78851"/>
                </a:lnTo>
                <a:lnTo>
                  <a:pt x="463631" y="84109"/>
                </a:lnTo>
                <a:lnTo>
                  <a:pt x="459440" y="89367"/>
                </a:lnTo>
                <a:lnTo>
                  <a:pt x="458388" y="97779"/>
                </a:lnTo>
                <a:lnTo>
                  <a:pt x="494074" y="133466"/>
                </a:lnTo>
                <a:lnTo>
                  <a:pt x="540379" y="146136"/>
                </a:lnTo>
                <a:lnTo>
                  <a:pt x="534085" y="171373"/>
                </a:lnTo>
                <a:lnTo>
                  <a:pt x="538809" y="171373"/>
                </a:lnTo>
                <a:lnTo>
                  <a:pt x="562462" y="165064"/>
                </a:lnTo>
                <a:lnTo>
                  <a:pt x="482559" y="84109"/>
                </a:lnTo>
                <a:lnTo>
                  <a:pt x="477301" y="78851"/>
                </a:lnTo>
                <a:close/>
              </a:path>
              <a:path w="562610" h="196850">
                <a:moveTo>
                  <a:pt x="534085" y="146136"/>
                </a:moveTo>
                <a:lnTo>
                  <a:pt x="512420" y="151811"/>
                </a:lnTo>
                <a:lnTo>
                  <a:pt x="527776" y="167167"/>
                </a:lnTo>
                <a:lnTo>
                  <a:pt x="534085" y="146136"/>
                </a:lnTo>
                <a:close/>
              </a:path>
              <a:path w="562610" h="196850">
                <a:moveTo>
                  <a:pt x="540379" y="146136"/>
                </a:moveTo>
                <a:lnTo>
                  <a:pt x="534085" y="146136"/>
                </a:lnTo>
                <a:lnTo>
                  <a:pt x="527776" y="167167"/>
                </a:lnTo>
                <a:lnTo>
                  <a:pt x="535134" y="167167"/>
                </a:lnTo>
                <a:lnTo>
                  <a:pt x="540379" y="146136"/>
                </a:lnTo>
                <a:close/>
              </a:path>
              <a:path w="562610" h="196850">
                <a:moveTo>
                  <a:pt x="6309" y="0"/>
                </a:moveTo>
                <a:lnTo>
                  <a:pt x="0" y="25237"/>
                </a:lnTo>
                <a:lnTo>
                  <a:pt x="486963" y="158480"/>
                </a:lnTo>
                <a:lnTo>
                  <a:pt x="512420" y="151811"/>
                </a:lnTo>
                <a:lnTo>
                  <a:pt x="494074" y="133466"/>
                </a:lnTo>
                <a:lnTo>
                  <a:pt x="6309" y="0"/>
                </a:lnTo>
                <a:close/>
              </a:path>
              <a:path w="562610" h="196850">
                <a:moveTo>
                  <a:pt x="494074" y="133466"/>
                </a:moveTo>
                <a:lnTo>
                  <a:pt x="512420" y="151811"/>
                </a:lnTo>
                <a:lnTo>
                  <a:pt x="534085" y="146136"/>
                </a:lnTo>
                <a:lnTo>
                  <a:pt x="540379" y="146136"/>
                </a:lnTo>
                <a:lnTo>
                  <a:pt x="494074" y="133466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09060" y="692848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987418" y="6658295"/>
            <a:ext cx="3875404" cy="1343660"/>
            <a:chOff x="1987418" y="6658295"/>
            <a:chExt cx="3875404" cy="1343660"/>
          </a:xfrm>
        </p:grpSpPr>
        <p:sp>
          <p:nvSpPr>
            <p:cNvPr id="20" name="object 20"/>
            <p:cNvSpPr/>
            <p:nvPr/>
          </p:nvSpPr>
          <p:spPr>
            <a:xfrm>
              <a:off x="1987418" y="7801081"/>
              <a:ext cx="514350" cy="193675"/>
            </a:xfrm>
            <a:custGeom>
              <a:avLst/>
              <a:gdLst/>
              <a:ahLst/>
              <a:cxnLst/>
              <a:rect l="l" t="t" r="r" b="b"/>
              <a:pathLst>
                <a:path w="514350" h="193675">
                  <a:moveTo>
                    <a:pt x="91455" y="76748"/>
                  </a:moveTo>
                  <a:lnTo>
                    <a:pt x="83042" y="76748"/>
                  </a:lnTo>
                  <a:lnTo>
                    <a:pt x="77800" y="82006"/>
                  </a:lnTo>
                  <a:lnTo>
                    <a:pt x="0" y="165064"/>
                  </a:lnTo>
                  <a:lnTo>
                    <a:pt x="111434" y="192405"/>
                  </a:lnTo>
                  <a:lnTo>
                    <a:pt x="117744" y="193441"/>
                  </a:lnTo>
                  <a:lnTo>
                    <a:pt x="125105" y="189250"/>
                  </a:lnTo>
                  <a:lnTo>
                    <a:pt x="127208" y="181889"/>
                  </a:lnTo>
                  <a:lnTo>
                    <a:pt x="128259" y="175580"/>
                  </a:lnTo>
                  <a:lnTo>
                    <a:pt x="125255" y="170322"/>
                  </a:lnTo>
                  <a:lnTo>
                    <a:pt x="29428" y="170322"/>
                  </a:lnTo>
                  <a:lnTo>
                    <a:pt x="22082" y="145084"/>
                  </a:lnTo>
                  <a:lnTo>
                    <a:pt x="68421" y="131182"/>
                  </a:lnTo>
                  <a:lnTo>
                    <a:pt x="97764" y="99882"/>
                  </a:lnTo>
                  <a:lnTo>
                    <a:pt x="101970" y="94625"/>
                  </a:lnTo>
                  <a:lnTo>
                    <a:pt x="101970" y="86212"/>
                  </a:lnTo>
                  <a:lnTo>
                    <a:pt x="96713" y="82006"/>
                  </a:lnTo>
                  <a:lnTo>
                    <a:pt x="91455" y="76748"/>
                  </a:lnTo>
                  <a:close/>
                </a:path>
                <a:path w="514350" h="193675">
                  <a:moveTo>
                    <a:pt x="68421" y="131182"/>
                  </a:moveTo>
                  <a:lnTo>
                    <a:pt x="22082" y="145084"/>
                  </a:lnTo>
                  <a:lnTo>
                    <a:pt x="29428" y="170322"/>
                  </a:lnTo>
                  <a:lnTo>
                    <a:pt x="39966" y="167167"/>
                  </a:lnTo>
                  <a:lnTo>
                    <a:pt x="34686" y="167167"/>
                  </a:lnTo>
                  <a:lnTo>
                    <a:pt x="28376" y="145084"/>
                  </a:lnTo>
                  <a:lnTo>
                    <a:pt x="55388" y="145084"/>
                  </a:lnTo>
                  <a:lnTo>
                    <a:pt x="68421" y="131182"/>
                  </a:lnTo>
                  <a:close/>
                </a:path>
                <a:path w="514350" h="193675">
                  <a:moveTo>
                    <a:pt x="76166" y="156331"/>
                  </a:moveTo>
                  <a:lnTo>
                    <a:pt x="29428" y="170322"/>
                  </a:lnTo>
                  <a:lnTo>
                    <a:pt x="125255" y="170322"/>
                  </a:lnTo>
                  <a:lnTo>
                    <a:pt x="124053" y="168219"/>
                  </a:lnTo>
                  <a:lnTo>
                    <a:pt x="117744" y="166116"/>
                  </a:lnTo>
                  <a:lnTo>
                    <a:pt x="76166" y="156331"/>
                  </a:lnTo>
                  <a:close/>
                </a:path>
                <a:path w="514350" h="193675">
                  <a:moveTo>
                    <a:pt x="28376" y="145084"/>
                  </a:moveTo>
                  <a:lnTo>
                    <a:pt x="34686" y="167167"/>
                  </a:lnTo>
                  <a:lnTo>
                    <a:pt x="50506" y="150292"/>
                  </a:lnTo>
                  <a:lnTo>
                    <a:pt x="28376" y="145084"/>
                  </a:lnTo>
                  <a:close/>
                </a:path>
                <a:path w="514350" h="193675">
                  <a:moveTo>
                    <a:pt x="50506" y="150292"/>
                  </a:moveTo>
                  <a:lnTo>
                    <a:pt x="34686" y="167167"/>
                  </a:lnTo>
                  <a:lnTo>
                    <a:pt x="39966" y="167167"/>
                  </a:lnTo>
                  <a:lnTo>
                    <a:pt x="76166" y="156331"/>
                  </a:lnTo>
                  <a:lnTo>
                    <a:pt x="50506" y="150292"/>
                  </a:lnTo>
                  <a:close/>
                </a:path>
                <a:path w="514350" h="193675">
                  <a:moveTo>
                    <a:pt x="505678" y="0"/>
                  </a:moveTo>
                  <a:lnTo>
                    <a:pt x="68421" y="131182"/>
                  </a:lnTo>
                  <a:lnTo>
                    <a:pt x="50506" y="150292"/>
                  </a:lnTo>
                  <a:lnTo>
                    <a:pt x="76166" y="156331"/>
                  </a:lnTo>
                  <a:lnTo>
                    <a:pt x="514090" y="25237"/>
                  </a:lnTo>
                  <a:lnTo>
                    <a:pt x="505678" y="0"/>
                  </a:lnTo>
                  <a:close/>
                </a:path>
                <a:path w="514350" h="193675">
                  <a:moveTo>
                    <a:pt x="55388" y="145084"/>
                  </a:moveTo>
                  <a:lnTo>
                    <a:pt x="28376" y="145084"/>
                  </a:lnTo>
                  <a:lnTo>
                    <a:pt x="50506" y="150292"/>
                  </a:lnTo>
                  <a:lnTo>
                    <a:pt x="55388" y="14508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0840" y="6661449"/>
              <a:ext cx="121950" cy="2123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8313" y="7789514"/>
              <a:ext cx="121950" cy="2123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8201" y="7605537"/>
              <a:ext cx="121950" cy="2123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00152" y="6658295"/>
              <a:ext cx="562610" cy="196850"/>
            </a:xfrm>
            <a:custGeom>
              <a:avLst/>
              <a:gdLst/>
              <a:ahLst/>
              <a:cxnLst/>
              <a:rect l="l" t="t" r="r" b="b"/>
              <a:pathLst>
                <a:path w="562610" h="196850">
                  <a:moveTo>
                    <a:pt x="486792" y="158514"/>
                  </a:moveTo>
                  <a:lnTo>
                    <a:pt x="445770" y="169255"/>
                  </a:lnTo>
                  <a:lnTo>
                    <a:pt x="438409" y="171358"/>
                  </a:lnTo>
                  <a:lnTo>
                    <a:pt x="434202" y="178719"/>
                  </a:lnTo>
                  <a:lnTo>
                    <a:pt x="436305" y="186080"/>
                  </a:lnTo>
                  <a:lnTo>
                    <a:pt x="438409" y="192389"/>
                  </a:lnTo>
                  <a:lnTo>
                    <a:pt x="445770" y="196596"/>
                  </a:lnTo>
                  <a:lnTo>
                    <a:pt x="452079" y="195544"/>
                  </a:lnTo>
                  <a:lnTo>
                    <a:pt x="539624" y="171358"/>
                  </a:lnTo>
                  <a:lnTo>
                    <a:pt x="534070" y="171358"/>
                  </a:lnTo>
                  <a:lnTo>
                    <a:pt x="486792" y="158514"/>
                  </a:lnTo>
                  <a:close/>
                </a:path>
                <a:path w="562610" h="196850">
                  <a:moveTo>
                    <a:pt x="511792" y="151969"/>
                  </a:moveTo>
                  <a:lnTo>
                    <a:pt x="486792" y="158514"/>
                  </a:lnTo>
                  <a:lnTo>
                    <a:pt x="534070" y="171358"/>
                  </a:lnTo>
                  <a:lnTo>
                    <a:pt x="534861" y="168203"/>
                  </a:lnTo>
                  <a:lnTo>
                    <a:pt x="527761" y="168203"/>
                  </a:lnTo>
                  <a:lnTo>
                    <a:pt x="511792" y="151969"/>
                  </a:lnTo>
                  <a:close/>
                </a:path>
                <a:path w="562610" h="196850">
                  <a:moveTo>
                    <a:pt x="477301" y="78851"/>
                  </a:moveTo>
                  <a:lnTo>
                    <a:pt x="468889" y="78851"/>
                  </a:lnTo>
                  <a:lnTo>
                    <a:pt x="463646" y="84094"/>
                  </a:lnTo>
                  <a:lnTo>
                    <a:pt x="459425" y="89352"/>
                  </a:lnTo>
                  <a:lnTo>
                    <a:pt x="458388" y="97764"/>
                  </a:lnTo>
                  <a:lnTo>
                    <a:pt x="463646" y="103022"/>
                  </a:lnTo>
                  <a:lnTo>
                    <a:pt x="493408" y="133280"/>
                  </a:lnTo>
                  <a:lnTo>
                    <a:pt x="540395" y="146136"/>
                  </a:lnTo>
                  <a:lnTo>
                    <a:pt x="534070" y="171358"/>
                  </a:lnTo>
                  <a:lnTo>
                    <a:pt x="539624" y="171358"/>
                  </a:lnTo>
                  <a:lnTo>
                    <a:pt x="562462" y="165049"/>
                  </a:lnTo>
                  <a:lnTo>
                    <a:pt x="482559" y="84094"/>
                  </a:lnTo>
                  <a:lnTo>
                    <a:pt x="477301" y="78851"/>
                  </a:lnTo>
                  <a:close/>
                </a:path>
                <a:path w="562610" h="196850">
                  <a:moveTo>
                    <a:pt x="534070" y="146136"/>
                  </a:moveTo>
                  <a:lnTo>
                    <a:pt x="511792" y="151969"/>
                  </a:lnTo>
                  <a:lnTo>
                    <a:pt x="527761" y="168203"/>
                  </a:lnTo>
                  <a:lnTo>
                    <a:pt x="534070" y="146136"/>
                  </a:lnTo>
                  <a:close/>
                </a:path>
                <a:path w="562610" h="196850">
                  <a:moveTo>
                    <a:pt x="540395" y="146136"/>
                  </a:moveTo>
                  <a:lnTo>
                    <a:pt x="534070" y="146136"/>
                  </a:lnTo>
                  <a:lnTo>
                    <a:pt x="527761" y="168203"/>
                  </a:lnTo>
                  <a:lnTo>
                    <a:pt x="534861" y="168203"/>
                  </a:lnTo>
                  <a:lnTo>
                    <a:pt x="540395" y="146136"/>
                  </a:lnTo>
                  <a:close/>
                </a:path>
                <a:path w="562610" h="196850">
                  <a:moveTo>
                    <a:pt x="6309" y="0"/>
                  </a:moveTo>
                  <a:lnTo>
                    <a:pt x="0" y="26273"/>
                  </a:lnTo>
                  <a:lnTo>
                    <a:pt x="486792" y="158514"/>
                  </a:lnTo>
                  <a:lnTo>
                    <a:pt x="511792" y="151969"/>
                  </a:lnTo>
                  <a:lnTo>
                    <a:pt x="493408" y="133280"/>
                  </a:lnTo>
                  <a:lnTo>
                    <a:pt x="6309" y="0"/>
                  </a:lnTo>
                  <a:close/>
                </a:path>
                <a:path w="562610" h="196850">
                  <a:moveTo>
                    <a:pt x="493408" y="133280"/>
                  </a:moveTo>
                  <a:lnTo>
                    <a:pt x="511792" y="151969"/>
                  </a:lnTo>
                  <a:lnTo>
                    <a:pt x="534070" y="146136"/>
                  </a:lnTo>
                  <a:lnTo>
                    <a:pt x="540395" y="146136"/>
                  </a:lnTo>
                  <a:lnTo>
                    <a:pt x="493408" y="13328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852626" y="692848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76009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276009" y="8950184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909060" y="7822117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909060" y="875147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282496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269519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2538313" y="8499164"/>
            <a:ext cx="2762250" cy="1355725"/>
            <a:chOff x="2538313" y="8499164"/>
            <a:chExt cx="2762250" cy="1355725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313" y="8697879"/>
              <a:ext cx="121950" cy="2123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8313" y="9641966"/>
              <a:ext cx="121950" cy="2123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8201" y="8499164"/>
              <a:ext cx="121950" cy="212369"/>
            </a:xfrm>
            <a:prstGeom prst="rect">
              <a:avLst/>
            </a:prstGeom>
          </p:spPr>
        </p:pic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269519" y="8950184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282496" y="8964900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993910" y="8511784"/>
            <a:ext cx="4918710" cy="1343025"/>
            <a:chOff x="993910" y="8511784"/>
            <a:chExt cx="4918710" cy="1343025"/>
          </a:xfrm>
        </p:grpSpPr>
        <p:sp>
          <p:nvSpPr>
            <p:cNvPr id="43" name="object 43"/>
            <p:cNvSpPr/>
            <p:nvPr/>
          </p:nvSpPr>
          <p:spPr>
            <a:xfrm>
              <a:off x="993902" y="8694725"/>
              <a:ext cx="2286000" cy="1141095"/>
            </a:xfrm>
            <a:custGeom>
              <a:avLst/>
              <a:gdLst/>
              <a:ahLst/>
              <a:cxnLst/>
              <a:rect l="l" t="t" r="r" b="b"/>
              <a:pathLst>
                <a:path w="2286000" h="1141095">
                  <a:moveTo>
                    <a:pt x="514096" y="969327"/>
                  </a:moveTo>
                  <a:lnTo>
                    <a:pt x="505688" y="944092"/>
                  </a:lnTo>
                  <a:lnTo>
                    <a:pt x="68427" y="1075270"/>
                  </a:lnTo>
                  <a:lnTo>
                    <a:pt x="97777" y="1043965"/>
                  </a:lnTo>
                  <a:lnTo>
                    <a:pt x="101981" y="1038707"/>
                  </a:lnTo>
                  <a:lnTo>
                    <a:pt x="101981" y="1030300"/>
                  </a:lnTo>
                  <a:lnTo>
                    <a:pt x="96723" y="1026096"/>
                  </a:lnTo>
                  <a:lnTo>
                    <a:pt x="91465" y="1020838"/>
                  </a:lnTo>
                  <a:lnTo>
                    <a:pt x="83058" y="1020838"/>
                  </a:lnTo>
                  <a:lnTo>
                    <a:pt x="77800" y="1026096"/>
                  </a:lnTo>
                  <a:lnTo>
                    <a:pt x="0" y="1109154"/>
                  </a:lnTo>
                  <a:lnTo>
                    <a:pt x="111442" y="1136484"/>
                  </a:lnTo>
                  <a:lnTo>
                    <a:pt x="117754" y="1137539"/>
                  </a:lnTo>
                  <a:lnTo>
                    <a:pt x="125107" y="1133335"/>
                  </a:lnTo>
                  <a:lnTo>
                    <a:pt x="127203" y="1127023"/>
                  </a:lnTo>
                  <a:lnTo>
                    <a:pt x="128257" y="1119657"/>
                  </a:lnTo>
                  <a:lnTo>
                    <a:pt x="125260" y="1114412"/>
                  </a:lnTo>
                  <a:lnTo>
                    <a:pt x="124053" y="1112304"/>
                  </a:lnTo>
                  <a:lnTo>
                    <a:pt x="117754" y="1111250"/>
                  </a:lnTo>
                  <a:lnTo>
                    <a:pt x="75145" y="1100721"/>
                  </a:lnTo>
                  <a:lnTo>
                    <a:pt x="29438" y="1114412"/>
                  </a:lnTo>
                  <a:lnTo>
                    <a:pt x="39979" y="1111250"/>
                  </a:lnTo>
                  <a:lnTo>
                    <a:pt x="75145" y="1100721"/>
                  </a:lnTo>
                  <a:lnTo>
                    <a:pt x="514096" y="969327"/>
                  </a:lnTo>
                  <a:close/>
                </a:path>
                <a:path w="2286000" h="1141095">
                  <a:moveTo>
                    <a:pt x="514096" y="25222"/>
                  </a:moveTo>
                  <a:lnTo>
                    <a:pt x="505688" y="0"/>
                  </a:lnTo>
                  <a:lnTo>
                    <a:pt x="67919" y="132270"/>
                  </a:lnTo>
                  <a:lnTo>
                    <a:pt x="97777" y="100926"/>
                  </a:lnTo>
                  <a:lnTo>
                    <a:pt x="101981" y="95669"/>
                  </a:lnTo>
                  <a:lnTo>
                    <a:pt x="101981" y="87249"/>
                  </a:lnTo>
                  <a:lnTo>
                    <a:pt x="91465" y="76733"/>
                  </a:lnTo>
                  <a:lnTo>
                    <a:pt x="83058" y="77787"/>
                  </a:lnTo>
                  <a:lnTo>
                    <a:pt x="77800" y="83045"/>
                  </a:lnTo>
                  <a:lnTo>
                    <a:pt x="0" y="166103"/>
                  </a:lnTo>
                  <a:lnTo>
                    <a:pt x="111442" y="192392"/>
                  </a:lnTo>
                  <a:lnTo>
                    <a:pt x="117754" y="194500"/>
                  </a:lnTo>
                  <a:lnTo>
                    <a:pt x="125107" y="190296"/>
                  </a:lnTo>
                  <a:lnTo>
                    <a:pt x="127203" y="182930"/>
                  </a:lnTo>
                  <a:lnTo>
                    <a:pt x="128257" y="175564"/>
                  </a:lnTo>
                  <a:lnTo>
                    <a:pt x="125857" y="171361"/>
                  </a:lnTo>
                  <a:lnTo>
                    <a:pt x="124053" y="168211"/>
                  </a:lnTo>
                  <a:lnTo>
                    <a:pt x="117754" y="167157"/>
                  </a:lnTo>
                  <a:lnTo>
                    <a:pt x="76885" y="157060"/>
                  </a:lnTo>
                  <a:lnTo>
                    <a:pt x="514096" y="25222"/>
                  </a:lnTo>
                  <a:close/>
                </a:path>
                <a:path w="2286000" h="1141095">
                  <a:moveTo>
                    <a:pt x="1507604" y="75692"/>
                  </a:moveTo>
                  <a:lnTo>
                    <a:pt x="1499184" y="50469"/>
                  </a:lnTo>
                  <a:lnTo>
                    <a:pt x="1061262" y="181851"/>
                  </a:lnTo>
                  <a:lnTo>
                    <a:pt x="1091272" y="150329"/>
                  </a:lnTo>
                  <a:lnTo>
                    <a:pt x="1095476" y="145072"/>
                  </a:lnTo>
                  <a:lnTo>
                    <a:pt x="1095476" y="136664"/>
                  </a:lnTo>
                  <a:lnTo>
                    <a:pt x="1090218" y="131419"/>
                  </a:lnTo>
                  <a:lnTo>
                    <a:pt x="1084961" y="127203"/>
                  </a:lnTo>
                  <a:lnTo>
                    <a:pt x="1076553" y="127203"/>
                  </a:lnTo>
                  <a:lnTo>
                    <a:pt x="1071308" y="132473"/>
                  </a:lnTo>
                  <a:lnTo>
                    <a:pt x="993508" y="215519"/>
                  </a:lnTo>
                  <a:lnTo>
                    <a:pt x="1104950" y="241808"/>
                  </a:lnTo>
                  <a:lnTo>
                    <a:pt x="1111250" y="243903"/>
                  </a:lnTo>
                  <a:lnTo>
                    <a:pt x="1118616" y="239699"/>
                  </a:lnTo>
                  <a:lnTo>
                    <a:pt x="1120724" y="232333"/>
                  </a:lnTo>
                  <a:lnTo>
                    <a:pt x="1121765" y="224980"/>
                  </a:lnTo>
                  <a:lnTo>
                    <a:pt x="1118971" y="220776"/>
                  </a:lnTo>
                  <a:lnTo>
                    <a:pt x="1117561" y="218668"/>
                  </a:lnTo>
                  <a:lnTo>
                    <a:pt x="1111250" y="216560"/>
                  </a:lnTo>
                  <a:lnTo>
                    <a:pt x="1069657" y="206781"/>
                  </a:lnTo>
                  <a:lnTo>
                    <a:pt x="1022934" y="220776"/>
                  </a:lnTo>
                  <a:lnTo>
                    <a:pt x="1036993" y="216560"/>
                  </a:lnTo>
                  <a:lnTo>
                    <a:pt x="1069657" y="206781"/>
                  </a:lnTo>
                  <a:lnTo>
                    <a:pt x="1507604" y="75692"/>
                  </a:lnTo>
                  <a:close/>
                </a:path>
                <a:path w="2286000" h="1141095">
                  <a:moveTo>
                    <a:pt x="2285593" y="1109154"/>
                  </a:moveTo>
                  <a:lnTo>
                    <a:pt x="2205685" y="1028204"/>
                  </a:lnTo>
                  <a:lnTo>
                    <a:pt x="2200427" y="1022946"/>
                  </a:lnTo>
                  <a:lnTo>
                    <a:pt x="2192020" y="1022946"/>
                  </a:lnTo>
                  <a:lnTo>
                    <a:pt x="2186762" y="1028204"/>
                  </a:lnTo>
                  <a:lnTo>
                    <a:pt x="2182571" y="1033449"/>
                  </a:lnTo>
                  <a:lnTo>
                    <a:pt x="2181517" y="1041869"/>
                  </a:lnTo>
                  <a:lnTo>
                    <a:pt x="2186762" y="1047127"/>
                  </a:lnTo>
                  <a:lnTo>
                    <a:pt x="2216518" y="1077366"/>
                  </a:lnTo>
                  <a:lnTo>
                    <a:pt x="1729435" y="944092"/>
                  </a:lnTo>
                  <a:lnTo>
                    <a:pt x="1723123" y="969327"/>
                  </a:lnTo>
                  <a:lnTo>
                    <a:pt x="2210092" y="1102563"/>
                  </a:lnTo>
                  <a:lnTo>
                    <a:pt x="2168893" y="1113358"/>
                  </a:lnTo>
                  <a:lnTo>
                    <a:pt x="2161540" y="1115453"/>
                  </a:lnTo>
                  <a:lnTo>
                    <a:pt x="2157323" y="1122819"/>
                  </a:lnTo>
                  <a:lnTo>
                    <a:pt x="2159431" y="1130173"/>
                  </a:lnTo>
                  <a:lnTo>
                    <a:pt x="2161540" y="1136484"/>
                  </a:lnTo>
                  <a:lnTo>
                    <a:pt x="2168893" y="1140688"/>
                  </a:lnTo>
                  <a:lnTo>
                    <a:pt x="2175205" y="1138593"/>
                  </a:lnTo>
                  <a:lnTo>
                    <a:pt x="2261920" y="1115453"/>
                  </a:lnTo>
                  <a:lnTo>
                    <a:pt x="2285593" y="1109154"/>
                  </a:lnTo>
                  <a:close/>
                </a:path>
                <a:path w="2286000" h="1141095">
                  <a:moveTo>
                    <a:pt x="2285593" y="215519"/>
                  </a:moveTo>
                  <a:lnTo>
                    <a:pt x="2205685" y="134569"/>
                  </a:lnTo>
                  <a:lnTo>
                    <a:pt x="2200427" y="129311"/>
                  </a:lnTo>
                  <a:lnTo>
                    <a:pt x="2192020" y="129311"/>
                  </a:lnTo>
                  <a:lnTo>
                    <a:pt x="2182571" y="138760"/>
                  </a:lnTo>
                  <a:lnTo>
                    <a:pt x="2181517" y="147180"/>
                  </a:lnTo>
                  <a:lnTo>
                    <a:pt x="2186762" y="152438"/>
                  </a:lnTo>
                  <a:lnTo>
                    <a:pt x="2216658" y="182829"/>
                  </a:lnTo>
                  <a:lnTo>
                    <a:pt x="1729435" y="50469"/>
                  </a:lnTo>
                  <a:lnTo>
                    <a:pt x="1723123" y="75692"/>
                  </a:lnTo>
                  <a:lnTo>
                    <a:pt x="2209203" y="208686"/>
                  </a:lnTo>
                  <a:lnTo>
                    <a:pt x="2168893" y="219722"/>
                  </a:lnTo>
                  <a:lnTo>
                    <a:pt x="2161540" y="221818"/>
                  </a:lnTo>
                  <a:lnTo>
                    <a:pt x="2157323" y="228130"/>
                  </a:lnTo>
                  <a:lnTo>
                    <a:pt x="2161540" y="242849"/>
                  </a:lnTo>
                  <a:lnTo>
                    <a:pt x="2168893" y="247065"/>
                  </a:lnTo>
                  <a:lnTo>
                    <a:pt x="2175205" y="244957"/>
                  </a:lnTo>
                  <a:lnTo>
                    <a:pt x="2261933" y="221818"/>
                  </a:lnTo>
                  <a:lnTo>
                    <a:pt x="2285593" y="215519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7441" y="9641967"/>
              <a:ext cx="121950" cy="21236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10533" y="8710485"/>
              <a:ext cx="562610" cy="1125220"/>
            </a:xfrm>
            <a:custGeom>
              <a:avLst/>
              <a:gdLst/>
              <a:ahLst/>
              <a:cxnLst/>
              <a:rect l="l" t="t" r="r" b="b"/>
              <a:pathLst>
                <a:path w="562610" h="1125220">
                  <a:moveTo>
                    <a:pt x="562470" y="1093393"/>
                  </a:moveTo>
                  <a:lnTo>
                    <a:pt x="482561" y="1012444"/>
                  </a:lnTo>
                  <a:lnTo>
                    <a:pt x="477304" y="1007186"/>
                  </a:lnTo>
                  <a:lnTo>
                    <a:pt x="468896" y="1007186"/>
                  </a:lnTo>
                  <a:lnTo>
                    <a:pt x="463638" y="1012444"/>
                  </a:lnTo>
                  <a:lnTo>
                    <a:pt x="459435" y="1017689"/>
                  </a:lnTo>
                  <a:lnTo>
                    <a:pt x="458393" y="1026109"/>
                  </a:lnTo>
                  <a:lnTo>
                    <a:pt x="463638" y="1031367"/>
                  </a:lnTo>
                  <a:lnTo>
                    <a:pt x="493395" y="1061605"/>
                  </a:lnTo>
                  <a:lnTo>
                    <a:pt x="6311" y="928331"/>
                  </a:lnTo>
                  <a:lnTo>
                    <a:pt x="0" y="953566"/>
                  </a:lnTo>
                  <a:lnTo>
                    <a:pt x="486956" y="1086802"/>
                  </a:lnTo>
                  <a:lnTo>
                    <a:pt x="445757" y="1097597"/>
                  </a:lnTo>
                  <a:lnTo>
                    <a:pt x="438416" y="1099693"/>
                  </a:lnTo>
                  <a:lnTo>
                    <a:pt x="434213" y="1107059"/>
                  </a:lnTo>
                  <a:lnTo>
                    <a:pt x="436308" y="1114412"/>
                  </a:lnTo>
                  <a:lnTo>
                    <a:pt x="438416" y="1120724"/>
                  </a:lnTo>
                  <a:lnTo>
                    <a:pt x="445757" y="1124927"/>
                  </a:lnTo>
                  <a:lnTo>
                    <a:pt x="452081" y="1122832"/>
                  </a:lnTo>
                  <a:lnTo>
                    <a:pt x="538797" y="1099693"/>
                  </a:lnTo>
                  <a:lnTo>
                    <a:pt x="562470" y="1093393"/>
                  </a:lnTo>
                  <a:close/>
                </a:path>
                <a:path w="562610" h="1125220">
                  <a:moveTo>
                    <a:pt x="562470" y="165061"/>
                  </a:moveTo>
                  <a:lnTo>
                    <a:pt x="482561" y="83058"/>
                  </a:lnTo>
                  <a:lnTo>
                    <a:pt x="477304" y="78854"/>
                  </a:lnTo>
                  <a:lnTo>
                    <a:pt x="468896" y="77800"/>
                  </a:lnTo>
                  <a:lnTo>
                    <a:pt x="463638" y="83058"/>
                  </a:lnTo>
                  <a:lnTo>
                    <a:pt x="459435" y="88315"/>
                  </a:lnTo>
                  <a:lnTo>
                    <a:pt x="458393" y="96735"/>
                  </a:lnTo>
                  <a:lnTo>
                    <a:pt x="463638" y="101993"/>
                  </a:lnTo>
                  <a:lnTo>
                    <a:pt x="493509" y="132359"/>
                  </a:lnTo>
                  <a:lnTo>
                    <a:pt x="6311" y="0"/>
                  </a:lnTo>
                  <a:lnTo>
                    <a:pt x="0" y="25234"/>
                  </a:lnTo>
                  <a:lnTo>
                    <a:pt x="487807" y="157759"/>
                  </a:lnTo>
                  <a:lnTo>
                    <a:pt x="445757" y="169278"/>
                  </a:lnTo>
                  <a:lnTo>
                    <a:pt x="438416" y="170319"/>
                  </a:lnTo>
                  <a:lnTo>
                    <a:pt x="434213" y="177673"/>
                  </a:lnTo>
                  <a:lnTo>
                    <a:pt x="438416" y="192405"/>
                  </a:lnTo>
                  <a:lnTo>
                    <a:pt x="445757" y="195567"/>
                  </a:lnTo>
                  <a:lnTo>
                    <a:pt x="452081" y="194500"/>
                  </a:lnTo>
                  <a:lnTo>
                    <a:pt x="542747" y="170319"/>
                  </a:lnTo>
                  <a:lnTo>
                    <a:pt x="562470" y="165061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5459" y="9641967"/>
              <a:ext cx="121950" cy="21236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49560" y="8511784"/>
              <a:ext cx="562610" cy="195580"/>
            </a:xfrm>
            <a:custGeom>
              <a:avLst/>
              <a:gdLst/>
              <a:ahLst/>
              <a:cxnLst/>
              <a:rect l="l" t="t" r="r" b="b"/>
              <a:pathLst>
                <a:path w="562610" h="195579">
                  <a:moveTo>
                    <a:pt x="487821" y="157754"/>
                  </a:moveTo>
                  <a:lnTo>
                    <a:pt x="445770" y="169270"/>
                  </a:lnTo>
                  <a:lnTo>
                    <a:pt x="439460" y="170322"/>
                  </a:lnTo>
                  <a:lnTo>
                    <a:pt x="435254" y="177683"/>
                  </a:lnTo>
                  <a:lnTo>
                    <a:pt x="436305" y="185028"/>
                  </a:lnTo>
                  <a:lnTo>
                    <a:pt x="438409" y="192389"/>
                  </a:lnTo>
                  <a:lnTo>
                    <a:pt x="445770" y="195544"/>
                  </a:lnTo>
                  <a:lnTo>
                    <a:pt x="453130" y="194492"/>
                  </a:lnTo>
                  <a:lnTo>
                    <a:pt x="542941" y="170322"/>
                  </a:lnTo>
                  <a:lnTo>
                    <a:pt x="534085" y="170322"/>
                  </a:lnTo>
                  <a:lnTo>
                    <a:pt x="487821" y="157754"/>
                  </a:lnTo>
                  <a:close/>
                </a:path>
                <a:path w="562610" h="195579">
                  <a:moveTo>
                    <a:pt x="512207" y="151076"/>
                  </a:moveTo>
                  <a:lnTo>
                    <a:pt x="487821" y="157754"/>
                  </a:lnTo>
                  <a:lnTo>
                    <a:pt x="534085" y="170322"/>
                  </a:lnTo>
                  <a:lnTo>
                    <a:pt x="535005" y="167167"/>
                  </a:lnTo>
                  <a:lnTo>
                    <a:pt x="527776" y="167167"/>
                  </a:lnTo>
                  <a:lnTo>
                    <a:pt x="512207" y="151076"/>
                  </a:lnTo>
                  <a:close/>
                </a:path>
                <a:path w="562610" h="195579">
                  <a:moveTo>
                    <a:pt x="469955" y="77800"/>
                  </a:moveTo>
                  <a:lnTo>
                    <a:pt x="459440" y="88315"/>
                  </a:lnTo>
                  <a:lnTo>
                    <a:pt x="459440" y="96713"/>
                  </a:lnTo>
                  <a:lnTo>
                    <a:pt x="464698" y="101970"/>
                  </a:lnTo>
                  <a:lnTo>
                    <a:pt x="493920" y="132174"/>
                  </a:lnTo>
                  <a:lnTo>
                    <a:pt x="541446" y="145084"/>
                  </a:lnTo>
                  <a:lnTo>
                    <a:pt x="534085" y="170322"/>
                  </a:lnTo>
                  <a:lnTo>
                    <a:pt x="542941" y="170322"/>
                  </a:lnTo>
                  <a:lnTo>
                    <a:pt x="562477" y="165064"/>
                  </a:lnTo>
                  <a:lnTo>
                    <a:pt x="482574" y="83058"/>
                  </a:lnTo>
                  <a:lnTo>
                    <a:pt x="478353" y="78851"/>
                  </a:lnTo>
                  <a:lnTo>
                    <a:pt x="469955" y="77800"/>
                  </a:lnTo>
                  <a:close/>
                </a:path>
                <a:path w="562610" h="195579">
                  <a:moveTo>
                    <a:pt x="534085" y="145084"/>
                  </a:moveTo>
                  <a:lnTo>
                    <a:pt x="512207" y="151076"/>
                  </a:lnTo>
                  <a:lnTo>
                    <a:pt x="527776" y="167167"/>
                  </a:lnTo>
                  <a:lnTo>
                    <a:pt x="534085" y="145084"/>
                  </a:lnTo>
                  <a:close/>
                </a:path>
                <a:path w="562610" h="195579">
                  <a:moveTo>
                    <a:pt x="541446" y="145084"/>
                  </a:moveTo>
                  <a:lnTo>
                    <a:pt x="534085" y="145084"/>
                  </a:lnTo>
                  <a:lnTo>
                    <a:pt x="527776" y="167167"/>
                  </a:lnTo>
                  <a:lnTo>
                    <a:pt x="535005" y="167167"/>
                  </a:lnTo>
                  <a:lnTo>
                    <a:pt x="541446" y="145084"/>
                  </a:lnTo>
                  <a:close/>
                </a:path>
                <a:path w="562610" h="195579">
                  <a:moveTo>
                    <a:pt x="7360" y="0"/>
                  </a:moveTo>
                  <a:lnTo>
                    <a:pt x="0" y="25237"/>
                  </a:lnTo>
                  <a:lnTo>
                    <a:pt x="487821" y="157754"/>
                  </a:lnTo>
                  <a:lnTo>
                    <a:pt x="512207" y="151076"/>
                  </a:lnTo>
                  <a:lnTo>
                    <a:pt x="493920" y="132174"/>
                  </a:lnTo>
                  <a:lnTo>
                    <a:pt x="7360" y="0"/>
                  </a:lnTo>
                  <a:close/>
                </a:path>
                <a:path w="562610" h="195579">
                  <a:moveTo>
                    <a:pt x="493920" y="132174"/>
                  </a:moveTo>
                  <a:lnTo>
                    <a:pt x="512207" y="151076"/>
                  </a:lnTo>
                  <a:lnTo>
                    <a:pt x="534085" y="145084"/>
                  </a:lnTo>
                  <a:lnTo>
                    <a:pt x="541446" y="145084"/>
                  </a:lnTo>
                  <a:lnTo>
                    <a:pt x="493920" y="13217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902558" y="875147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18" y="1326780"/>
            <a:ext cx="5332730" cy="3608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Ejercicio: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Problema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del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mono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y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los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plátanos</a:t>
            </a: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1200"/>
              </a:spcBef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mono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está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puerta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habitación.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</a:t>
            </a:r>
            <a:r>
              <a:rPr sz="1650" dirty="0">
                <a:latin typeface="Tahoma"/>
                <a:cs typeface="Tahoma"/>
              </a:rPr>
              <a:t>centro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habitación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hay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plátano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colgado</a:t>
            </a:r>
            <a:r>
              <a:rPr sz="1650" spc="-25" dirty="0">
                <a:latin typeface="Tahoma"/>
                <a:cs typeface="Tahoma"/>
              </a:rPr>
              <a:t> del </a:t>
            </a:r>
            <a:r>
              <a:rPr sz="1650" dirty="0">
                <a:latin typeface="Tahoma"/>
                <a:cs typeface="Tahoma"/>
              </a:rPr>
              <a:t>techo,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pero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alcanzarle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suelo.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 </a:t>
            </a:r>
            <a:r>
              <a:rPr sz="1650" dirty="0">
                <a:latin typeface="Tahoma"/>
                <a:cs typeface="Tahoma"/>
              </a:rPr>
              <a:t>ventana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habitación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hay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caja, 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mono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mover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 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encaramarse </a:t>
            </a:r>
            <a:r>
              <a:rPr sz="1650" spc="-20" dirty="0">
                <a:latin typeface="Tahoma"/>
                <a:cs typeface="Tahoma"/>
              </a:rPr>
              <a:t>para </a:t>
            </a:r>
            <a:r>
              <a:rPr sz="1650" dirty="0">
                <a:latin typeface="Tahoma"/>
                <a:cs typeface="Tahoma"/>
              </a:rPr>
              <a:t>alcanzar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plátano.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mono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las </a:t>
            </a:r>
            <a:r>
              <a:rPr sz="1650" dirty="0">
                <a:latin typeface="Tahoma"/>
                <a:cs typeface="Tahoma"/>
              </a:rPr>
              <a:t>siguientes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acciones: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desplazarse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puerta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al</a:t>
            </a:r>
            <a:r>
              <a:rPr sz="1650" spc="50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centro,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centro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ventana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viceversa;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empujar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 </a:t>
            </a:r>
            <a:r>
              <a:rPr sz="1650" dirty="0">
                <a:latin typeface="Tahoma"/>
                <a:cs typeface="Tahoma"/>
              </a:rPr>
              <a:t>caja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 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vez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desplaza;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subirse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bajarse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 </a:t>
            </a:r>
            <a:r>
              <a:rPr sz="1650" dirty="0">
                <a:latin typeface="Tahoma"/>
                <a:cs typeface="Tahoma"/>
              </a:rPr>
              <a:t>caja;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coger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plátano.</a:t>
            </a:r>
            <a:endParaRPr sz="1650">
              <a:latin typeface="Tahoma"/>
              <a:cs typeface="Tahoma"/>
            </a:endParaRPr>
          </a:p>
          <a:p>
            <a:pPr marL="248920" marR="377825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consiste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encontrar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secuencia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acciones 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permita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coger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plátano.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9" name="object 9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5030" y="5877068"/>
            <a:ext cx="5252085" cy="3893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Agentes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dirty="0">
                <a:latin typeface="Tahoma"/>
                <a:cs typeface="Tahoma"/>
              </a:rPr>
              <a:t>Según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tipo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podemos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encontrar</a:t>
            </a:r>
            <a:r>
              <a:rPr sz="1650" spc="-20" dirty="0">
                <a:latin typeface="Tahoma"/>
                <a:cs typeface="Tahoma"/>
              </a:rPr>
              <a:t> con: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Agentes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búsqueda</a:t>
            </a:r>
            <a:endParaRPr sz="16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que</a:t>
            </a:r>
            <a:r>
              <a:rPr sz="1650" b="1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devuelven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un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único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operador</a:t>
            </a:r>
            <a:endParaRPr sz="16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1200"/>
              </a:spcBef>
            </a:pPr>
            <a:r>
              <a:rPr sz="1650" dirty="0">
                <a:latin typeface="Tahoma"/>
                <a:cs typeface="Tahoma"/>
              </a:rPr>
              <a:t>vg.</a:t>
            </a:r>
            <a:r>
              <a:rPr sz="1650" spc="3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Juegos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adversario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(como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ajedrez)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Agentes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búsqueda</a:t>
            </a:r>
            <a:endParaRPr sz="16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que</a:t>
            </a:r>
            <a:r>
              <a:rPr sz="1650" b="1" spc="-3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devuelven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una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secuencia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operadores</a:t>
            </a:r>
            <a:endParaRPr sz="1650">
              <a:latin typeface="Tahoma"/>
              <a:cs typeface="Tahoma"/>
            </a:endParaRPr>
          </a:p>
          <a:p>
            <a:pPr marL="643255" marR="819785" indent="-394335">
              <a:lnSpc>
                <a:spcPct val="120400"/>
              </a:lnSpc>
              <a:spcBef>
                <a:spcPts val="795"/>
              </a:spcBef>
            </a:pPr>
            <a:r>
              <a:rPr sz="1650" dirty="0">
                <a:latin typeface="Tahoma"/>
                <a:cs typeface="Tahoma"/>
              </a:rPr>
              <a:t>vg.</a:t>
            </a:r>
            <a:r>
              <a:rPr sz="1650" spc="3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Juegos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adversario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(como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8-puzzle) </a:t>
            </a:r>
            <a:r>
              <a:rPr sz="1650" dirty="0">
                <a:latin typeface="Tahoma"/>
                <a:cs typeface="Tahoma"/>
              </a:rPr>
              <a:t>Sistemas de</a:t>
            </a:r>
            <a:r>
              <a:rPr sz="1650" spc="-10" dirty="0">
                <a:latin typeface="Tahoma"/>
                <a:cs typeface="Tahoma"/>
              </a:rPr>
              <a:t> planificación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6002" y="9795374"/>
            <a:ext cx="43903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Sistemas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expertos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(con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encadenamiento</a:t>
            </a:r>
            <a:r>
              <a:rPr sz="1250" spc="-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hacia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adelante)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Agentes</a:t>
            </a:r>
            <a:r>
              <a:rPr spc="50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42" y="1326780"/>
            <a:ext cx="50933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…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que</a:t>
            </a:r>
            <a:r>
              <a:rPr sz="1650" b="1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devuelven</a:t>
            </a:r>
            <a:r>
              <a:rPr sz="1650" b="1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un único</a:t>
            </a:r>
            <a:r>
              <a:rPr sz="1650" b="1" spc="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operador</a:t>
            </a:r>
            <a:r>
              <a:rPr sz="1650" b="1" spc="-27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,</a:t>
            </a:r>
            <a:r>
              <a:rPr sz="1650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p.ej.</a:t>
            </a:r>
            <a:r>
              <a:rPr sz="1650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ajedrez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7691" y="1728459"/>
            <a:ext cx="1151255" cy="754380"/>
            <a:chOff x="1337691" y="1728459"/>
            <a:chExt cx="1151255" cy="754380"/>
          </a:xfrm>
        </p:grpSpPr>
        <p:sp>
          <p:nvSpPr>
            <p:cNvPr id="5" name="object 5"/>
            <p:cNvSpPr/>
            <p:nvPr/>
          </p:nvSpPr>
          <p:spPr>
            <a:xfrm>
              <a:off x="1341900" y="1732681"/>
              <a:ext cx="1143000" cy="744855"/>
            </a:xfrm>
            <a:custGeom>
              <a:avLst/>
              <a:gdLst/>
              <a:ahLst/>
              <a:cxnLst/>
              <a:rect l="l" t="t" r="r" b="b"/>
              <a:pathLst>
                <a:path w="1143000" h="744855">
                  <a:moveTo>
                    <a:pt x="1018730" y="0"/>
                  </a:moveTo>
                  <a:lnTo>
                    <a:pt x="124056" y="0"/>
                  </a:lnTo>
                  <a:lnTo>
                    <a:pt x="75843" y="9771"/>
                  </a:lnTo>
                  <a:lnTo>
                    <a:pt x="36402" y="36395"/>
                  </a:lnTo>
                  <a:lnTo>
                    <a:pt x="9774" y="75834"/>
                  </a:lnTo>
                  <a:lnTo>
                    <a:pt x="0" y="124053"/>
                  </a:lnTo>
                  <a:lnTo>
                    <a:pt x="0" y="620268"/>
                  </a:lnTo>
                  <a:lnTo>
                    <a:pt x="9774" y="668926"/>
                  </a:lnTo>
                  <a:lnTo>
                    <a:pt x="36402" y="708322"/>
                  </a:lnTo>
                  <a:lnTo>
                    <a:pt x="75843" y="734708"/>
                  </a:lnTo>
                  <a:lnTo>
                    <a:pt x="124056" y="744336"/>
                  </a:lnTo>
                  <a:lnTo>
                    <a:pt x="1018730" y="744336"/>
                  </a:lnTo>
                  <a:lnTo>
                    <a:pt x="1066945" y="734708"/>
                  </a:lnTo>
                  <a:lnTo>
                    <a:pt x="1106390" y="708322"/>
                  </a:lnTo>
                  <a:lnTo>
                    <a:pt x="1133022" y="668926"/>
                  </a:lnTo>
                  <a:lnTo>
                    <a:pt x="1142798" y="620268"/>
                  </a:lnTo>
                  <a:lnTo>
                    <a:pt x="1142798" y="124053"/>
                  </a:lnTo>
                  <a:lnTo>
                    <a:pt x="1133022" y="75834"/>
                  </a:lnTo>
                  <a:lnTo>
                    <a:pt x="1106390" y="36395"/>
                  </a:lnTo>
                  <a:lnTo>
                    <a:pt x="1066945" y="9771"/>
                  </a:lnTo>
                  <a:lnTo>
                    <a:pt x="1018730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7691" y="1728459"/>
              <a:ext cx="1151255" cy="754380"/>
            </a:xfrm>
            <a:custGeom>
              <a:avLst/>
              <a:gdLst/>
              <a:ahLst/>
              <a:cxnLst/>
              <a:rect l="l" t="t" r="r" b="b"/>
              <a:pathLst>
                <a:path w="1151255" h="754380">
                  <a:moveTo>
                    <a:pt x="1035558" y="0"/>
                  </a:moveTo>
                  <a:lnTo>
                    <a:pt x="115651" y="0"/>
                  </a:lnTo>
                  <a:lnTo>
                    <a:pt x="103030" y="2103"/>
                  </a:lnTo>
                  <a:lnTo>
                    <a:pt x="46261" y="29443"/>
                  </a:lnTo>
                  <a:lnTo>
                    <a:pt x="15770" y="67299"/>
                  </a:lnTo>
                  <a:lnTo>
                    <a:pt x="1053" y="115656"/>
                  </a:lnTo>
                  <a:lnTo>
                    <a:pt x="0" y="128275"/>
                  </a:lnTo>
                  <a:lnTo>
                    <a:pt x="0" y="625541"/>
                  </a:lnTo>
                  <a:lnTo>
                    <a:pt x="6310" y="663397"/>
                  </a:lnTo>
                  <a:lnTo>
                    <a:pt x="29437" y="706495"/>
                  </a:lnTo>
                  <a:lnTo>
                    <a:pt x="67287" y="738042"/>
                  </a:lnTo>
                  <a:lnTo>
                    <a:pt x="115651" y="752764"/>
                  </a:lnTo>
                  <a:lnTo>
                    <a:pt x="128265" y="753816"/>
                  </a:lnTo>
                  <a:lnTo>
                    <a:pt x="1022939" y="753816"/>
                  </a:lnTo>
                  <a:lnTo>
                    <a:pt x="1036609" y="752764"/>
                  </a:lnTo>
                  <a:lnTo>
                    <a:pt x="1049228" y="750661"/>
                  </a:lnTo>
                  <a:lnTo>
                    <a:pt x="1060795" y="747506"/>
                  </a:lnTo>
                  <a:lnTo>
                    <a:pt x="1070259" y="744352"/>
                  </a:lnTo>
                  <a:lnTo>
                    <a:pt x="116698" y="744352"/>
                  </a:lnTo>
                  <a:lnTo>
                    <a:pt x="104084" y="742248"/>
                  </a:lnTo>
                  <a:lnTo>
                    <a:pt x="62031" y="724372"/>
                  </a:lnTo>
                  <a:lnTo>
                    <a:pt x="29437" y="691789"/>
                  </a:lnTo>
                  <a:lnTo>
                    <a:pt x="11567" y="648675"/>
                  </a:lnTo>
                  <a:lnTo>
                    <a:pt x="8412" y="128275"/>
                  </a:lnTo>
                  <a:lnTo>
                    <a:pt x="9465" y="115656"/>
                  </a:lnTo>
                  <a:lnTo>
                    <a:pt x="23134" y="70439"/>
                  </a:lnTo>
                  <a:lnTo>
                    <a:pt x="52565" y="35753"/>
                  </a:lnTo>
                  <a:lnTo>
                    <a:pt x="93570" y="13670"/>
                  </a:lnTo>
                  <a:lnTo>
                    <a:pt x="129314" y="8412"/>
                  </a:lnTo>
                  <a:lnTo>
                    <a:pt x="1069470" y="8412"/>
                  </a:lnTo>
                  <a:lnTo>
                    <a:pt x="1060795" y="5257"/>
                  </a:lnTo>
                  <a:lnTo>
                    <a:pt x="1048176" y="2103"/>
                  </a:lnTo>
                  <a:lnTo>
                    <a:pt x="1035558" y="0"/>
                  </a:lnTo>
                  <a:close/>
                </a:path>
                <a:path w="1151255" h="754380">
                  <a:moveTo>
                    <a:pt x="1069470" y="8412"/>
                  </a:moveTo>
                  <a:lnTo>
                    <a:pt x="1022939" y="8412"/>
                  </a:lnTo>
                  <a:lnTo>
                    <a:pt x="1047125" y="10515"/>
                  </a:lnTo>
                  <a:lnTo>
                    <a:pt x="1058692" y="13670"/>
                  </a:lnTo>
                  <a:lnTo>
                    <a:pt x="1099687" y="35753"/>
                  </a:lnTo>
                  <a:lnTo>
                    <a:pt x="1115461" y="52578"/>
                  </a:lnTo>
                  <a:lnTo>
                    <a:pt x="1122822" y="60990"/>
                  </a:lnTo>
                  <a:lnTo>
                    <a:pt x="1140698" y="104089"/>
                  </a:lnTo>
                  <a:lnTo>
                    <a:pt x="1142801" y="128275"/>
                  </a:lnTo>
                  <a:lnTo>
                    <a:pt x="1142714" y="625541"/>
                  </a:lnTo>
                  <a:lnTo>
                    <a:pt x="1133337" y="671809"/>
                  </a:lnTo>
                  <a:lnTo>
                    <a:pt x="1107048" y="709650"/>
                  </a:lnTo>
                  <a:lnTo>
                    <a:pt x="1058692" y="739094"/>
                  </a:lnTo>
                  <a:lnTo>
                    <a:pt x="1034506" y="744352"/>
                  </a:lnTo>
                  <a:lnTo>
                    <a:pt x="1070259" y="744352"/>
                  </a:lnTo>
                  <a:lnTo>
                    <a:pt x="1104945" y="724372"/>
                  </a:lnTo>
                  <a:lnTo>
                    <a:pt x="1136492" y="685479"/>
                  </a:lnTo>
                  <a:lnTo>
                    <a:pt x="1151214" y="638159"/>
                  </a:lnTo>
                  <a:lnTo>
                    <a:pt x="1151214" y="114604"/>
                  </a:lnTo>
                  <a:lnTo>
                    <a:pt x="1135440" y="66233"/>
                  </a:lnTo>
                  <a:lnTo>
                    <a:pt x="1104945" y="28392"/>
                  </a:lnTo>
                  <a:lnTo>
                    <a:pt x="1072362" y="9464"/>
                  </a:lnTo>
                  <a:lnTo>
                    <a:pt x="1069470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78482" y="1786216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535" marR="24130" indent="-20447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inicial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5182" y="1728459"/>
            <a:ext cx="1152525" cy="754380"/>
            <a:chOff x="4645182" y="1728459"/>
            <a:chExt cx="1152525" cy="754380"/>
          </a:xfrm>
        </p:grpSpPr>
        <p:sp>
          <p:nvSpPr>
            <p:cNvPr id="9" name="object 9"/>
            <p:cNvSpPr/>
            <p:nvPr/>
          </p:nvSpPr>
          <p:spPr>
            <a:xfrm>
              <a:off x="4650425" y="1732681"/>
              <a:ext cx="1142365" cy="744855"/>
            </a:xfrm>
            <a:custGeom>
              <a:avLst/>
              <a:gdLst/>
              <a:ahLst/>
              <a:cxnLst/>
              <a:rect l="l" t="t" r="r" b="b"/>
              <a:pathLst>
                <a:path w="1142364" h="744855">
                  <a:moveTo>
                    <a:pt x="1017696" y="0"/>
                  </a:moveTo>
                  <a:lnTo>
                    <a:pt x="124068" y="0"/>
                  </a:lnTo>
                  <a:lnTo>
                    <a:pt x="75853" y="9771"/>
                  </a:lnTo>
                  <a:lnTo>
                    <a:pt x="36408" y="36395"/>
                  </a:lnTo>
                  <a:lnTo>
                    <a:pt x="9775" y="75834"/>
                  </a:lnTo>
                  <a:lnTo>
                    <a:pt x="0" y="124053"/>
                  </a:lnTo>
                  <a:lnTo>
                    <a:pt x="0" y="620268"/>
                  </a:lnTo>
                  <a:lnTo>
                    <a:pt x="9775" y="668926"/>
                  </a:lnTo>
                  <a:lnTo>
                    <a:pt x="36408" y="708322"/>
                  </a:lnTo>
                  <a:lnTo>
                    <a:pt x="75853" y="734708"/>
                  </a:lnTo>
                  <a:lnTo>
                    <a:pt x="124068" y="744336"/>
                  </a:lnTo>
                  <a:lnTo>
                    <a:pt x="1017696" y="744336"/>
                  </a:lnTo>
                  <a:lnTo>
                    <a:pt x="1065909" y="734708"/>
                  </a:lnTo>
                  <a:lnTo>
                    <a:pt x="1105349" y="708322"/>
                  </a:lnTo>
                  <a:lnTo>
                    <a:pt x="1131976" y="668926"/>
                  </a:lnTo>
                  <a:lnTo>
                    <a:pt x="1141750" y="620268"/>
                  </a:lnTo>
                  <a:lnTo>
                    <a:pt x="1141750" y="124053"/>
                  </a:lnTo>
                  <a:lnTo>
                    <a:pt x="1131976" y="75834"/>
                  </a:lnTo>
                  <a:lnTo>
                    <a:pt x="1105349" y="36395"/>
                  </a:lnTo>
                  <a:lnTo>
                    <a:pt x="1065909" y="9771"/>
                  </a:lnTo>
                  <a:lnTo>
                    <a:pt x="1017696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5182" y="1728459"/>
              <a:ext cx="1152525" cy="754380"/>
            </a:xfrm>
            <a:custGeom>
              <a:avLst/>
              <a:gdLst/>
              <a:ahLst/>
              <a:cxnLst/>
              <a:rect l="l" t="t" r="r" b="b"/>
              <a:pathLst>
                <a:path w="1152525" h="754380">
                  <a:moveTo>
                    <a:pt x="1036609" y="0"/>
                  </a:moveTo>
                  <a:lnTo>
                    <a:pt x="115641" y="0"/>
                  </a:lnTo>
                  <a:lnTo>
                    <a:pt x="103022" y="2103"/>
                  </a:lnTo>
                  <a:lnTo>
                    <a:pt x="56769" y="22082"/>
                  </a:lnTo>
                  <a:lnTo>
                    <a:pt x="22067" y="56784"/>
                  </a:lnTo>
                  <a:lnTo>
                    <a:pt x="3154" y="101986"/>
                  </a:lnTo>
                  <a:lnTo>
                    <a:pt x="0" y="128275"/>
                  </a:lnTo>
                  <a:lnTo>
                    <a:pt x="0" y="625541"/>
                  </a:lnTo>
                  <a:lnTo>
                    <a:pt x="6309" y="663397"/>
                  </a:lnTo>
                  <a:lnTo>
                    <a:pt x="37840" y="715959"/>
                  </a:lnTo>
                  <a:lnTo>
                    <a:pt x="78836" y="743300"/>
                  </a:lnTo>
                  <a:lnTo>
                    <a:pt x="116692" y="752764"/>
                  </a:lnTo>
                  <a:lnTo>
                    <a:pt x="129311" y="753816"/>
                  </a:lnTo>
                  <a:lnTo>
                    <a:pt x="1022939" y="753816"/>
                  </a:lnTo>
                  <a:lnTo>
                    <a:pt x="1036609" y="752764"/>
                  </a:lnTo>
                  <a:lnTo>
                    <a:pt x="1049213" y="750661"/>
                  </a:lnTo>
                  <a:lnTo>
                    <a:pt x="1061831" y="747506"/>
                  </a:lnTo>
                  <a:lnTo>
                    <a:pt x="1070507" y="744352"/>
                  </a:lnTo>
                  <a:lnTo>
                    <a:pt x="116692" y="744352"/>
                  </a:lnTo>
                  <a:lnTo>
                    <a:pt x="105125" y="742248"/>
                  </a:lnTo>
                  <a:lnTo>
                    <a:pt x="62011" y="724372"/>
                  </a:lnTo>
                  <a:lnTo>
                    <a:pt x="29428" y="691789"/>
                  </a:lnTo>
                  <a:lnTo>
                    <a:pt x="11567" y="648675"/>
                  </a:lnTo>
                  <a:lnTo>
                    <a:pt x="9448" y="637108"/>
                  </a:lnTo>
                  <a:lnTo>
                    <a:pt x="9448" y="115656"/>
                  </a:lnTo>
                  <a:lnTo>
                    <a:pt x="24170" y="70439"/>
                  </a:lnTo>
                  <a:lnTo>
                    <a:pt x="52562" y="35753"/>
                  </a:lnTo>
                  <a:lnTo>
                    <a:pt x="93558" y="13670"/>
                  </a:lnTo>
                  <a:lnTo>
                    <a:pt x="129311" y="8412"/>
                  </a:lnTo>
                  <a:lnTo>
                    <a:pt x="1070244" y="8412"/>
                  </a:lnTo>
                  <a:lnTo>
                    <a:pt x="1060780" y="5257"/>
                  </a:lnTo>
                  <a:lnTo>
                    <a:pt x="1049213" y="2103"/>
                  </a:lnTo>
                  <a:lnTo>
                    <a:pt x="1036609" y="0"/>
                  </a:lnTo>
                  <a:close/>
                </a:path>
                <a:path w="1152525" h="754380">
                  <a:moveTo>
                    <a:pt x="1070244" y="8412"/>
                  </a:moveTo>
                  <a:lnTo>
                    <a:pt x="1022939" y="8412"/>
                  </a:lnTo>
                  <a:lnTo>
                    <a:pt x="1047125" y="10515"/>
                  </a:lnTo>
                  <a:lnTo>
                    <a:pt x="1058692" y="13670"/>
                  </a:lnTo>
                  <a:lnTo>
                    <a:pt x="1099687" y="35753"/>
                  </a:lnTo>
                  <a:lnTo>
                    <a:pt x="1115461" y="52578"/>
                  </a:lnTo>
                  <a:lnTo>
                    <a:pt x="1122807" y="60990"/>
                  </a:lnTo>
                  <a:lnTo>
                    <a:pt x="1129116" y="71490"/>
                  </a:lnTo>
                  <a:lnTo>
                    <a:pt x="1137528" y="92522"/>
                  </a:lnTo>
                  <a:lnTo>
                    <a:pt x="1140683" y="104089"/>
                  </a:lnTo>
                  <a:lnTo>
                    <a:pt x="1142786" y="115656"/>
                  </a:lnTo>
                  <a:lnTo>
                    <a:pt x="1142786" y="637108"/>
                  </a:lnTo>
                  <a:lnTo>
                    <a:pt x="1128064" y="682310"/>
                  </a:lnTo>
                  <a:lnTo>
                    <a:pt x="1099687" y="717011"/>
                  </a:lnTo>
                  <a:lnTo>
                    <a:pt x="1058692" y="739094"/>
                  </a:lnTo>
                  <a:lnTo>
                    <a:pt x="1035558" y="744352"/>
                  </a:lnTo>
                  <a:lnTo>
                    <a:pt x="1070507" y="744352"/>
                  </a:lnTo>
                  <a:lnTo>
                    <a:pt x="1104945" y="724372"/>
                  </a:lnTo>
                  <a:lnTo>
                    <a:pt x="1136477" y="685479"/>
                  </a:lnTo>
                  <a:lnTo>
                    <a:pt x="1151199" y="638159"/>
                  </a:lnTo>
                  <a:lnTo>
                    <a:pt x="1152250" y="128275"/>
                  </a:lnTo>
                  <a:lnTo>
                    <a:pt x="1151199" y="114604"/>
                  </a:lnTo>
                  <a:lnTo>
                    <a:pt x="1136477" y="66233"/>
                  </a:lnTo>
                  <a:lnTo>
                    <a:pt x="1121770" y="46268"/>
                  </a:lnTo>
                  <a:lnTo>
                    <a:pt x="1114394" y="36804"/>
                  </a:lnTo>
                  <a:lnTo>
                    <a:pt x="1104945" y="28392"/>
                  </a:lnTo>
                  <a:lnTo>
                    <a:pt x="1094430" y="21031"/>
                  </a:lnTo>
                  <a:lnTo>
                    <a:pt x="1083914" y="14721"/>
                  </a:lnTo>
                  <a:lnTo>
                    <a:pt x="1073398" y="9464"/>
                  </a:lnTo>
                  <a:lnTo>
                    <a:pt x="1070244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85967" y="1786216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655" marR="24130" indent="-27559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final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324" y="2478070"/>
            <a:ext cx="121950" cy="18397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74790" y="2579965"/>
            <a:ext cx="1289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250" spc="-60" dirty="0">
                <a:solidFill>
                  <a:srgbClr val="003265"/>
                </a:solidFill>
                <a:latin typeface="Tahoma"/>
                <a:cs typeface="Tahoma"/>
              </a:rPr>
              <a:t>…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738" y="2464399"/>
            <a:ext cx="6308090" cy="2576830"/>
            <a:chOff x="621738" y="2464399"/>
            <a:chExt cx="6308090" cy="2576830"/>
          </a:xfrm>
        </p:grpSpPr>
        <p:sp>
          <p:nvSpPr>
            <p:cNvPr id="15" name="object 15"/>
            <p:cNvSpPr/>
            <p:nvPr/>
          </p:nvSpPr>
          <p:spPr>
            <a:xfrm>
              <a:off x="1876354" y="2464399"/>
              <a:ext cx="27305" cy="211454"/>
            </a:xfrm>
            <a:custGeom>
              <a:avLst/>
              <a:gdLst/>
              <a:ahLst/>
              <a:cxnLst/>
              <a:rect l="l" t="t" r="r" b="b"/>
              <a:pathLst>
                <a:path w="27305" h="211455">
                  <a:moveTo>
                    <a:pt x="26953" y="0"/>
                  </a:moveTo>
                  <a:lnTo>
                    <a:pt x="664" y="0"/>
                  </a:lnTo>
                  <a:lnTo>
                    <a:pt x="0" y="211317"/>
                  </a:lnTo>
                  <a:lnTo>
                    <a:pt x="26291" y="211317"/>
                  </a:lnTo>
                  <a:lnTo>
                    <a:pt x="26953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37691" y="3756476"/>
            <a:ext cx="2691765" cy="861060"/>
            <a:chOff x="1337691" y="3756476"/>
            <a:chExt cx="2691765" cy="861060"/>
          </a:xfrm>
        </p:grpSpPr>
        <p:sp>
          <p:nvSpPr>
            <p:cNvPr id="20" name="object 20"/>
            <p:cNvSpPr/>
            <p:nvPr/>
          </p:nvSpPr>
          <p:spPr>
            <a:xfrm>
              <a:off x="1827611" y="3756476"/>
              <a:ext cx="122555" cy="360680"/>
            </a:xfrm>
            <a:custGeom>
              <a:avLst/>
              <a:gdLst/>
              <a:ahLst/>
              <a:cxnLst/>
              <a:rect l="l" t="t" r="r" b="b"/>
              <a:pathLst>
                <a:path w="122555" h="360679">
                  <a:moveTo>
                    <a:pt x="14721" y="240761"/>
                  </a:moveTo>
                  <a:lnTo>
                    <a:pt x="8412" y="244967"/>
                  </a:lnTo>
                  <a:lnTo>
                    <a:pt x="2103" y="248122"/>
                  </a:lnTo>
                  <a:lnTo>
                    <a:pt x="0" y="256534"/>
                  </a:lnTo>
                  <a:lnTo>
                    <a:pt x="4206" y="262829"/>
                  </a:lnTo>
                  <a:lnTo>
                    <a:pt x="60975" y="360608"/>
                  </a:lnTo>
                  <a:lnTo>
                    <a:pt x="75889" y="335386"/>
                  </a:lnTo>
                  <a:lnTo>
                    <a:pt x="74645" y="335386"/>
                  </a:lnTo>
                  <a:lnTo>
                    <a:pt x="48356" y="334319"/>
                  </a:lnTo>
                  <a:lnTo>
                    <a:pt x="48505" y="287047"/>
                  </a:lnTo>
                  <a:lnTo>
                    <a:pt x="26289" y="249174"/>
                  </a:lnTo>
                  <a:lnTo>
                    <a:pt x="23134" y="242864"/>
                  </a:lnTo>
                  <a:lnTo>
                    <a:pt x="14721" y="240761"/>
                  </a:lnTo>
                  <a:close/>
                </a:path>
                <a:path w="122555" h="360679">
                  <a:moveTo>
                    <a:pt x="48505" y="287047"/>
                  </a:moveTo>
                  <a:lnTo>
                    <a:pt x="48356" y="334319"/>
                  </a:lnTo>
                  <a:lnTo>
                    <a:pt x="74645" y="335386"/>
                  </a:lnTo>
                  <a:lnTo>
                    <a:pt x="74668" y="328025"/>
                  </a:lnTo>
                  <a:lnTo>
                    <a:pt x="49408" y="328025"/>
                  </a:lnTo>
                  <a:lnTo>
                    <a:pt x="60977" y="308309"/>
                  </a:lnTo>
                  <a:lnTo>
                    <a:pt x="48505" y="287047"/>
                  </a:lnTo>
                  <a:close/>
                </a:path>
                <a:path w="122555" h="360679">
                  <a:moveTo>
                    <a:pt x="107243" y="240761"/>
                  </a:moveTo>
                  <a:lnTo>
                    <a:pt x="99882" y="242864"/>
                  </a:lnTo>
                  <a:lnTo>
                    <a:pt x="95676" y="249174"/>
                  </a:lnTo>
                  <a:lnTo>
                    <a:pt x="74804" y="284745"/>
                  </a:lnTo>
                  <a:lnTo>
                    <a:pt x="74645" y="335386"/>
                  </a:lnTo>
                  <a:lnTo>
                    <a:pt x="75889" y="335386"/>
                  </a:lnTo>
                  <a:lnTo>
                    <a:pt x="118795" y="262829"/>
                  </a:lnTo>
                  <a:lnTo>
                    <a:pt x="121950" y="256534"/>
                  </a:lnTo>
                  <a:lnTo>
                    <a:pt x="119847" y="248122"/>
                  </a:lnTo>
                  <a:lnTo>
                    <a:pt x="113538" y="244967"/>
                  </a:lnTo>
                  <a:lnTo>
                    <a:pt x="107243" y="240761"/>
                  </a:lnTo>
                  <a:close/>
                </a:path>
                <a:path w="122555" h="360679">
                  <a:moveTo>
                    <a:pt x="60977" y="308309"/>
                  </a:moveTo>
                  <a:lnTo>
                    <a:pt x="49408" y="328025"/>
                  </a:lnTo>
                  <a:lnTo>
                    <a:pt x="72542" y="328025"/>
                  </a:lnTo>
                  <a:lnTo>
                    <a:pt x="60977" y="308309"/>
                  </a:lnTo>
                  <a:close/>
                </a:path>
                <a:path w="122555" h="360679">
                  <a:moveTo>
                    <a:pt x="74804" y="284745"/>
                  </a:moveTo>
                  <a:lnTo>
                    <a:pt x="60977" y="308309"/>
                  </a:lnTo>
                  <a:lnTo>
                    <a:pt x="72542" y="328025"/>
                  </a:lnTo>
                  <a:lnTo>
                    <a:pt x="74668" y="328025"/>
                  </a:lnTo>
                  <a:lnTo>
                    <a:pt x="74804" y="284745"/>
                  </a:lnTo>
                  <a:close/>
                </a:path>
                <a:path w="122555" h="360679">
                  <a:moveTo>
                    <a:pt x="75697" y="0"/>
                  </a:moveTo>
                  <a:lnTo>
                    <a:pt x="49408" y="0"/>
                  </a:lnTo>
                  <a:lnTo>
                    <a:pt x="48505" y="287047"/>
                  </a:lnTo>
                  <a:lnTo>
                    <a:pt x="60977" y="308309"/>
                  </a:lnTo>
                  <a:lnTo>
                    <a:pt x="74804" y="284745"/>
                  </a:lnTo>
                  <a:lnTo>
                    <a:pt x="75697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1900" y="4117085"/>
              <a:ext cx="1143000" cy="496570"/>
            </a:xfrm>
            <a:custGeom>
              <a:avLst/>
              <a:gdLst/>
              <a:ahLst/>
              <a:cxnLst/>
              <a:rect l="l" t="t" r="r" b="b"/>
              <a:pathLst>
                <a:path w="1143000" h="496570">
                  <a:moveTo>
                    <a:pt x="1059740" y="0"/>
                  </a:moveTo>
                  <a:lnTo>
                    <a:pt x="83051" y="0"/>
                  </a:lnTo>
                  <a:lnTo>
                    <a:pt x="51002" y="6454"/>
                  </a:lnTo>
                  <a:lnTo>
                    <a:pt x="24572" y="24046"/>
                  </a:lnTo>
                  <a:lnTo>
                    <a:pt x="6619" y="50116"/>
                  </a:lnTo>
                  <a:lnTo>
                    <a:pt x="0" y="82006"/>
                  </a:lnTo>
                  <a:lnTo>
                    <a:pt x="0" y="413171"/>
                  </a:lnTo>
                  <a:lnTo>
                    <a:pt x="6619" y="445662"/>
                  </a:lnTo>
                  <a:lnTo>
                    <a:pt x="24572" y="472045"/>
                  </a:lnTo>
                  <a:lnTo>
                    <a:pt x="51002" y="489756"/>
                  </a:lnTo>
                  <a:lnTo>
                    <a:pt x="83051" y="496229"/>
                  </a:lnTo>
                  <a:lnTo>
                    <a:pt x="1059740" y="496229"/>
                  </a:lnTo>
                  <a:lnTo>
                    <a:pt x="1092231" y="489756"/>
                  </a:lnTo>
                  <a:lnTo>
                    <a:pt x="1118614" y="472045"/>
                  </a:lnTo>
                  <a:lnTo>
                    <a:pt x="1136325" y="445662"/>
                  </a:lnTo>
                  <a:lnTo>
                    <a:pt x="1142798" y="413171"/>
                  </a:lnTo>
                  <a:lnTo>
                    <a:pt x="1142798" y="82006"/>
                  </a:lnTo>
                  <a:lnTo>
                    <a:pt x="1136325" y="50116"/>
                  </a:lnTo>
                  <a:lnTo>
                    <a:pt x="1118614" y="24046"/>
                  </a:lnTo>
                  <a:lnTo>
                    <a:pt x="1092231" y="6454"/>
                  </a:lnTo>
                  <a:lnTo>
                    <a:pt x="1059740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7691" y="4112879"/>
              <a:ext cx="1151255" cy="504825"/>
            </a:xfrm>
            <a:custGeom>
              <a:avLst/>
              <a:gdLst/>
              <a:ahLst/>
              <a:cxnLst/>
              <a:rect l="l" t="t" r="r" b="b"/>
              <a:pathLst>
                <a:path w="1151255" h="504825">
                  <a:moveTo>
                    <a:pt x="1073414" y="0"/>
                  </a:moveTo>
                  <a:lnTo>
                    <a:pt x="77801" y="0"/>
                  </a:lnTo>
                  <a:lnTo>
                    <a:pt x="69389" y="1051"/>
                  </a:lnTo>
                  <a:lnTo>
                    <a:pt x="25235" y="25237"/>
                  </a:lnTo>
                  <a:lnTo>
                    <a:pt x="4209" y="60975"/>
                  </a:lnTo>
                  <a:lnTo>
                    <a:pt x="0" y="86212"/>
                  </a:lnTo>
                  <a:lnTo>
                    <a:pt x="0" y="418429"/>
                  </a:lnTo>
                  <a:lnTo>
                    <a:pt x="10512" y="459440"/>
                  </a:lnTo>
                  <a:lnTo>
                    <a:pt x="26282" y="479404"/>
                  </a:lnTo>
                  <a:lnTo>
                    <a:pt x="31539" y="485714"/>
                  </a:lnTo>
                  <a:lnTo>
                    <a:pt x="53620" y="498332"/>
                  </a:lnTo>
                  <a:lnTo>
                    <a:pt x="62031" y="501487"/>
                  </a:lnTo>
                  <a:lnTo>
                    <a:pt x="70443" y="503590"/>
                  </a:lnTo>
                  <a:lnTo>
                    <a:pt x="78848" y="504642"/>
                  </a:lnTo>
                  <a:lnTo>
                    <a:pt x="1073414" y="504642"/>
                  </a:lnTo>
                  <a:lnTo>
                    <a:pt x="1081826" y="503590"/>
                  </a:lnTo>
                  <a:lnTo>
                    <a:pt x="1090239" y="501487"/>
                  </a:lnTo>
                  <a:lnTo>
                    <a:pt x="1098636" y="498332"/>
                  </a:lnTo>
                  <a:lnTo>
                    <a:pt x="1102316" y="496229"/>
                  </a:lnTo>
                  <a:lnTo>
                    <a:pt x="78848" y="496229"/>
                  </a:lnTo>
                  <a:lnTo>
                    <a:pt x="71490" y="494126"/>
                  </a:lnTo>
                  <a:lnTo>
                    <a:pt x="36796" y="478353"/>
                  </a:lnTo>
                  <a:lnTo>
                    <a:pt x="10512" y="433151"/>
                  </a:lnTo>
                  <a:lnTo>
                    <a:pt x="8412" y="417377"/>
                  </a:lnTo>
                  <a:lnTo>
                    <a:pt x="8412" y="86212"/>
                  </a:lnTo>
                  <a:lnTo>
                    <a:pt x="9465" y="78851"/>
                  </a:lnTo>
                  <a:lnTo>
                    <a:pt x="10512" y="70439"/>
                  </a:lnTo>
                  <a:lnTo>
                    <a:pt x="14721" y="55717"/>
                  </a:lnTo>
                  <a:lnTo>
                    <a:pt x="18925" y="49408"/>
                  </a:lnTo>
                  <a:lnTo>
                    <a:pt x="22079" y="43113"/>
                  </a:lnTo>
                  <a:lnTo>
                    <a:pt x="27337" y="36804"/>
                  </a:lnTo>
                  <a:lnTo>
                    <a:pt x="31539" y="31546"/>
                  </a:lnTo>
                  <a:lnTo>
                    <a:pt x="37850" y="26289"/>
                  </a:lnTo>
                  <a:lnTo>
                    <a:pt x="43106" y="21031"/>
                  </a:lnTo>
                  <a:lnTo>
                    <a:pt x="50464" y="17876"/>
                  </a:lnTo>
                  <a:lnTo>
                    <a:pt x="56775" y="14721"/>
                  </a:lnTo>
                  <a:lnTo>
                    <a:pt x="64132" y="11567"/>
                  </a:lnTo>
                  <a:lnTo>
                    <a:pt x="71490" y="9464"/>
                  </a:lnTo>
                  <a:lnTo>
                    <a:pt x="79903" y="8412"/>
                  </a:lnTo>
                  <a:lnTo>
                    <a:pt x="1103193" y="8412"/>
                  </a:lnTo>
                  <a:lnTo>
                    <a:pt x="1097584" y="6309"/>
                  </a:lnTo>
                  <a:lnTo>
                    <a:pt x="1090239" y="3154"/>
                  </a:lnTo>
                  <a:lnTo>
                    <a:pt x="1081826" y="1051"/>
                  </a:lnTo>
                  <a:lnTo>
                    <a:pt x="1073414" y="0"/>
                  </a:lnTo>
                  <a:close/>
                </a:path>
                <a:path w="1151255" h="504825">
                  <a:moveTo>
                    <a:pt x="1103193" y="8412"/>
                  </a:moveTo>
                  <a:lnTo>
                    <a:pt x="1072362" y="8412"/>
                  </a:lnTo>
                  <a:lnTo>
                    <a:pt x="1080759" y="9464"/>
                  </a:lnTo>
                  <a:lnTo>
                    <a:pt x="1088136" y="11567"/>
                  </a:lnTo>
                  <a:lnTo>
                    <a:pt x="1124925" y="36804"/>
                  </a:lnTo>
                  <a:lnTo>
                    <a:pt x="1136492" y="56769"/>
                  </a:lnTo>
                  <a:lnTo>
                    <a:pt x="1139647" y="63078"/>
                  </a:lnTo>
                  <a:lnTo>
                    <a:pt x="1140698" y="71490"/>
                  </a:lnTo>
                  <a:lnTo>
                    <a:pt x="1141750" y="78851"/>
                  </a:lnTo>
                  <a:lnTo>
                    <a:pt x="1142801" y="87264"/>
                  </a:lnTo>
                  <a:lnTo>
                    <a:pt x="1142801" y="417377"/>
                  </a:lnTo>
                  <a:lnTo>
                    <a:pt x="1140698" y="434202"/>
                  </a:lnTo>
                  <a:lnTo>
                    <a:pt x="1114409" y="478353"/>
                  </a:lnTo>
                  <a:lnTo>
                    <a:pt x="1079723" y="495178"/>
                  </a:lnTo>
                  <a:lnTo>
                    <a:pt x="1072362" y="496229"/>
                  </a:lnTo>
                  <a:lnTo>
                    <a:pt x="1102316" y="496229"/>
                  </a:lnTo>
                  <a:lnTo>
                    <a:pt x="1136492" y="466801"/>
                  </a:lnTo>
                  <a:lnTo>
                    <a:pt x="1151214" y="426841"/>
                  </a:lnTo>
                  <a:lnTo>
                    <a:pt x="1151214" y="77800"/>
                  </a:lnTo>
                  <a:lnTo>
                    <a:pt x="1136492" y="37856"/>
                  </a:lnTo>
                  <a:lnTo>
                    <a:pt x="1113358" y="14721"/>
                  </a:lnTo>
                  <a:lnTo>
                    <a:pt x="1105997" y="9464"/>
                  </a:lnTo>
                  <a:lnTo>
                    <a:pt x="110319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2097" y="4117085"/>
              <a:ext cx="1143000" cy="496570"/>
            </a:xfrm>
            <a:custGeom>
              <a:avLst/>
              <a:gdLst/>
              <a:ahLst/>
              <a:cxnLst/>
              <a:rect l="l" t="t" r="r" b="b"/>
              <a:pathLst>
                <a:path w="1143000" h="496570">
                  <a:moveTo>
                    <a:pt x="1059743" y="0"/>
                  </a:moveTo>
                  <a:lnTo>
                    <a:pt x="83058" y="0"/>
                  </a:lnTo>
                  <a:lnTo>
                    <a:pt x="50567" y="6454"/>
                  </a:lnTo>
                  <a:lnTo>
                    <a:pt x="24183" y="24046"/>
                  </a:lnTo>
                  <a:lnTo>
                    <a:pt x="6473" y="50116"/>
                  </a:lnTo>
                  <a:lnTo>
                    <a:pt x="0" y="82006"/>
                  </a:lnTo>
                  <a:lnTo>
                    <a:pt x="0" y="413171"/>
                  </a:lnTo>
                  <a:lnTo>
                    <a:pt x="6473" y="445662"/>
                  </a:lnTo>
                  <a:lnTo>
                    <a:pt x="24183" y="472045"/>
                  </a:lnTo>
                  <a:lnTo>
                    <a:pt x="50567" y="489756"/>
                  </a:lnTo>
                  <a:lnTo>
                    <a:pt x="83058" y="496229"/>
                  </a:lnTo>
                  <a:lnTo>
                    <a:pt x="1059743" y="496229"/>
                  </a:lnTo>
                  <a:lnTo>
                    <a:pt x="1091788" y="489756"/>
                  </a:lnTo>
                  <a:lnTo>
                    <a:pt x="1118215" y="472045"/>
                  </a:lnTo>
                  <a:lnTo>
                    <a:pt x="1136167" y="445662"/>
                  </a:lnTo>
                  <a:lnTo>
                    <a:pt x="1142786" y="413171"/>
                  </a:lnTo>
                  <a:lnTo>
                    <a:pt x="1142786" y="82006"/>
                  </a:lnTo>
                  <a:lnTo>
                    <a:pt x="1136167" y="50116"/>
                  </a:lnTo>
                  <a:lnTo>
                    <a:pt x="1118215" y="24046"/>
                  </a:lnTo>
                  <a:lnTo>
                    <a:pt x="1091788" y="6454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7891" y="4112879"/>
              <a:ext cx="1151255" cy="504825"/>
            </a:xfrm>
            <a:custGeom>
              <a:avLst/>
              <a:gdLst/>
              <a:ahLst/>
              <a:cxnLst/>
              <a:rect l="l" t="t" r="r" b="b"/>
              <a:pathLst>
                <a:path w="1151254" h="504825">
                  <a:moveTo>
                    <a:pt x="1072362" y="0"/>
                  </a:moveTo>
                  <a:lnTo>
                    <a:pt x="77800" y="0"/>
                  </a:lnTo>
                  <a:lnTo>
                    <a:pt x="69387" y="1051"/>
                  </a:lnTo>
                  <a:lnTo>
                    <a:pt x="25237" y="25237"/>
                  </a:lnTo>
                  <a:lnTo>
                    <a:pt x="0" y="77800"/>
                  </a:lnTo>
                  <a:lnTo>
                    <a:pt x="0" y="426841"/>
                  </a:lnTo>
                  <a:lnTo>
                    <a:pt x="14721" y="466801"/>
                  </a:lnTo>
                  <a:lnTo>
                    <a:pt x="38892" y="489920"/>
                  </a:lnTo>
                  <a:lnTo>
                    <a:pt x="45201" y="494126"/>
                  </a:lnTo>
                  <a:lnTo>
                    <a:pt x="53614" y="498332"/>
                  </a:lnTo>
                  <a:lnTo>
                    <a:pt x="60975" y="501487"/>
                  </a:lnTo>
                  <a:lnTo>
                    <a:pt x="69387" y="503590"/>
                  </a:lnTo>
                  <a:lnTo>
                    <a:pt x="77800" y="504642"/>
                  </a:lnTo>
                  <a:lnTo>
                    <a:pt x="1073398" y="504642"/>
                  </a:lnTo>
                  <a:lnTo>
                    <a:pt x="1081811" y="503590"/>
                  </a:lnTo>
                  <a:lnTo>
                    <a:pt x="1090223" y="501487"/>
                  </a:lnTo>
                  <a:lnTo>
                    <a:pt x="1097584" y="498332"/>
                  </a:lnTo>
                  <a:lnTo>
                    <a:pt x="1101791" y="496229"/>
                  </a:lnTo>
                  <a:lnTo>
                    <a:pt x="78851" y="496229"/>
                  </a:lnTo>
                  <a:lnTo>
                    <a:pt x="71490" y="494126"/>
                  </a:lnTo>
                  <a:lnTo>
                    <a:pt x="63078" y="493074"/>
                  </a:lnTo>
                  <a:lnTo>
                    <a:pt x="56769" y="489920"/>
                  </a:lnTo>
                  <a:lnTo>
                    <a:pt x="49408" y="486765"/>
                  </a:lnTo>
                  <a:lnTo>
                    <a:pt x="17876" y="455234"/>
                  </a:lnTo>
                  <a:lnTo>
                    <a:pt x="8412" y="417377"/>
                  </a:lnTo>
                  <a:lnTo>
                    <a:pt x="8412" y="86212"/>
                  </a:lnTo>
                  <a:lnTo>
                    <a:pt x="9464" y="78851"/>
                  </a:lnTo>
                  <a:lnTo>
                    <a:pt x="10515" y="70439"/>
                  </a:lnTo>
                  <a:lnTo>
                    <a:pt x="36789" y="26289"/>
                  </a:lnTo>
                  <a:lnTo>
                    <a:pt x="71490" y="9464"/>
                  </a:lnTo>
                  <a:lnTo>
                    <a:pt x="78851" y="8412"/>
                  </a:lnTo>
                  <a:lnTo>
                    <a:pt x="1102492" y="8412"/>
                  </a:lnTo>
                  <a:lnTo>
                    <a:pt x="1097584" y="6309"/>
                  </a:lnTo>
                  <a:lnTo>
                    <a:pt x="1089172" y="3154"/>
                  </a:lnTo>
                  <a:lnTo>
                    <a:pt x="1080759" y="1051"/>
                  </a:lnTo>
                  <a:lnTo>
                    <a:pt x="1072362" y="0"/>
                  </a:lnTo>
                  <a:close/>
                </a:path>
                <a:path w="1151254" h="504825">
                  <a:moveTo>
                    <a:pt x="1102492" y="8412"/>
                  </a:moveTo>
                  <a:lnTo>
                    <a:pt x="1072362" y="8412"/>
                  </a:lnTo>
                  <a:lnTo>
                    <a:pt x="1079723" y="9464"/>
                  </a:lnTo>
                  <a:lnTo>
                    <a:pt x="1087069" y="11567"/>
                  </a:lnTo>
                  <a:lnTo>
                    <a:pt x="1124925" y="36804"/>
                  </a:lnTo>
                  <a:lnTo>
                    <a:pt x="1140698" y="71490"/>
                  </a:lnTo>
                  <a:lnTo>
                    <a:pt x="1142801" y="87264"/>
                  </a:lnTo>
                  <a:lnTo>
                    <a:pt x="1142801" y="417377"/>
                  </a:lnTo>
                  <a:lnTo>
                    <a:pt x="1141735" y="425790"/>
                  </a:lnTo>
                  <a:lnTo>
                    <a:pt x="1140698" y="434202"/>
                  </a:lnTo>
                  <a:lnTo>
                    <a:pt x="1138580" y="441563"/>
                  </a:lnTo>
                  <a:lnTo>
                    <a:pt x="1136492" y="448924"/>
                  </a:lnTo>
                  <a:lnTo>
                    <a:pt x="1132286" y="455234"/>
                  </a:lnTo>
                  <a:lnTo>
                    <a:pt x="1129131" y="461543"/>
                  </a:lnTo>
                  <a:lnTo>
                    <a:pt x="1123873" y="467837"/>
                  </a:lnTo>
                  <a:lnTo>
                    <a:pt x="1119667" y="473095"/>
                  </a:lnTo>
                  <a:lnTo>
                    <a:pt x="1087069" y="493074"/>
                  </a:lnTo>
                  <a:lnTo>
                    <a:pt x="1071311" y="496229"/>
                  </a:lnTo>
                  <a:lnTo>
                    <a:pt x="1101791" y="496229"/>
                  </a:lnTo>
                  <a:lnTo>
                    <a:pt x="1136492" y="466801"/>
                  </a:lnTo>
                  <a:lnTo>
                    <a:pt x="1150266" y="425790"/>
                  </a:lnTo>
                  <a:lnTo>
                    <a:pt x="1151214" y="417377"/>
                  </a:lnTo>
                  <a:lnTo>
                    <a:pt x="1151214" y="86212"/>
                  </a:lnTo>
                  <a:lnTo>
                    <a:pt x="1140698" y="45217"/>
                  </a:lnTo>
                  <a:lnTo>
                    <a:pt x="1124925" y="25237"/>
                  </a:lnTo>
                  <a:lnTo>
                    <a:pt x="1119667" y="18928"/>
                  </a:lnTo>
                  <a:lnTo>
                    <a:pt x="1112306" y="14721"/>
                  </a:lnTo>
                  <a:lnTo>
                    <a:pt x="1104945" y="9464"/>
                  </a:lnTo>
                  <a:lnTo>
                    <a:pt x="1102492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36428" y="4256835"/>
            <a:ext cx="63373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X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45182" y="2920669"/>
            <a:ext cx="1152525" cy="504825"/>
            <a:chOff x="4645182" y="2920669"/>
            <a:chExt cx="1152525" cy="504825"/>
          </a:xfrm>
        </p:grpSpPr>
        <p:sp>
          <p:nvSpPr>
            <p:cNvPr id="27" name="object 27"/>
            <p:cNvSpPr/>
            <p:nvPr/>
          </p:nvSpPr>
          <p:spPr>
            <a:xfrm>
              <a:off x="4650425" y="2924876"/>
              <a:ext cx="1142365" cy="496570"/>
            </a:xfrm>
            <a:custGeom>
              <a:avLst/>
              <a:gdLst/>
              <a:ahLst/>
              <a:cxnLst/>
              <a:rect l="l" t="t" r="r" b="b"/>
              <a:pathLst>
                <a:path w="1142364" h="496570">
                  <a:moveTo>
                    <a:pt x="1059743" y="0"/>
                  </a:moveTo>
                  <a:lnTo>
                    <a:pt x="82006" y="0"/>
                  </a:lnTo>
                  <a:lnTo>
                    <a:pt x="50123" y="6456"/>
                  </a:lnTo>
                  <a:lnTo>
                    <a:pt x="24052" y="24052"/>
                  </a:lnTo>
                  <a:lnTo>
                    <a:pt x="6456" y="50123"/>
                  </a:lnTo>
                  <a:lnTo>
                    <a:pt x="0" y="82006"/>
                  </a:lnTo>
                  <a:lnTo>
                    <a:pt x="0" y="413171"/>
                  </a:lnTo>
                  <a:lnTo>
                    <a:pt x="6456" y="445669"/>
                  </a:lnTo>
                  <a:lnTo>
                    <a:pt x="24052" y="472051"/>
                  </a:lnTo>
                  <a:lnTo>
                    <a:pt x="50123" y="489758"/>
                  </a:lnTo>
                  <a:lnTo>
                    <a:pt x="82006" y="496229"/>
                  </a:lnTo>
                  <a:lnTo>
                    <a:pt x="1059743" y="496229"/>
                  </a:lnTo>
                  <a:lnTo>
                    <a:pt x="1091633" y="489758"/>
                  </a:lnTo>
                  <a:lnTo>
                    <a:pt x="1117703" y="472051"/>
                  </a:lnTo>
                  <a:lnTo>
                    <a:pt x="1135295" y="445669"/>
                  </a:lnTo>
                  <a:lnTo>
                    <a:pt x="1141750" y="413171"/>
                  </a:lnTo>
                  <a:lnTo>
                    <a:pt x="1141750" y="82006"/>
                  </a:lnTo>
                  <a:lnTo>
                    <a:pt x="1135295" y="50123"/>
                  </a:lnTo>
                  <a:lnTo>
                    <a:pt x="1117703" y="24052"/>
                  </a:lnTo>
                  <a:lnTo>
                    <a:pt x="1091633" y="6456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5182" y="2920669"/>
              <a:ext cx="1152525" cy="504825"/>
            </a:xfrm>
            <a:custGeom>
              <a:avLst/>
              <a:gdLst/>
              <a:ahLst/>
              <a:cxnLst/>
              <a:rect l="l" t="t" r="r" b="b"/>
              <a:pathLst>
                <a:path w="1152525" h="504825">
                  <a:moveTo>
                    <a:pt x="1073398" y="0"/>
                  </a:moveTo>
                  <a:lnTo>
                    <a:pt x="78836" y="0"/>
                  </a:lnTo>
                  <a:lnTo>
                    <a:pt x="69387" y="1051"/>
                  </a:lnTo>
                  <a:lnTo>
                    <a:pt x="31531" y="19979"/>
                  </a:lnTo>
                  <a:lnTo>
                    <a:pt x="15758" y="37856"/>
                  </a:lnTo>
                  <a:lnTo>
                    <a:pt x="10500" y="45217"/>
                  </a:lnTo>
                  <a:lnTo>
                    <a:pt x="7345" y="52578"/>
                  </a:lnTo>
                  <a:lnTo>
                    <a:pt x="4191" y="60975"/>
                  </a:lnTo>
                  <a:lnTo>
                    <a:pt x="2087" y="69387"/>
                  </a:lnTo>
                  <a:lnTo>
                    <a:pt x="0" y="86212"/>
                  </a:lnTo>
                  <a:lnTo>
                    <a:pt x="0" y="418429"/>
                  </a:lnTo>
                  <a:lnTo>
                    <a:pt x="2087" y="435254"/>
                  </a:lnTo>
                  <a:lnTo>
                    <a:pt x="4191" y="443666"/>
                  </a:lnTo>
                  <a:lnTo>
                    <a:pt x="7345" y="452079"/>
                  </a:lnTo>
                  <a:lnTo>
                    <a:pt x="11567" y="459440"/>
                  </a:lnTo>
                  <a:lnTo>
                    <a:pt x="15758" y="466801"/>
                  </a:lnTo>
                  <a:lnTo>
                    <a:pt x="53614" y="498332"/>
                  </a:lnTo>
                  <a:lnTo>
                    <a:pt x="78836" y="504642"/>
                  </a:lnTo>
                  <a:lnTo>
                    <a:pt x="1073398" y="504642"/>
                  </a:lnTo>
                  <a:lnTo>
                    <a:pt x="1082862" y="503590"/>
                  </a:lnTo>
                  <a:lnTo>
                    <a:pt x="1090223" y="501487"/>
                  </a:lnTo>
                  <a:lnTo>
                    <a:pt x="1098636" y="498332"/>
                  </a:lnTo>
                  <a:lnTo>
                    <a:pt x="1102316" y="496229"/>
                  </a:lnTo>
                  <a:lnTo>
                    <a:pt x="79903" y="496229"/>
                  </a:lnTo>
                  <a:lnTo>
                    <a:pt x="71490" y="494126"/>
                  </a:lnTo>
                  <a:lnTo>
                    <a:pt x="27325" y="467852"/>
                  </a:lnTo>
                  <a:lnTo>
                    <a:pt x="10500" y="433151"/>
                  </a:lnTo>
                  <a:lnTo>
                    <a:pt x="9448" y="425790"/>
                  </a:lnTo>
                  <a:lnTo>
                    <a:pt x="9448" y="78851"/>
                  </a:lnTo>
                  <a:lnTo>
                    <a:pt x="27325" y="36804"/>
                  </a:lnTo>
                  <a:lnTo>
                    <a:pt x="57820" y="14721"/>
                  </a:lnTo>
                  <a:lnTo>
                    <a:pt x="64129" y="11567"/>
                  </a:lnTo>
                  <a:lnTo>
                    <a:pt x="72542" y="9464"/>
                  </a:lnTo>
                  <a:lnTo>
                    <a:pt x="79903" y="8412"/>
                  </a:lnTo>
                  <a:lnTo>
                    <a:pt x="1103543" y="8412"/>
                  </a:lnTo>
                  <a:lnTo>
                    <a:pt x="1098636" y="6309"/>
                  </a:lnTo>
                  <a:lnTo>
                    <a:pt x="1090223" y="3154"/>
                  </a:lnTo>
                  <a:lnTo>
                    <a:pt x="1081811" y="1051"/>
                  </a:lnTo>
                  <a:lnTo>
                    <a:pt x="1073398" y="0"/>
                  </a:lnTo>
                  <a:close/>
                </a:path>
                <a:path w="1152525" h="504825">
                  <a:moveTo>
                    <a:pt x="1103543" y="8412"/>
                  </a:moveTo>
                  <a:lnTo>
                    <a:pt x="1072347" y="8412"/>
                  </a:lnTo>
                  <a:lnTo>
                    <a:pt x="1080759" y="9464"/>
                  </a:lnTo>
                  <a:lnTo>
                    <a:pt x="1088120" y="11567"/>
                  </a:lnTo>
                  <a:lnTo>
                    <a:pt x="1120703" y="31546"/>
                  </a:lnTo>
                  <a:lnTo>
                    <a:pt x="1124910" y="36804"/>
                  </a:lnTo>
                  <a:lnTo>
                    <a:pt x="1130167" y="43113"/>
                  </a:lnTo>
                  <a:lnTo>
                    <a:pt x="1133322" y="49408"/>
                  </a:lnTo>
                  <a:lnTo>
                    <a:pt x="1139631" y="64145"/>
                  </a:lnTo>
                  <a:lnTo>
                    <a:pt x="1141735" y="71490"/>
                  </a:lnTo>
                  <a:lnTo>
                    <a:pt x="1142786" y="78851"/>
                  </a:lnTo>
                  <a:lnTo>
                    <a:pt x="1142786" y="425790"/>
                  </a:lnTo>
                  <a:lnTo>
                    <a:pt x="1124910" y="467852"/>
                  </a:lnTo>
                  <a:lnTo>
                    <a:pt x="1094430" y="489920"/>
                  </a:lnTo>
                  <a:lnTo>
                    <a:pt x="1088120" y="493074"/>
                  </a:lnTo>
                  <a:lnTo>
                    <a:pt x="1079708" y="495178"/>
                  </a:lnTo>
                  <a:lnTo>
                    <a:pt x="1072347" y="496229"/>
                  </a:lnTo>
                  <a:lnTo>
                    <a:pt x="1102316" y="496229"/>
                  </a:lnTo>
                  <a:lnTo>
                    <a:pt x="1137528" y="466801"/>
                  </a:lnTo>
                  <a:lnTo>
                    <a:pt x="1151199" y="426841"/>
                  </a:lnTo>
                  <a:lnTo>
                    <a:pt x="1152250" y="86212"/>
                  </a:lnTo>
                  <a:lnTo>
                    <a:pt x="1150147" y="69387"/>
                  </a:lnTo>
                  <a:lnTo>
                    <a:pt x="1132271" y="31546"/>
                  </a:lnTo>
                  <a:lnTo>
                    <a:pt x="1113358" y="14721"/>
                  </a:lnTo>
                  <a:lnTo>
                    <a:pt x="1105997" y="9464"/>
                  </a:lnTo>
                  <a:lnTo>
                    <a:pt x="110354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05817" y="3064623"/>
            <a:ext cx="62992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43196" y="2675717"/>
            <a:ext cx="4138295" cy="1751964"/>
            <a:chOff x="1143196" y="2675717"/>
            <a:chExt cx="4138295" cy="1751964"/>
          </a:xfrm>
        </p:grpSpPr>
        <p:sp>
          <p:nvSpPr>
            <p:cNvPr id="31" name="object 31"/>
            <p:cNvSpPr/>
            <p:nvPr/>
          </p:nvSpPr>
          <p:spPr>
            <a:xfrm>
              <a:off x="4011219" y="2688348"/>
              <a:ext cx="1270635" cy="1739264"/>
            </a:xfrm>
            <a:custGeom>
              <a:avLst/>
              <a:gdLst/>
              <a:ahLst/>
              <a:cxnLst/>
              <a:rect l="l" t="t" r="r" b="b"/>
              <a:pathLst>
                <a:path w="1270635" h="1739264">
                  <a:moveTo>
                    <a:pt x="411073" y="1677911"/>
                  </a:moveTo>
                  <a:lnTo>
                    <a:pt x="312242" y="1620075"/>
                  </a:lnTo>
                  <a:lnTo>
                    <a:pt x="305930" y="1616925"/>
                  </a:lnTo>
                  <a:lnTo>
                    <a:pt x="298577" y="1619034"/>
                  </a:lnTo>
                  <a:lnTo>
                    <a:pt x="294386" y="1625333"/>
                  </a:lnTo>
                  <a:lnTo>
                    <a:pt x="291223" y="1631645"/>
                  </a:lnTo>
                  <a:lnTo>
                    <a:pt x="293319" y="1639011"/>
                  </a:lnTo>
                  <a:lnTo>
                    <a:pt x="299618" y="1643214"/>
                  </a:lnTo>
                  <a:lnTo>
                    <a:pt x="335241" y="1664106"/>
                  </a:lnTo>
                  <a:lnTo>
                    <a:pt x="0" y="1663192"/>
                  </a:lnTo>
                  <a:lnTo>
                    <a:pt x="0" y="1689468"/>
                  </a:lnTo>
                  <a:lnTo>
                    <a:pt x="337489" y="1690395"/>
                  </a:lnTo>
                  <a:lnTo>
                    <a:pt x="299618" y="1712607"/>
                  </a:lnTo>
                  <a:lnTo>
                    <a:pt x="293319" y="1715757"/>
                  </a:lnTo>
                  <a:lnTo>
                    <a:pt x="291223" y="1724164"/>
                  </a:lnTo>
                  <a:lnTo>
                    <a:pt x="297535" y="1736775"/>
                  </a:lnTo>
                  <a:lnTo>
                    <a:pt x="305930" y="1738896"/>
                  </a:lnTo>
                  <a:lnTo>
                    <a:pt x="312242" y="1734680"/>
                  </a:lnTo>
                  <a:lnTo>
                    <a:pt x="389128" y="1690522"/>
                  </a:lnTo>
                  <a:lnTo>
                    <a:pt x="411073" y="1677911"/>
                  </a:lnTo>
                  <a:close/>
                </a:path>
                <a:path w="1270635" h="1739264">
                  <a:moveTo>
                    <a:pt x="1222692" y="210248"/>
                  </a:moveTo>
                  <a:lnTo>
                    <a:pt x="1196416" y="210248"/>
                  </a:lnTo>
                  <a:lnTo>
                    <a:pt x="1196416" y="250202"/>
                  </a:lnTo>
                  <a:lnTo>
                    <a:pt x="1222692" y="250202"/>
                  </a:lnTo>
                  <a:lnTo>
                    <a:pt x="1222692" y="210248"/>
                  </a:lnTo>
                  <a:close/>
                </a:path>
                <a:path w="1270635" h="1739264">
                  <a:moveTo>
                    <a:pt x="1222692" y="157683"/>
                  </a:moveTo>
                  <a:lnTo>
                    <a:pt x="1196416" y="157683"/>
                  </a:lnTo>
                  <a:lnTo>
                    <a:pt x="1196416" y="183972"/>
                  </a:lnTo>
                  <a:lnTo>
                    <a:pt x="1222692" y="183972"/>
                  </a:lnTo>
                  <a:lnTo>
                    <a:pt x="1222692" y="157683"/>
                  </a:lnTo>
                  <a:close/>
                </a:path>
                <a:path w="1270635" h="1739264">
                  <a:moveTo>
                    <a:pt x="1222692" y="105117"/>
                  </a:moveTo>
                  <a:lnTo>
                    <a:pt x="1196416" y="105117"/>
                  </a:lnTo>
                  <a:lnTo>
                    <a:pt x="1196416" y="131406"/>
                  </a:lnTo>
                  <a:lnTo>
                    <a:pt x="1222692" y="131406"/>
                  </a:lnTo>
                  <a:lnTo>
                    <a:pt x="1222692" y="105117"/>
                  </a:lnTo>
                  <a:close/>
                </a:path>
                <a:path w="1270635" h="1739264">
                  <a:moveTo>
                    <a:pt x="1222692" y="52552"/>
                  </a:moveTo>
                  <a:lnTo>
                    <a:pt x="1196416" y="52552"/>
                  </a:lnTo>
                  <a:lnTo>
                    <a:pt x="1196416" y="78828"/>
                  </a:lnTo>
                  <a:lnTo>
                    <a:pt x="1222692" y="78828"/>
                  </a:lnTo>
                  <a:lnTo>
                    <a:pt x="1222692" y="52552"/>
                  </a:lnTo>
                  <a:close/>
                </a:path>
                <a:path w="1270635" h="1739264">
                  <a:moveTo>
                    <a:pt x="1223746" y="0"/>
                  </a:moveTo>
                  <a:lnTo>
                    <a:pt x="1197457" y="0"/>
                  </a:lnTo>
                  <a:lnTo>
                    <a:pt x="1196416" y="26263"/>
                  </a:lnTo>
                  <a:lnTo>
                    <a:pt x="1222692" y="26263"/>
                  </a:lnTo>
                  <a:lnTo>
                    <a:pt x="1223746" y="0"/>
                  </a:lnTo>
                  <a:close/>
                </a:path>
                <a:path w="1270635" h="1739264">
                  <a:moveTo>
                    <a:pt x="1270012" y="837882"/>
                  </a:moveTo>
                  <a:lnTo>
                    <a:pt x="1265796" y="831596"/>
                  </a:lnTo>
                  <a:lnTo>
                    <a:pt x="1224902" y="759053"/>
                  </a:lnTo>
                  <a:lnTo>
                    <a:pt x="1210081" y="732764"/>
                  </a:lnTo>
                  <a:lnTo>
                    <a:pt x="1151204" y="830541"/>
                  </a:lnTo>
                  <a:lnTo>
                    <a:pt x="1148054" y="836853"/>
                  </a:lnTo>
                  <a:lnTo>
                    <a:pt x="1150150" y="845261"/>
                  </a:lnTo>
                  <a:lnTo>
                    <a:pt x="1156462" y="848398"/>
                  </a:lnTo>
                  <a:lnTo>
                    <a:pt x="1162773" y="852614"/>
                  </a:lnTo>
                  <a:lnTo>
                    <a:pt x="1170127" y="850519"/>
                  </a:lnTo>
                  <a:lnTo>
                    <a:pt x="1174343" y="844207"/>
                  </a:lnTo>
                  <a:lnTo>
                    <a:pt x="1195882" y="807478"/>
                  </a:lnTo>
                  <a:lnTo>
                    <a:pt x="1192199" y="1143825"/>
                  </a:lnTo>
                  <a:lnTo>
                    <a:pt x="1218488" y="1143825"/>
                  </a:lnTo>
                  <a:lnTo>
                    <a:pt x="1222171" y="807173"/>
                  </a:lnTo>
                  <a:lnTo>
                    <a:pt x="1243723" y="845261"/>
                  </a:lnTo>
                  <a:lnTo>
                    <a:pt x="1246886" y="851560"/>
                  </a:lnTo>
                  <a:lnTo>
                    <a:pt x="1255280" y="853655"/>
                  </a:lnTo>
                  <a:lnTo>
                    <a:pt x="1261605" y="849452"/>
                  </a:lnTo>
                  <a:lnTo>
                    <a:pt x="1267917" y="846302"/>
                  </a:lnTo>
                  <a:lnTo>
                    <a:pt x="1270012" y="837882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94778" y="2827111"/>
              <a:ext cx="48895" cy="4445"/>
            </a:xfrm>
            <a:custGeom>
              <a:avLst/>
              <a:gdLst/>
              <a:ahLst/>
              <a:cxnLst/>
              <a:rect l="l" t="t" r="r" b="b"/>
              <a:pathLst>
                <a:path w="48894" h="4444">
                  <a:moveTo>
                    <a:pt x="6309" y="0"/>
                  </a:moveTo>
                  <a:lnTo>
                    <a:pt x="42054" y="0"/>
                  </a:lnTo>
                </a:path>
                <a:path w="48894" h="4444">
                  <a:moveTo>
                    <a:pt x="6309" y="2103"/>
                  </a:moveTo>
                  <a:lnTo>
                    <a:pt x="42054" y="2103"/>
                  </a:lnTo>
                </a:path>
                <a:path w="48894" h="4444">
                  <a:moveTo>
                    <a:pt x="0" y="4206"/>
                  </a:moveTo>
                  <a:lnTo>
                    <a:pt x="48361" y="42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5335" y="2832369"/>
              <a:ext cx="126162" cy="756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8510" y="2901757"/>
              <a:ext cx="153493" cy="10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02752" y="2911206"/>
              <a:ext cx="1011555" cy="183515"/>
            </a:xfrm>
            <a:custGeom>
              <a:avLst/>
              <a:gdLst/>
              <a:ahLst/>
              <a:cxnLst/>
              <a:rect l="l" t="t" r="r" b="b"/>
              <a:pathLst>
                <a:path w="1011555" h="183514">
                  <a:moveTo>
                    <a:pt x="441551" y="0"/>
                  </a:moveTo>
                  <a:lnTo>
                    <a:pt x="454167" y="0"/>
                  </a:lnTo>
                </a:path>
                <a:path w="1011555" h="183514">
                  <a:moveTo>
                    <a:pt x="586636" y="0"/>
                  </a:moveTo>
                  <a:lnTo>
                    <a:pt x="605560" y="0"/>
                  </a:lnTo>
                </a:path>
                <a:path w="1011555" h="183514">
                  <a:moveTo>
                    <a:pt x="435257" y="2103"/>
                  </a:moveTo>
                  <a:lnTo>
                    <a:pt x="447873" y="2103"/>
                  </a:lnTo>
                </a:path>
                <a:path w="1011555" h="183514">
                  <a:moveTo>
                    <a:pt x="489923" y="2103"/>
                  </a:moveTo>
                  <a:lnTo>
                    <a:pt x="565619" y="2103"/>
                  </a:lnTo>
                </a:path>
                <a:path w="1011555" h="183514">
                  <a:moveTo>
                    <a:pt x="592945" y="2103"/>
                  </a:moveTo>
                  <a:lnTo>
                    <a:pt x="609767" y="2103"/>
                  </a:lnTo>
                </a:path>
                <a:path w="1011555" h="183514">
                  <a:moveTo>
                    <a:pt x="435257" y="4206"/>
                  </a:moveTo>
                  <a:lnTo>
                    <a:pt x="447873" y="4206"/>
                  </a:lnTo>
                </a:path>
                <a:path w="1011555" h="183514">
                  <a:moveTo>
                    <a:pt x="489923" y="4206"/>
                  </a:moveTo>
                  <a:lnTo>
                    <a:pt x="565619" y="4206"/>
                  </a:lnTo>
                </a:path>
                <a:path w="1011555" h="183514">
                  <a:moveTo>
                    <a:pt x="592945" y="4206"/>
                  </a:moveTo>
                  <a:lnTo>
                    <a:pt x="609767" y="4206"/>
                  </a:lnTo>
                </a:path>
                <a:path w="1011555" h="183514">
                  <a:moveTo>
                    <a:pt x="431051" y="6309"/>
                  </a:moveTo>
                  <a:lnTo>
                    <a:pt x="443667" y="6309"/>
                  </a:lnTo>
                </a:path>
                <a:path w="1011555" h="183514">
                  <a:moveTo>
                    <a:pt x="496232" y="6309"/>
                  </a:moveTo>
                  <a:lnTo>
                    <a:pt x="563517" y="6309"/>
                  </a:lnTo>
                </a:path>
                <a:path w="1011555" h="183514">
                  <a:moveTo>
                    <a:pt x="597151" y="6309"/>
                  </a:moveTo>
                  <a:lnTo>
                    <a:pt x="611870" y="6309"/>
                  </a:lnTo>
                </a:path>
                <a:path w="1011555" h="183514">
                  <a:moveTo>
                    <a:pt x="424741" y="8412"/>
                  </a:moveTo>
                  <a:lnTo>
                    <a:pt x="437357" y="8412"/>
                  </a:lnTo>
                </a:path>
                <a:path w="1011555" h="183514">
                  <a:moveTo>
                    <a:pt x="498335" y="8412"/>
                  </a:moveTo>
                  <a:lnTo>
                    <a:pt x="561415" y="8412"/>
                  </a:lnTo>
                </a:path>
                <a:path w="1011555" h="183514">
                  <a:moveTo>
                    <a:pt x="601358" y="8412"/>
                  </a:moveTo>
                  <a:lnTo>
                    <a:pt x="618179" y="8412"/>
                  </a:lnTo>
                </a:path>
                <a:path w="1011555" h="183514">
                  <a:moveTo>
                    <a:pt x="420535" y="10515"/>
                  </a:moveTo>
                  <a:lnTo>
                    <a:pt x="433151" y="10515"/>
                  </a:lnTo>
                </a:path>
                <a:path w="1011555" h="183514">
                  <a:moveTo>
                    <a:pt x="502542" y="10515"/>
                  </a:moveTo>
                  <a:lnTo>
                    <a:pt x="555108" y="10515"/>
                  </a:lnTo>
                </a:path>
                <a:path w="1011555" h="183514">
                  <a:moveTo>
                    <a:pt x="607667" y="10515"/>
                  </a:moveTo>
                  <a:lnTo>
                    <a:pt x="622386" y="10515"/>
                  </a:lnTo>
                </a:path>
                <a:path w="1011555" h="183514">
                  <a:moveTo>
                    <a:pt x="414226" y="12618"/>
                  </a:moveTo>
                  <a:lnTo>
                    <a:pt x="426842" y="12618"/>
                  </a:lnTo>
                </a:path>
                <a:path w="1011555" h="183514">
                  <a:moveTo>
                    <a:pt x="508836" y="12618"/>
                  </a:moveTo>
                  <a:lnTo>
                    <a:pt x="550889" y="12618"/>
                  </a:lnTo>
                </a:path>
                <a:path w="1011555" h="183514">
                  <a:moveTo>
                    <a:pt x="609770" y="12618"/>
                  </a:moveTo>
                  <a:lnTo>
                    <a:pt x="628694" y="12618"/>
                  </a:lnTo>
                </a:path>
                <a:path w="1011555" h="183514">
                  <a:moveTo>
                    <a:pt x="414226" y="14721"/>
                  </a:moveTo>
                  <a:lnTo>
                    <a:pt x="426842" y="14721"/>
                  </a:lnTo>
                </a:path>
                <a:path w="1011555" h="183514">
                  <a:moveTo>
                    <a:pt x="508836" y="14721"/>
                  </a:moveTo>
                  <a:lnTo>
                    <a:pt x="550889" y="14721"/>
                  </a:lnTo>
                </a:path>
                <a:path w="1011555" h="183514">
                  <a:moveTo>
                    <a:pt x="609770" y="14721"/>
                  </a:moveTo>
                  <a:lnTo>
                    <a:pt x="628694" y="14721"/>
                  </a:lnTo>
                </a:path>
                <a:path w="1011555" h="183514">
                  <a:moveTo>
                    <a:pt x="410020" y="16824"/>
                  </a:moveTo>
                  <a:lnTo>
                    <a:pt x="422635" y="16824"/>
                  </a:lnTo>
                </a:path>
                <a:path w="1011555" h="183514">
                  <a:moveTo>
                    <a:pt x="517248" y="16824"/>
                  </a:moveTo>
                  <a:lnTo>
                    <a:pt x="542480" y="16824"/>
                  </a:lnTo>
                </a:path>
                <a:path w="1011555" h="183514">
                  <a:moveTo>
                    <a:pt x="616080" y="16824"/>
                  </a:moveTo>
                  <a:lnTo>
                    <a:pt x="632901" y="16824"/>
                  </a:lnTo>
                </a:path>
                <a:path w="1011555" h="183514">
                  <a:moveTo>
                    <a:pt x="403710" y="18928"/>
                  </a:moveTo>
                  <a:lnTo>
                    <a:pt x="416326" y="18928"/>
                  </a:lnTo>
                </a:path>
                <a:path w="1011555" h="183514">
                  <a:moveTo>
                    <a:pt x="519351" y="18928"/>
                  </a:moveTo>
                  <a:lnTo>
                    <a:pt x="527762" y="18928"/>
                  </a:lnTo>
                </a:path>
                <a:path w="1011555" h="183514">
                  <a:moveTo>
                    <a:pt x="620286" y="18928"/>
                  </a:moveTo>
                  <a:lnTo>
                    <a:pt x="639210" y="18928"/>
                  </a:lnTo>
                </a:path>
                <a:path w="1011555" h="183514">
                  <a:moveTo>
                    <a:pt x="399504" y="21031"/>
                  </a:moveTo>
                  <a:lnTo>
                    <a:pt x="412120" y="21031"/>
                  </a:lnTo>
                </a:path>
                <a:path w="1011555" h="183514">
                  <a:moveTo>
                    <a:pt x="521454" y="21031"/>
                  </a:moveTo>
                  <a:lnTo>
                    <a:pt x="527762" y="21031"/>
                  </a:lnTo>
                </a:path>
                <a:path w="1011555" h="183514">
                  <a:moveTo>
                    <a:pt x="626595" y="21031"/>
                  </a:moveTo>
                  <a:lnTo>
                    <a:pt x="643416" y="21031"/>
                  </a:lnTo>
                </a:path>
                <a:path w="1011555" h="183514">
                  <a:moveTo>
                    <a:pt x="393195" y="23134"/>
                  </a:moveTo>
                  <a:lnTo>
                    <a:pt x="405810" y="23134"/>
                  </a:lnTo>
                </a:path>
                <a:path w="1011555" h="183514">
                  <a:moveTo>
                    <a:pt x="521454" y="23134"/>
                  </a:moveTo>
                  <a:lnTo>
                    <a:pt x="529865" y="23134"/>
                  </a:lnTo>
                </a:path>
                <a:path w="1011555" h="183514">
                  <a:moveTo>
                    <a:pt x="630801" y="23134"/>
                  </a:moveTo>
                  <a:lnTo>
                    <a:pt x="649725" y="23134"/>
                  </a:lnTo>
                </a:path>
                <a:path w="1011555" h="183514">
                  <a:moveTo>
                    <a:pt x="393195" y="25237"/>
                  </a:moveTo>
                  <a:lnTo>
                    <a:pt x="405810" y="25237"/>
                  </a:lnTo>
                </a:path>
                <a:path w="1011555" h="183514">
                  <a:moveTo>
                    <a:pt x="521454" y="25237"/>
                  </a:moveTo>
                  <a:lnTo>
                    <a:pt x="529865" y="25237"/>
                  </a:lnTo>
                </a:path>
                <a:path w="1011555" h="183514">
                  <a:moveTo>
                    <a:pt x="630801" y="25237"/>
                  </a:moveTo>
                  <a:lnTo>
                    <a:pt x="649725" y="25237"/>
                  </a:lnTo>
                </a:path>
                <a:path w="1011555" h="183514">
                  <a:moveTo>
                    <a:pt x="388988" y="27340"/>
                  </a:moveTo>
                  <a:lnTo>
                    <a:pt x="401604" y="27340"/>
                  </a:lnTo>
                </a:path>
                <a:path w="1011555" h="183514">
                  <a:moveTo>
                    <a:pt x="523558" y="27340"/>
                  </a:moveTo>
                  <a:lnTo>
                    <a:pt x="529865" y="27340"/>
                  </a:lnTo>
                </a:path>
                <a:path w="1011555" h="183514">
                  <a:moveTo>
                    <a:pt x="637111" y="27340"/>
                  </a:moveTo>
                  <a:lnTo>
                    <a:pt x="653932" y="27340"/>
                  </a:lnTo>
                </a:path>
                <a:path w="1011555" h="183514">
                  <a:moveTo>
                    <a:pt x="382679" y="29443"/>
                  </a:moveTo>
                  <a:lnTo>
                    <a:pt x="395295" y="29443"/>
                  </a:lnTo>
                </a:path>
                <a:path w="1011555" h="183514">
                  <a:moveTo>
                    <a:pt x="523558" y="29443"/>
                  </a:moveTo>
                  <a:lnTo>
                    <a:pt x="531968" y="29443"/>
                  </a:lnTo>
                </a:path>
                <a:path w="1011555" h="183514">
                  <a:moveTo>
                    <a:pt x="641317" y="29443"/>
                  </a:moveTo>
                  <a:lnTo>
                    <a:pt x="660241" y="29443"/>
                  </a:lnTo>
                </a:path>
                <a:path w="1011555" h="183514">
                  <a:moveTo>
                    <a:pt x="378473" y="31546"/>
                  </a:moveTo>
                  <a:lnTo>
                    <a:pt x="391089" y="31546"/>
                  </a:lnTo>
                </a:path>
                <a:path w="1011555" h="183514">
                  <a:moveTo>
                    <a:pt x="527764" y="31546"/>
                  </a:moveTo>
                  <a:lnTo>
                    <a:pt x="531969" y="31546"/>
                  </a:lnTo>
                </a:path>
                <a:path w="1011555" h="183514">
                  <a:moveTo>
                    <a:pt x="647611" y="31546"/>
                  </a:moveTo>
                  <a:lnTo>
                    <a:pt x="662330" y="31546"/>
                  </a:lnTo>
                </a:path>
                <a:path w="1011555" h="183514">
                  <a:moveTo>
                    <a:pt x="372163" y="33649"/>
                  </a:moveTo>
                  <a:lnTo>
                    <a:pt x="386882" y="33649"/>
                  </a:lnTo>
                </a:path>
                <a:path w="1011555" h="183514">
                  <a:moveTo>
                    <a:pt x="527764" y="33649"/>
                  </a:moveTo>
                  <a:lnTo>
                    <a:pt x="534072" y="33649"/>
                  </a:lnTo>
                </a:path>
                <a:path w="1011555" h="183514">
                  <a:moveTo>
                    <a:pt x="651817" y="33649"/>
                  </a:moveTo>
                  <a:lnTo>
                    <a:pt x="666536" y="33649"/>
                  </a:lnTo>
                </a:path>
                <a:path w="1011555" h="183514">
                  <a:moveTo>
                    <a:pt x="372163" y="35753"/>
                  </a:moveTo>
                  <a:lnTo>
                    <a:pt x="386882" y="35753"/>
                  </a:lnTo>
                </a:path>
                <a:path w="1011555" h="183514">
                  <a:moveTo>
                    <a:pt x="527764" y="35753"/>
                  </a:moveTo>
                  <a:lnTo>
                    <a:pt x="534072" y="35753"/>
                  </a:lnTo>
                </a:path>
                <a:path w="1011555" h="183514">
                  <a:moveTo>
                    <a:pt x="651817" y="35753"/>
                  </a:moveTo>
                  <a:lnTo>
                    <a:pt x="666536" y="35753"/>
                  </a:lnTo>
                </a:path>
                <a:path w="1011555" h="183514">
                  <a:moveTo>
                    <a:pt x="367957" y="37856"/>
                  </a:moveTo>
                  <a:lnTo>
                    <a:pt x="380573" y="37856"/>
                  </a:lnTo>
                </a:path>
                <a:path w="1011555" h="183514">
                  <a:moveTo>
                    <a:pt x="529867" y="37856"/>
                  </a:moveTo>
                  <a:lnTo>
                    <a:pt x="534072" y="37856"/>
                  </a:lnTo>
                </a:path>
                <a:path w="1011555" h="183514">
                  <a:moveTo>
                    <a:pt x="658127" y="37856"/>
                  </a:moveTo>
                  <a:lnTo>
                    <a:pt x="672845" y="37856"/>
                  </a:lnTo>
                </a:path>
                <a:path w="1011555" h="183514">
                  <a:moveTo>
                    <a:pt x="359560" y="39959"/>
                  </a:moveTo>
                  <a:lnTo>
                    <a:pt x="376381" y="39959"/>
                  </a:lnTo>
                </a:path>
                <a:path w="1011555" h="183514">
                  <a:moveTo>
                    <a:pt x="529867" y="39959"/>
                  </a:moveTo>
                  <a:lnTo>
                    <a:pt x="536175" y="39959"/>
                  </a:lnTo>
                </a:path>
                <a:path w="1011555" h="183514">
                  <a:moveTo>
                    <a:pt x="660230" y="39959"/>
                  </a:moveTo>
                  <a:lnTo>
                    <a:pt x="677051" y="39959"/>
                  </a:lnTo>
                </a:path>
                <a:path w="1011555" h="183514">
                  <a:moveTo>
                    <a:pt x="355354" y="42062"/>
                  </a:moveTo>
                  <a:lnTo>
                    <a:pt x="370072" y="42062"/>
                  </a:lnTo>
                </a:path>
                <a:path w="1011555" h="183514">
                  <a:moveTo>
                    <a:pt x="531970" y="42062"/>
                  </a:moveTo>
                  <a:lnTo>
                    <a:pt x="536175" y="42062"/>
                  </a:lnTo>
                </a:path>
                <a:path w="1011555" h="183514">
                  <a:moveTo>
                    <a:pt x="664436" y="42062"/>
                  </a:moveTo>
                  <a:lnTo>
                    <a:pt x="683360" y="42062"/>
                  </a:lnTo>
                </a:path>
                <a:path w="1011555" h="183514">
                  <a:moveTo>
                    <a:pt x="349044" y="44165"/>
                  </a:moveTo>
                  <a:lnTo>
                    <a:pt x="361660" y="44165"/>
                  </a:lnTo>
                </a:path>
                <a:path w="1011555" h="183514">
                  <a:moveTo>
                    <a:pt x="531970" y="44165"/>
                  </a:moveTo>
                  <a:lnTo>
                    <a:pt x="540381" y="44165"/>
                  </a:lnTo>
                </a:path>
                <a:path w="1011555" h="183514">
                  <a:moveTo>
                    <a:pt x="670745" y="44165"/>
                  </a:moveTo>
                  <a:lnTo>
                    <a:pt x="687567" y="44165"/>
                  </a:lnTo>
                </a:path>
                <a:path w="1011555" h="183514">
                  <a:moveTo>
                    <a:pt x="349044" y="46268"/>
                  </a:moveTo>
                  <a:lnTo>
                    <a:pt x="361660" y="46268"/>
                  </a:lnTo>
                </a:path>
                <a:path w="1011555" h="183514">
                  <a:moveTo>
                    <a:pt x="531970" y="46268"/>
                  </a:moveTo>
                  <a:lnTo>
                    <a:pt x="540381" y="46268"/>
                  </a:lnTo>
                </a:path>
                <a:path w="1011555" h="183514">
                  <a:moveTo>
                    <a:pt x="670745" y="46268"/>
                  </a:moveTo>
                  <a:lnTo>
                    <a:pt x="687567" y="46268"/>
                  </a:lnTo>
                </a:path>
                <a:path w="1011555" h="183514">
                  <a:moveTo>
                    <a:pt x="344838" y="48371"/>
                  </a:moveTo>
                  <a:lnTo>
                    <a:pt x="357454" y="48371"/>
                  </a:lnTo>
                </a:path>
                <a:path w="1011555" h="183514">
                  <a:moveTo>
                    <a:pt x="534073" y="48371"/>
                  </a:moveTo>
                  <a:lnTo>
                    <a:pt x="540381" y="48371"/>
                  </a:lnTo>
                </a:path>
                <a:path w="1011555" h="183514">
                  <a:moveTo>
                    <a:pt x="674952" y="48371"/>
                  </a:moveTo>
                  <a:lnTo>
                    <a:pt x="693876" y="48371"/>
                  </a:lnTo>
                </a:path>
                <a:path w="1011555" h="183514">
                  <a:moveTo>
                    <a:pt x="338529" y="50474"/>
                  </a:moveTo>
                  <a:lnTo>
                    <a:pt x="351145" y="50474"/>
                  </a:lnTo>
                </a:path>
                <a:path w="1011555" h="183514">
                  <a:moveTo>
                    <a:pt x="534073" y="50474"/>
                  </a:moveTo>
                  <a:lnTo>
                    <a:pt x="542484" y="50474"/>
                  </a:lnTo>
                </a:path>
                <a:path w="1011555" h="183514">
                  <a:moveTo>
                    <a:pt x="681261" y="50474"/>
                  </a:moveTo>
                  <a:lnTo>
                    <a:pt x="698082" y="50474"/>
                  </a:lnTo>
                </a:path>
                <a:path w="1011555" h="183514">
                  <a:moveTo>
                    <a:pt x="334322" y="52578"/>
                  </a:moveTo>
                  <a:lnTo>
                    <a:pt x="346938" y="52578"/>
                  </a:lnTo>
                </a:path>
                <a:path w="1011555" h="183514">
                  <a:moveTo>
                    <a:pt x="536176" y="52578"/>
                  </a:moveTo>
                  <a:lnTo>
                    <a:pt x="542484" y="52578"/>
                  </a:lnTo>
                </a:path>
                <a:path w="1011555" h="183514">
                  <a:moveTo>
                    <a:pt x="685467" y="52578"/>
                  </a:moveTo>
                  <a:lnTo>
                    <a:pt x="704391" y="52578"/>
                  </a:lnTo>
                </a:path>
                <a:path w="1011555" h="183514">
                  <a:moveTo>
                    <a:pt x="328013" y="54681"/>
                  </a:moveTo>
                  <a:lnTo>
                    <a:pt x="340629" y="54681"/>
                  </a:lnTo>
                </a:path>
                <a:path w="1011555" h="183514">
                  <a:moveTo>
                    <a:pt x="536176" y="54681"/>
                  </a:moveTo>
                  <a:lnTo>
                    <a:pt x="544587" y="54681"/>
                  </a:lnTo>
                </a:path>
                <a:path w="1011555" h="183514">
                  <a:moveTo>
                    <a:pt x="691777" y="54681"/>
                  </a:moveTo>
                  <a:lnTo>
                    <a:pt x="708598" y="54681"/>
                  </a:lnTo>
                </a:path>
                <a:path w="1011555" h="183514">
                  <a:moveTo>
                    <a:pt x="323807" y="56784"/>
                  </a:moveTo>
                  <a:lnTo>
                    <a:pt x="336423" y="56784"/>
                  </a:lnTo>
                </a:path>
                <a:path w="1011555" h="183514">
                  <a:moveTo>
                    <a:pt x="540382" y="56784"/>
                  </a:moveTo>
                  <a:lnTo>
                    <a:pt x="544588" y="56784"/>
                  </a:lnTo>
                </a:path>
                <a:path w="1011555" h="183514">
                  <a:moveTo>
                    <a:pt x="695983" y="56784"/>
                  </a:moveTo>
                  <a:lnTo>
                    <a:pt x="714907" y="56784"/>
                  </a:lnTo>
                </a:path>
                <a:path w="1011555" h="183514">
                  <a:moveTo>
                    <a:pt x="323807" y="58887"/>
                  </a:moveTo>
                  <a:lnTo>
                    <a:pt x="336423" y="58887"/>
                  </a:lnTo>
                </a:path>
                <a:path w="1011555" h="183514">
                  <a:moveTo>
                    <a:pt x="540382" y="58887"/>
                  </a:moveTo>
                  <a:lnTo>
                    <a:pt x="544588" y="58887"/>
                  </a:lnTo>
                </a:path>
                <a:path w="1011555" h="183514">
                  <a:moveTo>
                    <a:pt x="695983" y="58887"/>
                  </a:moveTo>
                  <a:lnTo>
                    <a:pt x="714907" y="58887"/>
                  </a:lnTo>
                </a:path>
                <a:path w="1011555" h="183514">
                  <a:moveTo>
                    <a:pt x="317497" y="60990"/>
                  </a:moveTo>
                  <a:lnTo>
                    <a:pt x="330113" y="60990"/>
                  </a:lnTo>
                </a:path>
                <a:path w="1011555" h="183514">
                  <a:moveTo>
                    <a:pt x="540382" y="60990"/>
                  </a:moveTo>
                  <a:lnTo>
                    <a:pt x="546690" y="60990"/>
                  </a:lnTo>
                </a:path>
                <a:path w="1011555" h="183514">
                  <a:moveTo>
                    <a:pt x="702292" y="60990"/>
                  </a:moveTo>
                  <a:lnTo>
                    <a:pt x="717011" y="60990"/>
                  </a:lnTo>
                </a:path>
                <a:path w="1011555" h="183514">
                  <a:moveTo>
                    <a:pt x="313291" y="63093"/>
                  </a:moveTo>
                  <a:lnTo>
                    <a:pt x="325907" y="63093"/>
                  </a:lnTo>
                </a:path>
                <a:path w="1011555" h="183514">
                  <a:moveTo>
                    <a:pt x="542486" y="63093"/>
                  </a:moveTo>
                  <a:lnTo>
                    <a:pt x="546691" y="63093"/>
                  </a:lnTo>
                </a:path>
                <a:path w="1011555" h="183514">
                  <a:moveTo>
                    <a:pt x="706498" y="63093"/>
                  </a:moveTo>
                  <a:lnTo>
                    <a:pt x="723320" y="63093"/>
                  </a:lnTo>
                </a:path>
                <a:path w="1011555" h="183514">
                  <a:moveTo>
                    <a:pt x="306982" y="65196"/>
                  </a:moveTo>
                  <a:lnTo>
                    <a:pt x="321700" y="65196"/>
                  </a:lnTo>
                </a:path>
                <a:path w="1011555" h="183514">
                  <a:moveTo>
                    <a:pt x="542486" y="65196"/>
                  </a:moveTo>
                  <a:lnTo>
                    <a:pt x="550896" y="65196"/>
                  </a:lnTo>
                </a:path>
                <a:path w="1011555" h="183514">
                  <a:moveTo>
                    <a:pt x="712808" y="65196"/>
                  </a:moveTo>
                  <a:lnTo>
                    <a:pt x="727526" y="65196"/>
                  </a:lnTo>
                </a:path>
                <a:path w="1011555" h="183514">
                  <a:moveTo>
                    <a:pt x="302776" y="67284"/>
                  </a:moveTo>
                  <a:lnTo>
                    <a:pt x="315392" y="67284"/>
                  </a:lnTo>
                </a:path>
                <a:path w="1011555" h="183514">
                  <a:moveTo>
                    <a:pt x="544589" y="67284"/>
                  </a:moveTo>
                  <a:lnTo>
                    <a:pt x="550897" y="67284"/>
                  </a:lnTo>
                </a:path>
                <a:path w="1011555" h="183514">
                  <a:moveTo>
                    <a:pt x="714896" y="67284"/>
                  </a:moveTo>
                  <a:lnTo>
                    <a:pt x="733820" y="67284"/>
                  </a:lnTo>
                </a:path>
                <a:path w="1011555" h="183514">
                  <a:moveTo>
                    <a:pt x="302776" y="69387"/>
                  </a:moveTo>
                  <a:lnTo>
                    <a:pt x="315392" y="69387"/>
                  </a:lnTo>
                </a:path>
                <a:path w="1011555" h="183514">
                  <a:moveTo>
                    <a:pt x="544589" y="69387"/>
                  </a:moveTo>
                  <a:lnTo>
                    <a:pt x="550897" y="69387"/>
                  </a:lnTo>
                </a:path>
                <a:path w="1011555" h="183514">
                  <a:moveTo>
                    <a:pt x="714896" y="69387"/>
                  </a:moveTo>
                  <a:lnTo>
                    <a:pt x="733820" y="69387"/>
                  </a:lnTo>
                </a:path>
                <a:path w="1011555" h="183514">
                  <a:moveTo>
                    <a:pt x="296482" y="71490"/>
                  </a:moveTo>
                  <a:lnTo>
                    <a:pt x="311200" y="71490"/>
                  </a:lnTo>
                </a:path>
                <a:path w="1011555" h="183514">
                  <a:moveTo>
                    <a:pt x="544589" y="71490"/>
                  </a:moveTo>
                  <a:lnTo>
                    <a:pt x="552999" y="71490"/>
                  </a:lnTo>
                </a:path>
                <a:path w="1011555" h="183514">
                  <a:moveTo>
                    <a:pt x="719102" y="71490"/>
                  </a:moveTo>
                  <a:lnTo>
                    <a:pt x="738026" y="71490"/>
                  </a:lnTo>
                </a:path>
                <a:path w="1011555" h="183514">
                  <a:moveTo>
                    <a:pt x="292275" y="73593"/>
                  </a:moveTo>
                  <a:lnTo>
                    <a:pt x="304891" y="73593"/>
                  </a:lnTo>
                </a:path>
                <a:path w="1011555" h="183514">
                  <a:moveTo>
                    <a:pt x="546692" y="73593"/>
                  </a:moveTo>
                  <a:lnTo>
                    <a:pt x="553000" y="73593"/>
                  </a:lnTo>
                </a:path>
                <a:path w="1011555" h="183514">
                  <a:moveTo>
                    <a:pt x="725411" y="73593"/>
                  </a:moveTo>
                  <a:lnTo>
                    <a:pt x="742233" y="73593"/>
                  </a:lnTo>
                </a:path>
                <a:path w="1011555" h="183514">
                  <a:moveTo>
                    <a:pt x="285966" y="75697"/>
                  </a:moveTo>
                  <a:lnTo>
                    <a:pt x="300685" y="75697"/>
                  </a:lnTo>
                </a:path>
                <a:path w="1011555" h="183514">
                  <a:moveTo>
                    <a:pt x="546692" y="75697"/>
                  </a:moveTo>
                  <a:lnTo>
                    <a:pt x="555102" y="75697"/>
                  </a:lnTo>
                </a:path>
                <a:path w="1011555" h="183514">
                  <a:moveTo>
                    <a:pt x="729618" y="75697"/>
                  </a:moveTo>
                  <a:lnTo>
                    <a:pt x="748542" y="75697"/>
                  </a:lnTo>
                </a:path>
                <a:path w="1011555" h="183514">
                  <a:moveTo>
                    <a:pt x="281760" y="77800"/>
                  </a:moveTo>
                  <a:lnTo>
                    <a:pt x="294376" y="77800"/>
                  </a:lnTo>
                </a:path>
                <a:path w="1011555" h="183514">
                  <a:moveTo>
                    <a:pt x="550898" y="77800"/>
                  </a:moveTo>
                  <a:lnTo>
                    <a:pt x="555103" y="77800"/>
                  </a:lnTo>
                </a:path>
                <a:path w="1011555" h="183514">
                  <a:moveTo>
                    <a:pt x="735927" y="77800"/>
                  </a:moveTo>
                  <a:lnTo>
                    <a:pt x="752748" y="77800"/>
                  </a:lnTo>
                </a:path>
                <a:path w="1011555" h="183514">
                  <a:moveTo>
                    <a:pt x="281760" y="79903"/>
                  </a:moveTo>
                  <a:lnTo>
                    <a:pt x="294376" y="79903"/>
                  </a:lnTo>
                </a:path>
                <a:path w="1011555" h="183514">
                  <a:moveTo>
                    <a:pt x="550898" y="79903"/>
                  </a:moveTo>
                  <a:lnTo>
                    <a:pt x="555103" y="79903"/>
                  </a:lnTo>
                </a:path>
                <a:path w="1011555" h="183514">
                  <a:moveTo>
                    <a:pt x="735927" y="79903"/>
                  </a:moveTo>
                  <a:lnTo>
                    <a:pt x="752748" y="79903"/>
                  </a:lnTo>
                </a:path>
                <a:path w="1011555" h="183514">
                  <a:moveTo>
                    <a:pt x="275450" y="82006"/>
                  </a:moveTo>
                  <a:lnTo>
                    <a:pt x="290169" y="82006"/>
                  </a:lnTo>
                </a:path>
                <a:path w="1011555" h="183514">
                  <a:moveTo>
                    <a:pt x="550898" y="82006"/>
                  </a:moveTo>
                  <a:lnTo>
                    <a:pt x="557206" y="82006"/>
                  </a:lnTo>
                </a:path>
                <a:path w="1011555" h="183514">
                  <a:moveTo>
                    <a:pt x="740133" y="82006"/>
                  </a:moveTo>
                  <a:lnTo>
                    <a:pt x="759057" y="82006"/>
                  </a:lnTo>
                </a:path>
                <a:path w="1011555" h="183514">
                  <a:moveTo>
                    <a:pt x="271244" y="84109"/>
                  </a:moveTo>
                  <a:lnTo>
                    <a:pt x="283860" y="84109"/>
                  </a:lnTo>
                </a:path>
                <a:path w="1011555" h="183514">
                  <a:moveTo>
                    <a:pt x="553001" y="84109"/>
                  </a:moveTo>
                  <a:lnTo>
                    <a:pt x="557207" y="84109"/>
                  </a:lnTo>
                </a:path>
                <a:path w="1011555" h="183514">
                  <a:moveTo>
                    <a:pt x="746443" y="84109"/>
                  </a:moveTo>
                  <a:lnTo>
                    <a:pt x="763264" y="84109"/>
                  </a:lnTo>
                </a:path>
                <a:path w="1011555" h="183514">
                  <a:moveTo>
                    <a:pt x="264935" y="86212"/>
                  </a:moveTo>
                  <a:lnTo>
                    <a:pt x="279653" y="86212"/>
                  </a:lnTo>
                </a:path>
                <a:path w="1011555" h="183514">
                  <a:moveTo>
                    <a:pt x="553001" y="86212"/>
                  </a:moveTo>
                  <a:lnTo>
                    <a:pt x="561412" y="86212"/>
                  </a:lnTo>
                </a:path>
                <a:path w="1011555" h="183514">
                  <a:moveTo>
                    <a:pt x="750649" y="86212"/>
                  </a:moveTo>
                  <a:lnTo>
                    <a:pt x="767470" y="86212"/>
                  </a:lnTo>
                </a:path>
                <a:path w="1011555" h="183514">
                  <a:moveTo>
                    <a:pt x="260728" y="88315"/>
                  </a:moveTo>
                  <a:lnTo>
                    <a:pt x="273344" y="88315"/>
                  </a:lnTo>
                </a:path>
                <a:path w="1011555" h="183514">
                  <a:moveTo>
                    <a:pt x="555104" y="88315"/>
                  </a:moveTo>
                  <a:lnTo>
                    <a:pt x="563515" y="88315"/>
                  </a:lnTo>
                </a:path>
                <a:path w="1011555" h="183514">
                  <a:moveTo>
                    <a:pt x="756958" y="88315"/>
                  </a:moveTo>
                  <a:lnTo>
                    <a:pt x="771677" y="88315"/>
                  </a:lnTo>
                </a:path>
                <a:path w="1011555" h="183514">
                  <a:moveTo>
                    <a:pt x="260728" y="90418"/>
                  </a:moveTo>
                  <a:lnTo>
                    <a:pt x="273344" y="90418"/>
                  </a:lnTo>
                </a:path>
                <a:path w="1011555" h="183514">
                  <a:moveTo>
                    <a:pt x="555104" y="90418"/>
                  </a:moveTo>
                  <a:lnTo>
                    <a:pt x="563515" y="90418"/>
                  </a:lnTo>
                </a:path>
                <a:path w="1011555" h="183514">
                  <a:moveTo>
                    <a:pt x="756958" y="90418"/>
                  </a:moveTo>
                  <a:lnTo>
                    <a:pt x="771677" y="90418"/>
                  </a:lnTo>
                </a:path>
                <a:path w="1011555" h="183514">
                  <a:moveTo>
                    <a:pt x="256522" y="92522"/>
                  </a:moveTo>
                  <a:lnTo>
                    <a:pt x="269138" y="92522"/>
                  </a:lnTo>
                </a:path>
                <a:path w="1011555" h="183514">
                  <a:moveTo>
                    <a:pt x="557207" y="92522"/>
                  </a:moveTo>
                  <a:lnTo>
                    <a:pt x="563515" y="92522"/>
                  </a:lnTo>
                </a:path>
                <a:path w="1011555" h="183514">
                  <a:moveTo>
                    <a:pt x="761164" y="92522"/>
                  </a:moveTo>
                  <a:lnTo>
                    <a:pt x="777986" y="92522"/>
                  </a:lnTo>
                </a:path>
                <a:path w="1011555" h="183514">
                  <a:moveTo>
                    <a:pt x="248110" y="94625"/>
                  </a:moveTo>
                  <a:lnTo>
                    <a:pt x="262828" y="94625"/>
                  </a:lnTo>
                </a:path>
                <a:path w="1011555" h="183514">
                  <a:moveTo>
                    <a:pt x="557207" y="94625"/>
                  </a:moveTo>
                  <a:lnTo>
                    <a:pt x="565618" y="94625"/>
                  </a:lnTo>
                </a:path>
                <a:path w="1011555" h="183514">
                  <a:moveTo>
                    <a:pt x="763267" y="94625"/>
                  </a:moveTo>
                  <a:lnTo>
                    <a:pt x="782191" y="94625"/>
                  </a:lnTo>
                </a:path>
                <a:path w="1011555" h="183514">
                  <a:moveTo>
                    <a:pt x="241800" y="96728"/>
                  </a:moveTo>
                  <a:lnTo>
                    <a:pt x="258622" y="96728"/>
                  </a:lnTo>
                </a:path>
                <a:path w="1011555" h="183514">
                  <a:moveTo>
                    <a:pt x="561414" y="96728"/>
                  </a:moveTo>
                  <a:lnTo>
                    <a:pt x="565619" y="96728"/>
                  </a:lnTo>
                </a:path>
                <a:path w="1011555" h="183514">
                  <a:moveTo>
                    <a:pt x="769577" y="96728"/>
                  </a:moveTo>
                  <a:lnTo>
                    <a:pt x="788501" y="96728"/>
                  </a:lnTo>
                </a:path>
                <a:path w="1011555" h="183514">
                  <a:moveTo>
                    <a:pt x="237594" y="98831"/>
                  </a:moveTo>
                  <a:lnTo>
                    <a:pt x="250210" y="98831"/>
                  </a:lnTo>
                </a:path>
                <a:path w="1011555" h="183514">
                  <a:moveTo>
                    <a:pt x="561414" y="98831"/>
                  </a:moveTo>
                  <a:lnTo>
                    <a:pt x="567722" y="98831"/>
                  </a:lnTo>
                </a:path>
                <a:path w="1011555" h="183514">
                  <a:moveTo>
                    <a:pt x="773783" y="98831"/>
                  </a:moveTo>
                  <a:lnTo>
                    <a:pt x="792707" y="98831"/>
                  </a:lnTo>
                </a:path>
                <a:path w="1011555" h="183514">
                  <a:moveTo>
                    <a:pt x="237594" y="100934"/>
                  </a:moveTo>
                  <a:lnTo>
                    <a:pt x="250210" y="100934"/>
                  </a:lnTo>
                </a:path>
                <a:path w="1011555" h="183514">
                  <a:moveTo>
                    <a:pt x="561414" y="100934"/>
                  </a:moveTo>
                  <a:lnTo>
                    <a:pt x="567722" y="100934"/>
                  </a:lnTo>
                </a:path>
                <a:path w="1011555" h="183514">
                  <a:moveTo>
                    <a:pt x="773783" y="100934"/>
                  </a:moveTo>
                  <a:lnTo>
                    <a:pt x="792707" y="100934"/>
                  </a:lnTo>
                </a:path>
                <a:path w="1011555" h="183514">
                  <a:moveTo>
                    <a:pt x="231285" y="103037"/>
                  </a:moveTo>
                  <a:lnTo>
                    <a:pt x="246003" y="103037"/>
                  </a:lnTo>
                </a:path>
                <a:path w="1011555" h="183514">
                  <a:moveTo>
                    <a:pt x="563517" y="103037"/>
                  </a:moveTo>
                  <a:lnTo>
                    <a:pt x="567722" y="103037"/>
                  </a:lnTo>
                </a:path>
                <a:path w="1011555" h="183514">
                  <a:moveTo>
                    <a:pt x="780092" y="103037"/>
                  </a:moveTo>
                  <a:lnTo>
                    <a:pt x="799016" y="103037"/>
                  </a:lnTo>
                </a:path>
                <a:path w="1011555" h="183514">
                  <a:moveTo>
                    <a:pt x="227094" y="105140"/>
                  </a:moveTo>
                  <a:lnTo>
                    <a:pt x="239710" y="105140"/>
                  </a:lnTo>
                </a:path>
                <a:path w="1011555" h="183514">
                  <a:moveTo>
                    <a:pt x="563517" y="105140"/>
                  </a:moveTo>
                  <a:lnTo>
                    <a:pt x="571927" y="105140"/>
                  </a:lnTo>
                </a:path>
                <a:path w="1011555" h="183514">
                  <a:moveTo>
                    <a:pt x="784283" y="105140"/>
                  </a:moveTo>
                  <a:lnTo>
                    <a:pt x="803207" y="105140"/>
                  </a:lnTo>
                </a:path>
                <a:path w="1011555" h="183514">
                  <a:moveTo>
                    <a:pt x="220784" y="107243"/>
                  </a:moveTo>
                  <a:lnTo>
                    <a:pt x="235503" y="107243"/>
                  </a:lnTo>
                </a:path>
                <a:path w="1011555" h="183514">
                  <a:moveTo>
                    <a:pt x="565620" y="107243"/>
                  </a:moveTo>
                  <a:lnTo>
                    <a:pt x="571928" y="107243"/>
                  </a:lnTo>
                </a:path>
                <a:path w="1011555" h="183514">
                  <a:moveTo>
                    <a:pt x="790593" y="107243"/>
                  </a:moveTo>
                  <a:lnTo>
                    <a:pt x="807414" y="107243"/>
                  </a:lnTo>
                </a:path>
                <a:path w="1011555" h="183514">
                  <a:moveTo>
                    <a:pt x="216578" y="109347"/>
                  </a:moveTo>
                  <a:lnTo>
                    <a:pt x="229194" y="109347"/>
                  </a:lnTo>
                </a:path>
                <a:path w="1011555" h="183514">
                  <a:moveTo>
                    <a:pt x="565620" y="109347"/>
                  </a:moveTo>
                  <a:lnTo>
                    <a:pt x="574031" y="109347"/>
                  </a:lnTo>
                </a:path>
                <a:path w="1011555" h="183514">
                  <a:moveTo>
                    <a:pt x="794799" y="109347"/>
                  </a:moveTo>
                  <a:lnTo>
                    <a:pt x="813723" y="109347"/>
                  </a:lnTo>
                </a:path>
                <a:path w="1011555" h="183514">
                  <a:moveTo>
                    <a:pt x="216578" y="111450"/>
                  </a:moveTo>
                  <a:lnTo>
                    <a:pt x="229194" y="111450"/>
                  </a:lnTo>
                </a:path>
                <a:path w="1011555" h="183514">
                  <a:moveTo>
                    <a:pt x="565620" y="111450"/>
                  </a:moveTo>
                  <a:lnTo>
                    <a:pt x="574031" y="111450"/>
                  </a:lnTo>
                </a:path>
                <a:path w="1011555" h="183514">
                  <a:moveTo>
                    <a:pt x="794799" y="111450"/>
                  </a:moveTo>
                  <a:lnTo>
                    <a:pt x="813723" y="111450"/>
                  </a:lnTo>
                </a:path>
                <a:path w="1011555" h="183514">
                  <a:moveTo>
                    <a:pt x="210269" y="113553"/>
                  </a:moveTo>
                  <a:lnTo>
                    <a:pt x="224987" y="113553"/>
                  </a:lnTo>
                </a:path>
                <a:path w="1011555" h="183514">
                  <a:moveTo>
                    <a:pt x="567723" y="113553"/>
                  </a:moveTo>
                  <a:lnTo>
                    <a:pt x="574031" y="113553"/>
                  </a:lnTo>
                </a:path>
                <a:path w="1011555" h="183514">
                  <a:moveTo>
                    <a:pt x="801108" y="113553"/>
                  </a:moveTo>
                  <a:lnTo>
                    <a:pt x="817930" y="113553"/>
                  </a:lnTo>
                </a:path>
                <a:path w="1011555" h="183514">
                  <a:moveTo>
                    <a:pt x="206063" y="115656"/>
                  </a:moveTo>
                  <a:lnTo>
                    <a:pt x="218679" y="115656"/>
                  </a:lnTo>
                </a:path>
                <a:path w="1011555" h="183514">
                  <a:moveTo>
                    <a:pt x="567723" y="115656"/>
                  </a:moveTo>
                  <a:lnTo>
                    <a:pt x="576134" y="115656"/>
                  </a:lnTo>
                </a:path>
                <a:path w="1011555" h="183514">
                  <a:moveTo>
                    <a:pt x="805315" y="115656"/>
                  </a:moveTo>
                  <a:lnTo>
                    <a:pt x="822136" y="115656"/>
                  </a:lnTo>
                </a:path>
                <a:path w="1011555" h="183514">
                  <a:moveTo>
                    <a:pt x="199753" y="117759"/>
                  </a:moveTo>
                  <a:lnTo>
                    <a:pt x="214472" y="117759"/>
                  </a:lnTo>
                </a:path>
                <a:path w="1011555" h="183514">
                  <a:moveTo>
                    <a:pt x="571929" y="117759"/>
                  </a:moveTo>
                  <a:lnTo>
                    <a:pt x="576135" y="117759"/>
                  </a:lnTo>
                </a:path>
                <a:path w="1011555" h="183514">
                  <a:moveTo>
                    <a:pt x="811624" y="117759"/>
                  </a:moveTo>
                  <a:lnTo>
                    <a:pt x="826343" y="117759"/>
                  </a:lnTo>
                </a:path>
                <a:path w="1011555" h="183514">
                  <a:moveTo>
                    <a:pt x="195547" y="119862"/>
                  </a:moveTo>
                  <a:lnTo>
                    <a:pt x="208163" y="119862"/>
                  </a:lnTo>
                </a:path>
                <a:path w="1011555" h="183514">
                  <a:moveTo>
                    <a:pt x="571929" y="119862"/>
                  </a:moveTo>
                  <a:lnTo>
                    <a:pt x="578237" y="119862"/>
                  </a:lnTo>
                </a:path>
                <a:path w="1011555" h="183514">
                  <a:moveTo>
                    <a:pt x="815830" y="119862"/>
                  </a:moveTo>
                  <a:lnTo>
                    <a:pt x="832652" y="119862"/>
                  </a:lnTo>
                </a:path>
                <a:path w="1011555" h="183514">
                  <a:moveTo>
                    <a:pt x="189238" y="121965"/>
                  </a:moveTo>
                  <a:lnTo>
                    <a:pt x="203956" y="121965"/>
                  </a:lnTo>
                </a:path>
                <a:path w="1011555" h="183514">
                  <a:moveTo>
                    <a:pt x="574032" y="121965"/>
                  </a:moveTo>
                  <a:lnTo>
                    <a:pt x="578238" y="121965"/>
                  </a:lnTo>
                </a:path>
                <a:path w="1011555" h="183514">
                  <a:moveTo>
                    <a:pt x="817933" y="121965"/>
                  </a:moveTo>
                  <a:lnTo>
                    <a:pt x="836857" y="121965"/>
                  </a:lnTo>
                </a:path>
                <a:path w="1011555" h="183514">
                  <a:moveTo>
                    <a:pt x="189238" y="124068"/>
                  </a:moveTo>
                  <a:lnTo>
                    <a:pt x="203956" y="124068"/>
                  </a:lnTo>
                </a:path>
                <a:path w="1011555" h="183514">
                  <a:moveTo>
                    <a:pt x="574032" y="124068"/>
                  </a:moveTo>
                  <a:lnTo>
                    <a:pt x="578238" y="124068"/>
                  </a:lnTo>
                </a:path>
                <a:path w="1011555" h="183514">
                  <a:moveTo>
                    <a:pt x="817933" y="124068"/>
                  </a:moveTo>
                  <a:lnTo>
                    <a:pt x="836857" y="124068"/>
                  </a:lnTo>
                </a:path>
                <a:path w="1011555" h="183514">
                  <a:moveTo>
                    <a:pt x="185031" y="126171"/>
                  </a:moveTo>
                  <a:lnTo>
                    <a:pt x="197647" y="126171"/>
                  </a:lnTo>
                </a:path>
                <a:path w="1011555" h="183514">
                  <a:moveTo>
                    <a:pt x="574032" y="126171"/>
                  </a:moveTo>
                  <a:lnTo>
                    <a:pt x="582443" y="126171"/>
                  </a:lnTo>
                </a:path>
                <a:path w="1011555" h="183514">
                  <a:moveTo>
                    <a:pt x="824243" y="126171"/>
                  </a:moveTo>
                  <a:lnTo>
                    <a:pt x="843167" y="126171"/>
                  </a:lnTo>
                </a:path>
                <a:path w="1011555" h="183514">
                  <a:moveTo>
                    <a:pt x="180825" y="128275"/>
                  </a:moveTo>
                  <a:lnTo>
                    <a:pt x="193441" y="128275"/>
                  </a:lnTo>
                </a:path>
                <a:path w="1011555" h="183514">
                  <a:moveTo>
                    <a:pt x="576120" y="128275"/>
                  </a:moveTo>
                  <a:lnTo>
                    <a:pt x="582428" y="128275"/>
                  </a:lnTo>
                </a:path>
                <a:path w="1011555" h="183514">
                  <a:moveTo>
                    <a:pt x="828449" y="128275"/>
                  </a:moveTo>
                  <a:lnTo>
                    <a:pt x="847373" y="128275"/>
                  </a:lnTo>
                </a:path>
                <a:path w="1011555" h="183514">
                  <a:moveTo>
                    <a:pt x="174516" y="130378"/>
                  </a:moveTo>
                  <a:lnTo>
                    <a:pt x="187132" y="130378"/>
                  </a:lnTo>
                </a:path>
                <a:path w="1011555" h="183514">
                  <a:moveTo>
                    <a:pt x="576120" y="130378"/>
                  </a:moveTo>
                  <a:lnTo>
                    <a:pt x="584531" y="130378"/>
                  </a:lnTo>
                </a:path>
                <a:path w="1011555" h="183514">
                  <a:moveTo>
                    <a:pt x="834758" y="130378"/>
                  </a:moveTo>
                  <a:lnTo>
                    <a:pt x="853682" y="130378"/>
                  </a:lnTo>
                </a:path>
                <a:path w="1011555" h="183514">
                  <a:moveTo>
                    <a:pt x="170310" y="132481"/>
                  </a:moveTo>
                  <a:lnTo>
                    <a:pt x="182925" y="132481"/>
                  </a:lnTo>
                </a:path>
                <a:path w="1011555" h="183514">
                  <a:moveTo>
                    <a:pt x="578223" y="132481"/>
                  </a:moveTo>
                  <a:lnTo>
                    <a:pt x="584531" y="132481"/>
                  </a:lnTo>
                </a:path>
                <a:path w="1011555" h="183514">
                  <a:moveTo>
                    <a:pt x="838965" y="132481"/>
                  </a:moveTo>
                  <a:lnTo>
                    <a:pt x="857889" y="132481"/>
                  </a:lnTo>
                </a:path>
                <a:path w="1011555" h="183514">
                  <a:moveTo>
                    <a:pt x="170310" y="134584"/>
                  </a:moveTo>
                  <a:lnTo>
                    <a:pt x="182925" y="134584"/>
                  </a:lnTo>
                </a:path>
                <a:path w="1011555" h="183514">
                  <a:moveTo>
                    <a:pt x="578223" y="134584"/>
                  </a:moveTo>
                  <a:lnTo>
                    <a:pt x="584531" y="134584"/>
                  </a:lnTo>
                </a:path>
                <a:path w="1011555" h="183514">
                  <a:moveTo>
                    <a:pt x="838965" y="134584"/>
                  </a:moveTo>
                  <a:lnTo>
                    <a:pt x="857889" y="134584"/>
                  </a:lnTo>
                </a:path>
                <a:path w="1011555" h="183514">
                  <a:moveTo>
                    <a:pt x="164000" y="136687"/>
                  </a:moveTo>
                  <a:lnTo>
                    <a:pt x="176616" y="136687"/>
                  </a:lnTo>
                </a:path>
                <a:path w="1011555" h="183514">
                  <a:moveTo>
                    <a:pt x="578223" y="136687"/>
                  </a:moveTo>
                  <a:lnTo>
                    <a:pt x="586634" y="136687"/>
                  </a:lnTo>
                </a:path>
                <a:path w="1011555" h="183514">
                  <a:moveTo>
                    <a:pt x="845274" y="136687"/>
                  </a:moveTo>
                  <a:lnTo>
                    <a:pt x="864198" y="136687"/>
                  </a:lnTo>
                </a:path>
                <a:path w="1011555" h="183514">
                  <a:moveTo>
                    <a:pt x="159794" y="138790"/>
                  </a:moveTo>
                  <a:lnTo>
                    <a:pt x="172410" y="138790"/>
                  </a:lnTo>
                </a:path>
                <a:path w="1011555" h="183514">
                  <a:moveTo>
                    <a:pt x="582430" y="138790"/>
                  </a:moveTo>
                  <a:lnTo>
                    <a:pt x="586635" y="138790"/>
                  </a:lnTo>
                </a:path>
                <a:path w="1011555" h="183514">
                  <a:moveTo>
                    <a:pt x="849480" y="138790"/>
                  </a:moveTo>
                  <a:lnTo>
                    <a:pt x="868404" y="138790"/>
                  </a:lnTo>
                </a:path>
                <a:path w="1011555" h="183514">
                  <a:moveTo>
                    <a:pt x="153500" y="140878"/>
                  </a:moveTo>
                  <a:lnTo>
                    <a:pt x="166116" y="140878"/>
                  </a:lnTo>
                </a:path>
                <a:path w="1011555" h="183514">
                  <a:moveTo>
                    <a:pt x="582430" y="140878"/>
                  </a:moveTo>
                  <a:lnTo>
                    <a:pt x="588738" y="140878"/>
                  </a:lnTo>
                </a:path>
                <a:path w="1011555" h="183514">
                  <a:moveTo>
                    <a:pt x="855774" y="140878"/>
                  </a:moveTo>
                  <a:lnTo>
                    <a:pt x="872596" y="140878"/>
                  </a:lnTo>
                </a:path>
                <a:path w="1011555" h="183514">
                  <a:moveTo>
                    <a:pt x="149294" y="142981"/>
                  </a:moveTo>
                  <a:lnTo>
                    <a:pt x="161910" y="142981"/>
                  </a:lnTo>
                </a:path>
                <a:path w="1011555" h="183514">
                  <a:moveTo>
                    <a:pt x="584533" y="142981"/>
                  </a:moveTo>
                  <a:lnTo>
                    <a:pt x="588738" y="142981"/>
                  </a:lnTo>
                </a:path>
                <a:path w="1011555" h="183514">
                  <a:moveTo>
                    <a:pt x="859981" y="142981"/>
                  </a:moveTo>
                  <a:lnTo>
                    <a:pt x="876802" y="142981"/>
                  </a:lnTo>
                </a:path>
                <a:path w="1011555" h="183514">
                  <a:moveTo>
                    <a:pt x="149294" y="145084"/>
                  </a:moveTo>
                  <a:lnTo>
                    <a:pt x="161910" y="145084"/>
                  </a:lnTo>
                </a:path>
                <a:path w="1011555" h="183514">
                  <a:moveTo>
                    <a:pt x="584533" y="145084"/>
                  </a:moveTo>
                  <a:lnTo>
                    <a:pt x="588738" y="145084"/>
                  </a:lnTo>
                </a:path>
                <a:path w="1011555" h="183514">
                  <a:moveTo>
                    <a:pt x="859981" y="145084"/>
                  </a:moveTo>
                  <a:lnTo>
                    <a:pt x="876802" y="145084"/>
                  </a:lnTo>
                </a:path>
                <a:path w="1011555" h="183514">
                  <a:moveTo>
                    <a:pt x="142984" y="147187"/>
                  </a:moveTo>
                  <a:lnTo>
                    <a:pt x="155600" y="147187"/>
                  </a:lnTo>
                </a:path>
                <a:path w="1011555" h="183514">
                  <a:moveTo>
                    <a:pt x="584533" y="147187"/>
                  </a:moveTo>
                  <a:lnTo>
                    <a:pt x="592943" y="147187"/>
                  </a:lnTo>
                </a:path>
                <a:path w="1011555" h="183514">
                  <a:moveTo>
                    <a:pt x="866290" y="147187"/>
                  </a:moveTo>
                  <a:lnTo>
                    <a:pt x="881008" y="147187"/>
                  </a:lnTo>
                </a:path>
                <a:path w="1011555" h="183514">
                  <a:moveTo>
                    <a:pt x="134572" y="149291"/>
                  </a:moveTo>
                  <a:lnTo>
                    <a:pt x="151393" y="149291"/>
                  </a:lnTo>
                </a:path>
                <a:path w="1011555" h="183514">
                  <a:moveTo>
                    <a:pt x="586636" y="149291"/>
                  </a:moveTo>
                  <a:lnTo>
                    <a:pt x="592944" y="149291"/>
                  </a:lnTo>
                </a:path>
                <a:path w="1011555" h="183514">
                  <a:moveTo>
                    <a:pt x="870496" y="149291"/>
                  </a:moveTo>
                  <a:lnTo>
                    <a:pt x="887317" y="149291"/>
                  </a:lnTo>
                </a:path>
                <a:path w="1011555" h="183514">
                  <a:moveTo>
                    <a:pt x="130366" y="151394"/>
                  </a:moveTo>
                  <a:lnTo>
                    <a:pt x="145084" y="151394"/>
                  </a:lnTo>
                </a:path>
                <a:path w="1011555" h="183514">
                  <a:moveTo>
                    <a:pt x="586636" y="151394"/>
                  </a:moveTo>
                  <a:lnTo>
                    <a:pt x="595047" y="151394"/>
                  </a:lnTo>
                </a:path>
                <a:path w="1011555" h="183514">
                  <a:moveTo>
                    <a:pt x="872599" y="151394"/>
                  </a:moveTo>
                  <a:lnTo>
                    <a:pt x="891523" y="151394"/>
                  </a:lnTo>
                </a:path>
                <a:path w="1011555" h="183514">
                  <a:moveTo>
                    <a:pt x="124056" y="153497"/>
                  </a:moveTo>
                  <a:lnTo>
                    <a:pt x="138775" y="153497"/>
                  </a:lnTo>
                </a:path>
                <a:path w="1011555" h="183514">
                  <a:moveTo>
                    <a:pt x="588739" y="153497"/>
                  </a:moveTo>
                  <a:lnTo>
                    <a:pt x="595047" y="153497"/>
                  </a:lnTo>
                </a:path>
                <a:path w="1011555" h="183514">
                  <a:moveTo>
                    <a:pt x="878909" y="153497"/>
                  </a:moveTo>
                  <a:lnTo>
                    <a:pt x="897833" y="153497"/>
                  </a:lnTo>
                </a:path>
                <a:path w="1011555" h="183514">
                  <a:moveTo>
                    <a:pt x="124056" y="155600"/>
                  </a:moveTo>
                  <a:lnTo>
                    <a:pt x="138775" y="155600"/>
                  </a:lnTo>
                </a:path>
                <a:path w="1011555" h="183514">
                  <a:moveTo>
                    <a:pt x="588739" y="155600"/>
                  </a:moveTo>
                  <a:lnTo>
                    <a:pt x="595047" y="155600"/>
                  </a:lnTo>
                </a:path>
                <a:path w="1011555" h="183514">
                  <a:moveTo>
                    <a:pt x="878909" y="155600"/>
                  </a:moveTo>
                  <a:lnTo>
                    <a:pt x="897833" y="155600"/>
                  </a:lnTo>
                </a:path>
                <a:path w="1011555" h="183514">
                  <a:moveTo>
                    <a:pt x="119850" y="157703"/>
                  </a:moveTo>
                  <a:lnTo>
                    <a:pt x="132466" y="157703"/>
                  </a:lnTo>
                </a:path>
                <a:path w="1011555" h="183514">
                  <a:moveTo>
                    <a:pt x="588739" y="157703"/>
                  </a:moveTo>
                  <a:lnTo>
                    <a:pt x="597150" y="157703"/>
                  </a:lnTo>
                </a:path>
                <a:path w="1011555" h="183514">
                  <a:moveTo>
                    <a:pt x="883115" y="157703"/>
                  </a:moveTo>
                  <a:lnTo>
                    <a:pt x="902039" y="157703"/>
                  </a:lnTo>
                </a:path>
                <a:path w="1011555" h="183514">
                  <a:moveTo>
                    <a:pt x="115644" y="159806"/>
                  </a:moveTo>
                  <a:lnTo>
                    <a:pt x="128260" y="159806"/>
                  </a:lnTo>
                </a:path>
                <a:path w="1011555" h="183514">
                  <a:moveTo>
                    <a:pt x="592945" y="159806"/>
                  </a:moveTo>
                  <a:lnTo>
                    <a:pt x="597151" y="159806"/>
                  </a:lnTo>
                </a:path>
                <a:path w="1011555" h="183514">
                  <a:moveTo>
                    <a:pt x="889424" y="159806"/>
                  </a:moveTo>
                  <a:lnTo>
                    <a:pt x="908348" y="159806"/>
                  </a:lnTo>
                </a:path>
                <a:path w="1011555" h="183514">
                  <a:moveTo>
                    <a:pt x="109334" y="161909"/>
                  </a:moveTo>
                  <a:lnTo>
                    <a:pt x="121950" y="161909"/>
                  </a:lnTo>
                </a:path>
                <a:path w="1011555" h="183514">
                  <a:moveTo>
                    <a:pt x="592945" y="161909"/>
                  </a:moveTo>
                  <a:lnTo>
                    <a:pt x="599253" y="161909"/>
                  </a:lnTo>
                </a:path>
                <a:path w="1011555" h="183514">
                  <a:moveTo>
                    <a:pt x="893630" y="161909"/>
                  </a:moveTo>
                  <a:lnTo>
                    <a:pt x="912554" y="161909"/>
                  </a:lnTo>
                </a:path>
                <a:path w="1011555" h="183514">
                  <a:moveTo>
                    <a:pt x="105128" y="164012"/>
                  </a:moveTo>
                  <a:lnTo>
                    <a:pt x="117744" y="164012"/>
                  </a:lnTo>
                </a:path>
                <a:path w="1011555" h="183514">
                  <a:moveTo>
                    <a:pt x="595048" y="164012"/>
                  </a:moveTo>
                  <a:lnTo>
                    <a:pt x="599254" y="164012"/>
                  </a:lnTo>
                </a:path>
                <a:path w="1011555" h="183514">
                  <a:moveTo>
                    <a:pt x="899940" y="164012"/>
                  </a:moveTo>
                  <a:lnTo>
                    <a:pt x="918864" y="164012"/>
                  </a:lnTo>
                </a:path>
                <a:path w="1011555" h="183514">
                  <a:moveTo>
                    <a:pt x="105128" y="166116"/>
                  </a:moveTo>
                  <a:lnTo>
                    <a:pt x="117744" y="166116"/>
                  </a:lnTo>
                </a:path>
                <a:path w="1011555" h="183514">
                  <a:moveTo>
                    <a:pt x="595048" y="166116"/>
                  </a:moveTo>
                  <a:lnTo>
                    <a:pt x="599254" y="166116"/>
                  </a:lnTo>
                </a:path>
                <a:path w="1011555" h="183514">
                  <a:moveTo>
                    <a:pt x="899940" y="166116"/>
                  </a:moveTo>
                  <a:lnTo>
                    <a:pt x="918864" y="166116"/>
                  </a:lnTo>
                </a:path>
                <a:path w="1011555" h="183514">
                  <a:moveTo>
                    <a:pt x="98819" y="168219"/>
                  </a:moveTo>
                  <a:lnTo>
                    <a:pt x="111435" y="168219"/>
                  </a:lnTo>
                </a:path>
                <a:path w="1011555" h="183514">
                  <a:moveTo>
                    <a:pt x="595048" y="168219"/>
                  </a:moveTo>
                  <a:lnTo>
                    <a:pt x="601356" y="168219"/>
                  </a:lnTo>
                </a:path>
                <a:path w="1011555" h="183514">
                  <a:moveTo>
                    <a:pt x="904146" y="168219"/>
                  </a:moveTo>
                  <a:lnTo>
                    <a:pt x="923070" y="168219"/>
                  </a:lnTo>
                </a:path>
                <a:path w="1011555" h="183514">
                  <a:moveTo>
                    <a:pt x="12615" y="170322"/>
                  </a:moveTo>
                  <a:lnTo>
                    <a:pt x="35744" y="170322"/>
                  </a:lnTo>
                </a:path>
                <a:path w="1011555" h="183514">
                  <a:moveTo>
                    <a:pt x="94612" y="170322"/>
                  </a:moveTo>
                  <a:lnTo>
                    <a:pt x="107228" y="170322"/>
                  </a:lnTo>
                </a:path>
                <a:path w="1011555" h="183514">
                  <a:moveTo>
                    <a:pt x="592945" y="170322"/>
                  </a:moveTo>
                  <a:lnTo>
                    <a:pt x="616075" y="170322"/>
                  </a:lnTo>
                </a:path>
                <a:path w="1011555" h="183514">
                  <a:moveTo>
                    <a:pt x="910455" y="170322"/>
                  </a:moveTo>
                  <a:lnTo>
                    <a:pt x="925174" y="170322"/>
                  </a:lnTo>
                </a:path>
                <a:path w="1011555" h="183514">
                  <a:moveTo>
                    <a:pt x="977740" y="170322"/>
                  </a:moveTo>
                  <a:lnTo>
                    <a:pt x="998767" y="170322"/>
                  </a:lnTo>
                </a:path>
                <a:path w="1011555" h="183514">
                  <a:moveTo>
                    <a:pt x="4204" y="172425"/>
                  </a:moveTo>
                  <a:lnTo>
                    <a:pt x="44155" y="172425"/>
                  </a:lnTo>
                </a:path>
                <a:path w="1011555" h="183514">
                  <a:moveTo>
                    <a:pt x="88318" y="172425"/>
                  </a:moveTo>
                  <a:lnTo>
                    <a:pt x="100934" y="172425"/>
                  </a:lnTo>
                </a:path>
                <a:path w="1011555" h="183514">
                  <a:moveTo>
                    <a:pt x="584533" y="172425"/>
                  </a:moveTo>
                  <a:lnTo>
                    <a:pt x="622381" y="172425"/>
                  </a:lnTo>
                </a:path>
                <a:path w="1011555" h="183514">
                  <a:moveTo>
                    <a:pt x="914662" y="172425"/>
                  </a:moveTo>
                  <a:lnTo>
                    <a:pt x="931483" y="172425"/>
                  </a:lnTo>
                </a:path>
                <a:path w="1011555" h="183514">
                  <a:moveTo>
                    <a:pt x="969328" y="172425"/>
                  </a:moveTo>
                  <a:lnTo>
                    <a:pt x="1007175" y="172425"/>
                  </a:lnTo>
                </a:path>
                <a:path w="1011555" h="183514">
                  <a:moveTo>
                    <a:pt x="0" y="174528"/>
                  </a:moveTo>
                  <a:lnTo>
                    <a:pt x="50463" y="174528"/>
                  </a:lnTo>
                </a:path>
                <a:path w="1011555" h="183514">
                  <a:moveTo>
                    <a:pt x="84112" y="174528"/>
                  </a:moveTo>
                  <a:lnTo>
                    <a:pt x="96728" y="174528"/>
                  </a:lnTo>
                </a:path>
                <a:path w="1011555" h="183514">
                  <a:moveTo>
                    <a:pt x="920971" y="174528"/>
                  </a:moveTo>
                  <a:lnTo>
                    <a:pt x="935690" y="174528"/>
                  </a:lnTo>
                </a:path>
                <a:path w="1011555" h="183514">
                  <a:moveTo>
                    <a:pt x="965121" y="174528"/>
                  </a:moveTo>
                  <a:lnTo>
                    <a:pt x="1011380" y="174528"/>
                  </a:lnTo>
                </a:path>
                <a:path w="1011555" h="183514">
                  <a:moveTo>
                    <a:pt x="0" y="176631"/>
                  </a:moveTo>
                  <a:lnTo>
                    <a:pt x="50463" y="176631"/>
                  </a:lnTo>
                </a:path>
                <a:path w="1011555" h="183514">
                  <a:moveTo>
                    <a:pt x="84112" y="176631"/>
                  </a:moveTo>
                  <a:lnTo>
                    <a:pt x="96728" y="176631"/>
                  </a:lnTo>
                </a:path>
                <a:path w="1011555" h="183514">
                  <a:moveTo>
                    <a:pt x="920971" y="176631"/>
                  </a:moveTo>
                  <a:lnTo>
                    <a:pt x="935690" y="176631"/>
                  </a:lnTo>
                </a:path>
                <a:path w="1011555" h="183514">
                  <a:moveTo>
                    <a:pt x="965121" y="176631"/>
                  </a:moveTo>
                  <a:lnTo>
                    <a:pt x="1011380" y="176631"/>
                  </a:lnTo>
                </a:path>
                <a:path w="1011555" h="183514">
                  <a:moveTo>
                    <a:pt x="77803" y="178734"/>
                  </a:moveTo>
                  <a:lnTo>
                    <a:pt x="90419" y="178734"/>
                  </a:lnTo>
                </a:path>
                <a:path w="1011555" h="183514">
                  <a:moveTo>
                    <a:pt x="923059" y="178734"/>
                  </a:moveTo>
                  <a:lnTo>
                    <a:pt x="941983" y="178734"/>
                  </a:lnTo>
                </a:path>
                <a:path w="1011555" h="183514">
                  <a:moveTo>
                    <a:pt x="73597" y="180837"/>
                  </a:moveTo>
                  <a:lnTo>
                    <a:pt x="86212" y="180837"/>
                  </a:lnTo>
                </a:path>
                <a:path w="1011555" h="183514">
                  <a:moveTo>
                    <a:pt x="929368" y="180837"/>
                  </a:moveTo>
                  <a:lnTo>
                    <a:pt x="946190" y="180837"/>
                  </a:lnTo>
                </a:path>
                <a:path w="1011555" h="183514">
                  <a:moveTo>
                    <a:pt x="67287" y="182940"/>
                  </a:moveTo>
                  <a:lnTo>
                    <a:pt x="79903" y="182940"/>
                  </a:lnTo>
                </a:path>
                <a:path w="1011555" h="183514">
                  <a:moveTo>
                    <a:pt x="933574" y="182940"/>
                  </a:moveTo>
                  <a:lnTo>
                    <a:pt x="952498" y="1829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7519" y="3088889"/>
              <a:ext cx="115646" cy="777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7857" y="3084683"/>
              <a:ext cx="109338" cy="841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0533" y="3088889"/>
              <a:ext cx="111441" cy="799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053651" y="3159328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4206" y="0"/>
                  </a:moveTo>
                  <a:lnTo>
                    <a:pt x="12616" y="0"/>
                  </a:lnTo>
                </a:path>
                <a:path w="12700" h="6350">
                  <a:moveTo>
                    <a:pt x="2103" y="2103"/>
                  </a:moveTo>
                  <a:lnTo>
                    <a:pt x="10513" y="2103"/>
                  </a:lnTo>
                </a:path>
                <a:path w="12700" h="6350">
                  <a:moveTo>
                    <a:pt x="2103" y="4206"/>
                  </a:moveTo>
                  <a:lnTo>
                    <a:pt x="10513" y="4206"/>
                  </a:lnTo>
                </a:path>
                <a:path w="12700" h="6350">
                  <a:moveTo>
                    <a:pt x="0" y="6309"/>
                  </a:moveTo>
                  <a:lnTo>
                    <a:pt x="6307" y="63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0699" y="3156174"/>
              <a:ext cx="136679" cy="126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35714" y="3167741"/>
              <a:ext cx="1343660" cy="140970"/>
            </a:xfrm>
            <a:custGeom>
              <a:avLst/>
              <a:gdLst/>
              <a:ahLst/>
              <a:cxnLst/>
              <a:rect l="l" t="t" r="r" b="b"/>
              <a:pathLst>
                <a:path w="1343660" h="140970">
                  <a:moveTo>
                    <a:pt x="355357" y="0"/>
                  </a:moveTo>
                  <a:lnTo>
                    <a:pt x="365870" y="0"/>
                  </a:lnTo>
                </a:path>
                <a:path w="1343660" h="140970">
                  <a:moveTo>
                    <a:pt x="817936" y="0"/>
                  </a:moveTo>
                  <a:lnTo>
                    <a:pt x="822142" y="0"/>
                  </a:lnTo>
                </a:path>
                <a:path w="1343660" h="140970">
                  <a:moveTo>
                    <a:pt x="222881" y="2103"/>
                  </a:moveTo>
                  <a:lnTo>
                    <a:pt x="233395" y="2103"/>
                  </a:lnTo>
                </a:path>
                <a:path w="1343660" h="140970">
                  <a:moveTo>
                    <a:pt x="264935" y="2103"/>
                  </a:moveTo>
                  <a:lnTo>
                    <a:pt x="336425" y="2103"/>
                  </a:lnTo>
                </a:path>
                <a:path w="1343660" h="140970">
                  <a:moveTo>
                    <a:pt x="357445" y="2103"/>
                  </a:moveTo>
                  <a:lnTo>
                    <a:pt x="367958" y="2103"/>
                  </a:lnTo>
                </a:path>
                <a:path w="1343660" h="140970">
                  <a:moveTo>
                    <a:pt x="813730" y="2103"/>
                  </a:moveTo>
                  <a:lnTo>
                    <a:pt x="822141" y="2103"/>
                  </a:lnTo>
                </a:path>
                <a:path w="1343660" h="140970">
                  <a:moveTo>
                    <a:pt x="843159" y="2103"/>
                  </a:moveTo>
                  <a:lnTo>
                    <a:pt x="916752" y="2103"/>
                  </a:lnTo>
                </a:path>
                <a:path w="1343660" h="140970">
                  <a:moveTo>
                    <a:pt x="918856" y="2103"/>
                  </a:moveTo>
                  <a:lnTo>
                    <a:pt x="927266" y="2103"/>
                  </a:lnTo>
                </a:path>
                <a:path w="1343660" h="140970">
                  <a:moveTo>
                    <a:pt x="1230056" y="2103"/>
                  </a:moveTo>
                  <a:lnTo>
                    <a:pt x="1299444" y="2103"/>
                  </a:lnTo>
                </a:path>
                <a:path w="1343660" h="140970">
                  <a:moveTo>
                    <a:pt x="220778" y="4206"/>
                  </a:moveTo>
                  <a:lnTo>
                    <a:pt x="227086" y="4206"/>
                  </a:lnTo>
                </a:path>
                <a:path w="1343660" h="140970">
                  <a:moveTo>
                    <a:pt x="269139" y="4206"/>
                  </a:moveTo>
                  <a:lnTo>
                    <a:pt x="334322" y="4206"/>
                  </a:lnTo>
                </a:path>
                <a:path w="1343660" h="140970">
                  <a:moveTo>
                    <a:pt x="363754" y="4206"/>
                  </a:moveTo>
                  <a:lnTo>
                    <a:pt x="374267" y="4206"/>
                  </a:lnTo>
                </a:path>
                <a:path w="1343660" h="140970">
                  <a:moveTo>
                    <a:pt x="811627" y="4206"/>
                  </a:moveTo>
                  <a:lnTo>
                    <a:pt x="820038" y="4206"/>
                  </a:lnTo>
                </a:path>
                <a:path w="1343660" h="140970">
                  <a:moveTo>
                    <a:pt x="849468" y="4206"/>
                  </a:moveTo>
                  <a:lnTo>
                    <a:pt x="914650" y="4206"/>
                  </a:lnTo>
                </a:path>
                <a:path w="1343660" h="140970">
                  <a:moveTo>
                    <a:pt x="920959" y="4206"/>
                  </a:moveTo>
                  <a:lnTo>
                    <a:pt x="929369" y="4206"/>
                  </a:lnTo>
                </a:path>
                <a:path w="1343660" h="140970">
                  <a:moveTo>
                    <a:pt x="1234263" y="4206"/>
                  </a:moveTo>
                  <a:lnTo>
                    <a:pt x="1297342" y="4206"/>
                  </a:lnTo>
                </a:path>
                <a:path w="1343660" h="140970">
                  <a:moveTo>
                    <a:pt x="214470" y="6309"/>
                  </a:moveTo>
                  <a:lnTo>
                    <a:pt x="224984" y="6309"/>
                  </a:lnTo>
                </a:path>
                <a:path w="1343660" h="140970">
                  <a:moveTo>
                    <a:pt x="277550" y="6309"/>
                  </a:moveTo>
                  <a:lnTo>
                    <a:pt x="330117" y="6309"/>
                  </a:lnTo>
                </a:path>
                <a:path w="1343660" h="140970">
                  <a:moveTo>
                    <a:pt x="365857" y="6309"/>
                  </a:moveTo>
                  <a:lnTo>
                    <a:pt x="376370" y="6309"/>
                  </a:lnTo>
                </a:path>
                <a:path w="1343660" h="140970">
                  <a:moveTo>
                    <a:pt x="809524" y="6309"/>
                  </a:moveTo>
                  <a:lnTo>
                    <a:pt x="817935" y="6309"/>
                  </a:lnTo>
                </a:path>
                <a:path w="1343660" h="140970">
                  <a:moveTo>
                    <a:pt x="855777" y="6309"/>
                  </a:moveTo>
                  <a:lnTo>
                    <a:pt x="910446" y="6309"/>
                  </a:lnTo>
                </a:path>
                <a:path w="1343660" h="140970">
                  <a:moveTo>
                    <a:pt x="925165" y="6309"/>
                  </a:moveTo>
                  <a:lnTo>
                    <a:pt x="931473" y="6309"/>
                  </a:lnTo>
                </a:path>
                <a:path w="1343660" h="140970">
                  <a:moveTo>
                    <a:pt x="1240572" y="6309"/>
                  </a:moveTo>
                  <a:lnTo>
                    <a:pt x="1295241" y="6309"/>
                  </a:lnTo>
                </a:path>
                <a:path w="1343660" h="140970">
                  <a:moveTo>
                    <a:pt x="214470" y="8412"/>
                  </a:moveTo>
                  <a:lnTo>
                    <a:pt x="224984" y="8412"/>
                  </a:lnTo>
                </a:path>
                <a:path w="1343660" h="140970">
                  <a:moveTo>
                    <a:pt x="277550" y="8412"/>
                  </a:moveTo>
                  <a:lnTo>
                    <a:pt x="330117" y="8412"/>
                  </a:lnTo>
                </a:path>
                <a:path w="1343660" h="140970">
                  <a:moveTo>
                    <a:pt x="365857" y="8412"/>
                  </a:moveTo>
                  <a:lnTo>
                    <a:pt x="376370" y="8412"/>
                  </a:lnTo>
                </a:path>
                <a:path w="1343660" h="140970">
                  <a:moveTo>
                    <a:pt x="809524" y="8412"/>
                  </a:moveTo>
                  <a:lnTo>
                    <a:pt x="817935" y="8412"/>
                  </a:lnTo>
                </a:path>
                <a:path w="1343660" h="140970">
                  <a:moveTo>
                    <a:pt x="855777" y="8412"/>
                  </a:moveTo>
                  <a:lnTo>
                    <a:pt x="910446" y="8412"/>
                  </a:lnTo>
                </a:path>
                <a:path w="1343660" h="140970">
                  <a:moveTo>
                    <a:pt x="925165" y="8412"/>
                  </a:moveTo>
                  <a:lnTo>
                    <a:pt x="931473" y="8412"/>
                  </a:lnTo>
                </a:path>
                <a:path w="1343660" h="140970">
                  <a:moveTo>
                    <a:pt x="1240572" y="8412"/>
                  </a:moveTo>
                  <a:lnTo>
                    <a:pt x="1295241" y="8412"/>
                  </a:lnTo>
                </a:path>
                <a:path w="1343660" h="140970">
                  <a:moveTo>
                    <a:pt x="212367" y="10515"/>
                  </a:moveTo>
                  <a:lnTo>
                    <a:pt x="222881" y="10515"/>
                  </a:lnTo>
                </a:path>
                <a:path w="1343660" h="140970">
                  <a:moveTo>
                    <a:pt x="279653" y="10515"/>
                  </a:moveTo>
                  <a:lnTo>
                    <a:pt x="323809" y="10515"/>
                  </a:lnTo>
                </a:path>
                <a:path w="1343660" h="140970">
                  <a:moveTo>
                    <a:pt x="372166" y="10515"/>
                  </a:moveTo>
                  <a:lnTo>
                    <a:pt x="382680" y="10515"/>
                  </a:lnTo>
                </a:path>
                <a:path w="1343660" h="140970">
                  <a:moveTo>
                    <a:pt x="807421" y="10515"/>
                  </a:moveTo>
                  <a:lnTo>
                    <a:pt x="813729" y="10515"/>
                  </a:lnTo>
                </a:path>
                <a:path w="1343660" h="140970">
                  <a:moveTo>
                    <a:pt x="862087" y="10515"/>
                  </a:moveTo>
                  <a:lnTo>
                    <a:pt x="906242" y="10515"/>
                  </a:lnTo>
                </a:path>
                <a:path w="1343660" h="140970">
                  <a:moveTo>
                    <a:pt x="927268" y="10515"/>
                  </a:moveTo>
                  <a:lnTo>
                    <a:pt x="933576" y="10515"/>
                  </a:lnTo>
                </a:path>
                <a:path w="1343660" h="140970">
                  <a:moveTo>
                    <a:pt x="1244778" y="10515"/>
                  </a:moveTo>
                  <a:lnTo>
                    <a:pt x="1288934" y="10515"/>
                  </a:lnTo>
                </a:path>
                <a:path w="1343660" h="140970">
                  <a:moveTo>
                    <a:pt x="210266" y="12618"/>
                  </a:moveTo>
                  <a:lnTo>
                    <a:pt x="220779" y="12618"/>
                  </a:lnTo>
                </a:path>
                <a:path w="1343660" h="140970">
                  <a:moveTo>
                    <a:pt x="279653" y="12618"/>
                  </a:moveTo>
                  <a:lnTo>
                    <a:pt x="288064" y="12618"/>
                  </a:lnTo>
                </a:path>
                <a:path w="1343660" h="140970">
                  <a:moveTo>
                    <a:pt x="290160" y="12618"/>
                  </a:moveTo>
                  <a:lnTo>
                    <a:pt x="321700" y="12618"/>
                  </a:lnTo>
                </a:path>
                <a:path w="1343660" h="140970">
                  <a:moveTo>
                    <a:pt x="374270" y="12618"/>
                  </a:moveTo>
                  <a:lnTo>
                    <a:pt x="384783" y="12618"/>
                  </a:lnTo>
                </a:path>
                <a:path w="1343660" h="140970">
                  <a:moveTo>
                    <a:pt x="803215" y="12618"/>
                  </a:moveTo>
                  <a:lnTo>
                    <a:pt x="811625" y="12618"/>
                  </a:lnTo>
                </a:path>
                <a:path w="1343660" h="140970">
                  <a:moveTo>
                    <a:pt x="868396" y="12618"/>
                  </a:moveTo>
                  <a:lnTo>
                    <a:pt x="897833" y="12618"/>
                  </a:lnTo>
                </a:path>
                <a:path w="1343660" h="140970">
                  <a:moveTo>
                    <a:pt x="929371" y="12618"/>
                  </a:moveTo>
                  <a:lnTo>
                    <a:pt x="937782" y="12618"/>
                  </a:lnTo>
                </a:path>
                <a:path w="1343660" h="140970">
                  <a:moveTo>
                    <a:pt x="1246881" y="12618"/>
                  </a:moveTo>
                  <a:lnTo>
                    <a:pt x="1280524" y="12618"/>
                  </a:lnTo>
                </a:path>
                <a:path w="1343660" h="140970">
                  <a:moveTo>
                    <a:pt x="206060" y="14721"/>
                  </a:moveTo>
                  <a:lnTo>
                    <a:pt x="214470" y="14721"/>
                  </a:lnTo>
                </a:path>
                <a:path w="1343660" h="140970">
                  <a:moveTo>
                    <a:pt x="279653" y="14721"/>
                  </a:moveTo>
                  <a:lnTo>
                    <a:pt x="288064" y="14721"/>
                  </a:lnTo>
                </a:path>
                <a:path w="1343660" h="140970">
                  <a:moveTo>
                    <a:pt x="317501" y="14721"/>
                  </a:moveTo>
                  <a:lnTo>
                    <a:pt x="323808" y="14721"/>
                  </a:lnTo>
                </a:path>
                <a:path w="1343660" h="140970">
                  <a:moveTo>
                    <a:pt x="378476" y="14721"/>
                  </a:moveTo>
                  <a:lnTo>
                    <a:pt x="388989" y="14721"/>
                  </a:lnTo>
                </a:path>
                <a:path w="1343660" h="140970">
                  <a:moveTo>
                    <a:pt x="801111" y="14721"/>
                  </a:moveTo>
                  <a:lnTo>
                    <a:pt x="809522" y="14721"/>
                  </a:lnTo>
                </a:path>
                <a:path w="1343660" h="140970">
                  <a:moveTo>
                    <a:pt x="876809" y="14721"/>
                  </a:moveTo>
                  <a:lnTo>
                    <a:pt x="883116" y="14721"/>
                  </a:lnTo>
                </a:path>
                <a:path w="1343660" h="140970">
                  <a:moveTo>
                    <a:pt x="931474" y="14721"/>
                  </a:moveTo>
                  <a:lnTo>
                    <a:pt x="939885" y="14721"/>
                  </a:lnTo>
                </a:path>
                <a:path w="1343660" h="140970">
                  <a:moveTo>
                    <a:pt x="1246881" y="14721"/>
                  </a:moveTo>
                  <a:lnTo>
                    <a:pt x="1253189" y="14721"/>
                  </a:lnTo>
                </a:path>
                <a:path w="1343660" h="140970">
                  <a:moveTo>
                    <a:pt x="1255294" y="14721"/>
                  </a:moveTo>
                  <a:lnTo>
                    <a:pt x="1263705" y="14721"/>
                  </a:lnTo>
                </a:path>
                <a:path w="1343660" h="140970">
                  <a:moveTo>
                    <a:pt x="203958" y="16824"/>
                  </a:moveTo>
                  <a:lnTo>
                    <a:pt x="212369" y="16824"/>
                  </a:lnTo>
                </a:path>
                <a:path w="1343660" h="140970">
                  <a:moveTo>
                    <a:pt x="279653" y="16824"/>
                  </a:moveTo>
                  <a:lnTo>
                    <a:pt x="288064" y="16824"/>
                  </a:lnTo>
                </a:path>
                <a:path w="1343660" h="140970">
                  <a:moveTo>
                    <a:pt x="319604" y="16824"/>
                  </a:moveTo>
                  <a:lnTo>
                    <a:pt x="325912" y="16824"/>
                  </a:lnTo>
                </a:path>
                <a:path w="1343660" h="140970">
                  <a:moveTo>
                    <a:pt x="382682" y="16824"/>
                  </a:moveTo>
                  <a:lnTo>
                    <a:pt x="391093" y="16824"/>
                  </a:lnTo>
                </a:path>
                <a:path w="1343660" h="140970">
                  <a:moveTo>
                    <a:pt x="799008" y="16824"/>
                  </a:moveTo>
                  <a:lnTo>
                    <a:pt x="807419" y="16824"/>
                  </a:lnTo>
                </a:path>
                <a:path w="1343660" h="140970">
                  <a:moveTo>
                    <a:pt x="876809" y="16824"/>
                  </a:moveTo>
                  <a:lnTo>
                    <a:pt x="883116" y="16824"/>
                  </a:lnTo>
                </a:path>
                <a:path w="1343660" h="140970">
                  <a:moveTo>
                    <a:pt x="933578" y="16824"/>
                  </a:moveTo>
                  <a:lnTo>
                    <a:pt x="941988" y="16824"/>
                  </a:lnTo>
                </a:path>
                <a:path w="1343660" h="140970">
                  <a:moveTo>
                    <a:pt x="1244778" y="16824"/>
                  </a:moveTo>
                  <a:lnTo>
                    <a:pt x="1253189" y="16824"/>
                  </a:lnTo>
                </a:path>
                <a:path w="1343660" h="140970">
                  <a:moveTo>
                    <a:pt x="1257397" y="16824"/>
                  </a:moveTo>
                  <a:lnTo>
                    <a:pt x="1263705" y="16824"/>
                  </a:lnTo>
                </a:path>
                <a:path w="1343660" h="140970">
                  <a:moveTo>
                    <a:pt x="203958" y="18928"/>
                  </a:moveTo>
                  <a:lnTo>
                    <a:pt x="212369" y="18928"/>
                  </a:lnTo>
                </a:path>
                <a:path w="1343660" h="140970">
                  <a:moveTo>
                    <a:pt x="279653" y="18928"/>
                  </a:moveTo>
                  <a:lnTo>
                    <a:pt x="288064" y="18928"/>
                  </a:lnTo>
                </a:path>
                <a:path w="1343660" h="140970">
                  <a:moveTo>
                    <a:pt x="319604" y="18928"/>
                  </a:moveTo>
                  <a:lnTo>
                    <a:pt x="325912" y="18928"/>
                  </a:lnTo>
                </a:path>
                <a:path w="1343660" h="140970">
                  <a:moveTo>
                    <a:pt x="382682" y="18928"/>
                  </a:moveTo>
                  <a:lnTo>
                    <a:pt x="391093" y="18928"/>
                  </a:lnTo>
                </a:path>
                <a:path w="1343660" h="140970">
                  <a:moveTo>
                    <a:pt x="799008" y="18928"/>
                  </a:moveTo>
                  <a:lnTo>
                    <a:pt x="807419" y="18928"/>
                  </a:lnTo>
                </a:path>
                <a:path w="1343660" h="140970">
                  <a:moveTo>
                    <a:pt x="876809" y="18928"/>
                  </a:moveTo>
                  <a:lnTo>
                    <a:pt x="883116" y="18928"/>
                  </a:lnTo>
                </a:path>
                <a:path w="1343660" h="140970">
                  <a:moveTo>
                    <a:pt x="933578" y="18928"/>
                  </a:moveTo>
                  <a:lnTo>
                    <a:pt x="941988" y="18928"/>
                  </a:lnTo>
                </a:path>
                <a:path w="1343660" h="140970">
                  <a:moveTo>
                    <a:pt x="1244778" y="18928"/>
                  </a:moveTo>
                  <a:lnTo>
                    <a:pt x="1253189" y="18928"/>
                  </a:lnTo>
                </a:path>
                <a:path w="1343660" h="140970">
                  <a:moveTo>
                    <a:pt x="1257397" y="18928"/>
                  </a:moveTo>
                  <a:lnTo>
                    <a:pt x="1263705" y="18928"/>
                  </a:lnTo>
                </a:path>
                <a:path w="1343660" h="140970">
                  <a:moveTo>
                    <a:pt x="199752" y="21015"/>
                  </a:moveTo>
                  <a:lnTo>
                    <a:pt x="210265" y="21015"/>
                  </a:lnTo>
                </a:path>
                <a:path w="1343660" h="140970">
                  <a:moveTo>
                    <a:pt x="279653" y="21015"/>
                  </a:moveTo>
                  <a:lnTo>
                    <a:pt x="288064" y="21015"/>
                  </a:lnTo>
                </a:path>
                <a:path w="1343660" h="140970">
                  <a:moveTo>
                    <a:pt x="321707" y="21015"/>
                  </a:moveTo>
                  <a:lnTo>
                    <a:pt x="330117" y="21015"/>
                  </a:lnTo>
                </a:path>
                <a:path w="1343660" h="140970">
                  <a:moveTo>
                    <a:pt x="386888" y="21015"/>
                  </a:moveTo>
                  <a:lnTo>
                    <a:pt x="397402" y="21015"/>
                  </a:lnTo>
                </a:path>
                <a:path w="1343660" h="140970">
                  <a:moveTo>
                    <a:pt x="796905" y="21015"/>
                  </a:moveTo>
                  <a:lnTo>
                    <a:pt x="803213" y="21015"/>
                  </a:lnTo>
                </a:path>
                <a:path w="1343660" h="140970">
                  <a:moveTo>
                    <a:pt x="876809" y="21015"/>
                  </a:moveTo>
                  <a:lnTo>
                    <a:pt x="883116" y="21015"/>
                  </a:lnTo>
                </a:path>
                <a:path w="1343660" h="140970">
                  <a:moveTo>
                    <a:pt x="937784" y="21015"/>
                  </a:moveTo>
                  <a:lnTo>
                    <a:pt x="944092" y="21015"/>
                  </a:lnTo>
                </a:path>
                <a:path w="1343660" h="140970">
                  <a:moveTo>
                    <a:pt x="1244778" y="21015"/>
                  </a:moveTo>
                  <a:lnTo>
                    <a:pt x="1251086" y="21015"/>
                  </a:lnTo>
                </a:path>
                <a:path w="1343660" h="140970">
                  <a:moveTo>
                    <a:pt x="1257397" y="21015"/>
                  </a:moveTo>
                  <a:lnTo>
                    <a:pt x="1265808" y="21015"/>
                  </a:lnTo>
                </a:path>
                <a:path w="1343660" h="140970">
                  <a:moveTo>
                    <a:pt x="195547" y="23119"/>
                  </a:moveTo>
                  <a:lnTo>
                    <a:pt x="206060" y="23119"/>
                  </a:lnTo>
                </a:path>
                <a:path w="1343660" h="140970">
                  <a:moveTo>
                    <a:pt x="279653" y="23119"/>
                  </a:moveTo>
                  <a:lnTo>
                    <a:pt x="288064" y="23119"/>
                  </a:lnTo>
                </a:path>
                <a:path w="1343660" h="140970">
                  <a:moveTo>
                    <a:pt x="323810" y="23119"/>
                  </a:moveTo>
                  <a:lnTo>
                    <a:pt x="332221" y="23119"/>
                  </a:lnTo>
                </a:path>
                <a:path w="1343660" h="140970">
                  <a:moveTo>
                    <a:pt x="391094" y="23119"/>
                  </a:moveTo>
                  <a:lnTo>
                    <a:pt x="399505" y="23119"/>
                  </a:lnTo>
                </a:path>
                <a:path w="1343660" h="140970">
                  <a:moveTo>
                    <a:pt x="796905" y="23119"/>
                  </a:moveTo>
                  <a:lnTo>
                    <a:pt x="801111" y="23119"/>
                  </a:lnTo>
                </a:path>
                <a:path w="1343660" h="140970">
                  <a:moveTo>
                    <a:pt x="876809" y="23119"/>
                  </a:moveTo>
                  <a:lnTo>
                    <a:pt x="883116" y="23119"/>
                  </a:lnTo>
                </a:path>
                <a:path w="1343660" h="140970">
                  <a:moveTo>
                    <a:pt x="939887" y="23119"/>
                  </a:moveTo>
                  <a:lnTo>
                    <a:pt x="944092" y="23119"/>
                  </a:lnTo>
                </a:path>
                <a:path w="1343660" h="140970">
                  <a:moveTo>
                    <a:pt x="1242675" y="23119"/>
                  </a:moveTo>
                  <a:lnTo>
                    <a:pt x="1251086" y="23119"/>
                  </a:lnTo>
                </a:path>
                <a:path w="1343660" h="140970">
                  <a:moveTo>
                    <a:pt x="1261588" y="23119"/>
                  </a:moveTo>
                  <a:lnTo>
                    <a:pt x="1265793" y="23119"/>
                  </a:lnTo>
                </a:path>
                <a:path w="1343660" h="140970">
                  <a:moveTo>
                    <a:pt x="193444" y="25222"/>
                  </a:moveTo>
                  <a:lnTo>
                    <a:pt x="203957" y="25222"/>
                  </a:lnTo>
                </a:path>
                <a:path w="1343660" h="140970">
                  <a:moveTo>
                    <a:pt x="279653" y="25222"/>
                  </a:moveTo>
                  <a:lnTo>
                    <a:pt x="288064" y="25222"/>
                  </a:lnTo>
                </a:path>
                <a:path w="1343660" h="140970">
                  <a:moveTo>
                    <a:pt x="325913" y="25222"/>
                  </a:moveTo>
                  <a:lnTo>
                    <a:pt x="334324" y="25222"/>
                  </a:lnTo>
                </a:path>
                <a:path w="1343660" h="140970">
                  <a:moveTo>
                    <a:pt x="395301" y="25222"/>
                  </a:moveTo>
                  <a:lnTo>
                    <a:pt x="405814" y="25222"/>
                  </a:lnTo>
                </a:path>
                <a:path w="1343660" h="140970">
                  <a:moveTo>
                    <a:pt x="794802" y="25222"/>
                  </a:moveTo>
                  <a:lnTo>
                    <a:pt x="801110" y="25222"/>
                  </a:lnTo>
                </a:path>
                <a:path w="1343660" h="140970">
                  <a:moveTo>
                    <a:pt x="876809" y="25222"/>
                  </a:moveTo>
                  <a:lnTo>
                    <a:pt x="883116" y="25222"/>
                  </a:lnTo>
                </a:path>
                <a:path w="1343660" h="140970">
                  <a:moveTo>
                    <a:pt x="939887" y="25222"/>
                  </a:moveTo>
                  <a:lnTo>
                    <a:pt x="948298" y="25222"/>
                  </a:lnTo>
                </a:path>
                <a:path w="1343660" h="140970">
                  <a:moveTo>
                    <a:pt x="1242675" y="25222"/>
                  </a:moveTo>
                  <a:lnTo>
                    <a:pt x="1246881" y="25222"/>
                  </a:lnTo>
                </a:path>
                <a:path w="1343660" h="140970">
                  <a:moveTo>
                    <a:pt x="1261588" y="25222"/>
                  </a:moveTo>
                  <a:lnTo>
                    <a:pt x="1267896" y="25222"/>
                  </a:lnTo>
                </a:path>
                <a:path w="1343660" h="140970">
                  <a:moveTo>
                    <a:pt x="191342" y="27325"/>
                  </a:moveTo>
                  <a:lnTo>
                    <a:pt x="199753" y="27325"/>
                  </a:lnTo>
                </a:path>
                <a:path w="1343660" h="140970">
                  <a:moveTo>
                    <a:pt x="279653" y="27325"/>
                  </a:moveTo>
                  <a:lnTo>
                    <a:pt x="285961" y="27325"/>
                  </a:lnTo>
                </a:path>
                <a:path w="1343660" h="140970">
                  <a:moveTo>
                    <a:pt x="330119" y="27325"/>
                  </a:moveTo>
                  <a:lnTo>
                    <a:pt x="336427" y="27325"/>
                  </a:lnTo>
                </a:path>
                <a:path w="1343660" h="140970">
                  <a:moveTo>
                    <a:pt x="399507" y="27325"/>
                  </a:moveTo>
                  <a:lnTo>
                    <a:pt x="410020" y="27325"/>
                  </a:lnTo>
                </a:path>
                <a:path w="1343660" h="140970">
                  <a:moveTo>
                    <a:pt x="790596" y="27325"/>
                  </a:moveTo>
                  <a:lnTo>
                    <a:pt x="799006" y="27325"/>
                  </a:lnTo>
                </a:path>
                <a:path w="1343660" h="140970">
                  <a:moveTo>
                    <a:pt x="876809" y="27325"/>
                  </a:moveTo>
                  <a:lnTo>
                    <a:pt x="883116" y="27325"/>
                  </a:lnTo>
                </a:path>
                <a:path w="1343660" h="140970">
                  <a:moveTo>
                    <a:pt x="941990" y="27325"/>
                  </a:moveTo>
                  <a:lnTo>
                    <a:pt x="950401" y="27325"/>
                  </a:lnTo>
                </a:path>
                <a:path w="1343660" h="140970">
                  <a:moveTo>
                    <a:pt x="1240572" y="27325"/>
                  </a:moveTo>
                  <a:lnTo>
                    <a:pt x="1246880" y="27325"/>
                  </a:lnTo>
                </a:path>
                <a:path w="1343660" h="140970">
                  <a:moveTo>
                    <a:pt x="1263691" y="27325"/>
                  </a:moveTo>
                  <a:lnTo>
                    <a:pt x="1267896" y="27325"/>
                  </a:lnTo>
                </a:path>
                <a:path w="1343660" h="140970">
                  <a:moveTo>
                    <a:pt x="191342" y="29428"/>
                  </a:moveTo>
                  <a:lnTo>
                    <a:pt x="199753" y="29428"/>
                  </a:lnTo>
                </a:path>
                <a:path w="1343660" h="140970">
                  <a:moveTo>
                    <a:pt x="279653" y="29428"/>
                  </a:moveTo>
                  <a:lnTo>
                    <a:pt x="285961" y="29428"/>
                  </a:lnTo>
                </a:path>
                <a:path w="1343660" h="140970">
                  <a:moveTo>
                    <a:pt x="330119" y="29428"/>
                  </a:moveTo>
                  <a:lnTo>
                    <a:pt x="336427" y="29428"/>
                  </a:lnTo>
                </a:path>
                <a:path w="1343660" h="140970">
                  <a:moveTo>
                    <a:pt x="399507" y="29428"/>
                  </a:moveTo>
                  <a:lnTo>
                    <a:pt x="410020" y="29428"/>
                  </a:lnTo>
                </a:path>
                <a:path w="1343660" h="140970">
                  <a:moveTo>
                    <a:pt x="790596" y="29428"/>
                  </a:moveTo>
                  <a:lnTo>
                    <a:pt x="799006" y="29428"/>
                  </a:lnTo>
                </a:path>
                <a:path w="1343660" h="140970">
                  <a:moveTo>
                    <a:pt x="876809" y="29428"/>
                  </a:moveTo>
                  <a:lnTo>
                    <a:pt x="883116" y="29428"/>
                  </a:lnTo>
                </a:path>
                <a:path w="1343660" h="140970">
                  <a:moveTo>
                    <a:pt x="941990" y="29428"/>
                  </a:moveTo>
                  <a:lnTo>
                    <a:pt x="950401" y="29428"/>
                  </a:lnTo>
                </a:path>
                <a:path w="1343660" h="140970">
                  <a:moveTo>
                    <a:pt x="1240572" y="29428"/>
                  </a:moveTo>
                  <a:lnTo>
                    <a:pt x="1246880" y="29428"/>
                  </a:lnTo>
                </a:path>
                <a:path w="1343660" h="140970">
                  <a:moveTo>
                    <a:pt x="1263691" y="29428"/>
                  </a:moveTo>
                  <a:lnTo>
                    <a:pt x="1267896" y="29428"/>
                  </a:lnTo>
                </a:path>
                <a:path w="1343660" h="140970">
                  <a:moveTo>
                    <a:pt x="185033" y="31531"/>
                  </a:moveTo>
                  <a:lnTo>
                    <a:pt x="195546" y="31531"/>
                  </a:lnTo>
                </a:path>
                <a:path w="1343660" h="140970">
                  <a:moveTo>
                    <a:pt x="279653" y="31531"/>
                  </a:moveTo>
                  <a:lnTo>
                    <a:pt x="285961" y="31531"/>
                  </a:lnTo>
                </a:path>
                <a:path w="1343660" h="140970">
                  <a:moveTo>
                    <a:pt x="330119" y="31531"/>
                  </a:moveTo>
                  <a:lnTo>
                    <a:pt x="340633" y="31531"/>
                  </a:lnTo>
                </a:path>
                <a:path w="1343660" h="140970">
                  <a:moveTo>
                    <a:pt x="401610" y="31531"/>
                  </a:moveTo>
                  <a:lnTo>
                    <a:pt x="412123" y="31531"/>
                  </a:lnTo>
                </a:path>
                <a:path w="1343660" h="140970">
                  <a:moveTo>
                    <a:pt x="788493" y="31531"/>
                  </a:moveTo>
                  <a:lnTo>
                    <a:pt x="796903" y="31531"/>
                  </a:lnTo>
                </a:path>
                <a:path w="1343660" h="140970">
                  <a:moveTo>
                    <a:pt x="876809" y="31531"/>
                  </a:moveTo>
                  <a:lnTo>
                    <a:pt x="883116" y="31531"/>
                  </a:lnTo>
                </a:path>
                <a:path w="1343660" h="140970">
                  <a:moveTo>
                    <a:pt x="944093" y="31531"/>
                  </a:moveTo>
                  <a:lnTo>
                    <a:pt x="952504" y="31531"/>
                  </a:lnTo>
                </a:path>
                <a:path w="1343660" h="140970">
                  <a:moveTo>
                    <a:pt x="1240572" y="31531"/>
                  </a:moveTo>
                  <a:lnTo>
                    <a:pt x="1244777" y="31531"/>
                  </a:lnTo>
                </a:path>
                <a:path w="1343660" h="140970">
                  <a:moveTo>
                    <a:pt x="1263691" y="31531"/>
                  </a:moveTo>
                  <a:lnTo>
                    <a:pt x="1272102" y="31531"/>
                  </a:lnTo>
                </a:path>
                <a:path w="1343660" h="140970">
                  <a:moveTo>
                    <a:pt x="182931" y="33634"/>
                  </a:moveTo>
                  <a:lnTo>
                    <a:pt x="193445" y="33634"/>
                  </a:lnTo>
                </a:path>
                <a:path w="1343660" h="140970">
                  <a:moveTo>
                    <a:pt x="277550" y="33634"/>
                  </a:moveTo>
                  <a:lnTo>
                    <a:pt x="285961" y="33634"/>
                  </a:lnTo>
                </a:path>
                <a:path w="1343660" h="140970">
                  <a:moveTo>
                    <a:pt x="332222" y="33634"/>
                  </a:moveTo>
                  <a:lnTo>
                    <a:pt x="342736" y="33634"/>
                  </a:lnTo>
                </a:path>
                <a:path w="1343660" h="140970">
                  <a:moveTo>
                    <a:pt x="407919" y="33634"/>
                  </a:moveTo>
                  <a:lnTo>
                    <a:pt x="418433" y="33634"/>
                  </a:lnTo>
                </a:path>
                <a:path w="1343660" h="140970">
                  <a:moveTo>
                    <a:pt x="786390" y="33634"/>
                  </a:moveTo>
                  <a:lnTo>
                    <a:pt x="794800" y="33634"/>
                  </a:lnTo>
                </a:path>
                <a:path w="1343660" h="140970">
                  <a:moveTo>
                    <a:pt x="876809" y="33634"/>
                  </a:moveTo>
                  <a:lnTo>
                    <a:pt x="883116" y="33634"/>
                  </a:lnTo>
                </a:path>
                <a:path w="1343660" h="140970">
                  <a:moveTo>
                    <a:pt x="948299" y="33634"/>
                  </a:moveTo>
                  <a:lnTo>
                    <a:pt x="954607" y="33634"/>
                  </a:lnTo>
                </a:path>
                <a:path w="1343660" h="140970">
                  <a:moveTo>
                    <a:pt x="1236366" y="33634"/>
                  </a:moveTo>
                  <a:lnTo>
                    <a:pt x="1244776" y="33634"/>
                  </a:lnTo>
                </a:path>
                <a:path w="1343660" h="140970">
                  <a:moveTo>
                    <a:pt x="1265794" y="33634"/>
                  </a:moveTo>
                  <a:lnTo>
                    <a:pt x="1272102" y="33634"/>
                  </a:lnTo>
                </a:path>
                <a:path w="1343660" h="140970">
                  <a:moveTo>
                    <a:pt x="180828" y="35737"/>
                  </a:moveTo>
                  <a:lnTo>
                    <a:pt x="191341" y="35737"/>
                  </a:lnTo>
                </a:path>
                <a:path w="1343660" h="140970">
                  <a:moveTo>
                    <a:pt x="277550" y="35737"/>
                  </a:moveTo>
                  <a:lnTo>
                    <a:pt x="285961" y="35737"/>
                  </a:lnTo>
                </a:path>
                <a:path w="1343660" h="140970">
                  <a:moveTo>
                    <a:pt x="334325" y="35737"/>
                  </a:moveTo>
                  <a:lnTo>
                    <a:pt x="344839" y="35737"/>
                  </a:lnTo>
                </a:path>
                <a:path w="1343660" h="140970">
                  <a:moveTo>
                    <a:pt x="410023" y="35737"/>
                  </a:moveTo>
                  <a:lnTo>
                    <a:pt x="420536" y="35737"/>
                  </a:lnTo>
                </a:path>
                <a:path w="1343660" h="140970">
                  <a:moveTo>
                    <a:pt x="784286" y="35737"/>
                  </a:moveTo>
                  <a:lnTo>
                    <a:pt x="790594" y="35737"/>
                  </a:lnTo>
                </a:path>
                <a:path w="1343660" h="140970">
                  <a:moveTo>
                    <a:pt x="876809" y="35737"/>
                  </a:moveTo>
                  <a:lnTo>
                    <a:pt x="883116" y="35737"/>
                  </a:lnTo>
                </a:path>
                <a:path w="1343660" h="140970">
                  <a:moveTo>
                    <a:pt x="950402" y="35737"/>
                  </a:moveTo>
                  <a:lnTo>
                    <a:pt x="958813" y="35737"/>
                  </a:lnTo>
                </a:path>
                <a:path w="1343660" h="140970">
                  <a:moveTo>
                    <a:pt x="1236366" y="35737"/>
                  </a:moveTo>
                  <a:lnTo>
                    <a:pt x="1242674" y="35737"/>
                  </a:lnTo>
                </a:path>
                <a:path w="1343660" h="140970">
                  <a:moveTo>
                    <a:pt x="1265794" y="35737"/>
                  </a:moveTo>
                  <a:lnTo>
                    <a:pt x="1274205" y="35737"/>
                  </a:lnTo>
                </a:path>
                <a:path w="1343660" h="140970">
                  <a:moveTo>
                    <a:pt x="178725" y="37840"/>
                  </a:moveTo>
                  <a:lnTo>
                    <a:pt x="185033" y="37840"/>
                  </a:lnTo>
                </a:path>
                <a:path w="1343660" h="140970">
                  <a:moveTo>
                    <a:pt x="277550" y="37840"/>
                  </a:moveTo>
                  <a:lnTo>
                    <a:pt x="285961" y="37840"/>
                  </a:lnTo>
                </a:path>
                <a:path w="1343660" h="140970">
                  <a:moveTo>
                    <a:pt x="336429" y="37840"/>
                  </a:moveTo>
                  <a:lnTo>
                    <a:pt x="344839" y="37840"/>
                  </a:lnTo>
                </a:path>
                <a:path w="1343660" h="140970">
                  <a:moveTo>
                    <a:pt x="416332" y="37840"/>
                  </a:moveTo>
                  <a:lnTo>
                    <a:pt x="426845" y="37840"/>
                  </a:lnTo>
                </a:path>
                <a:path w="1343660" h="140970">
                  <a:moveTo>
                    <a:pt x="780080" y="37840"/>
                  </a:moveTo>
                  <a:lnTo>
                    <a:pt x="788491" y="37840"/>
                  </a:lnTo>
                </a:path>
                <a:path w="1343660" h="140970">
                  <a:moveTo>
                    <a:pt x="876809" y="37840"/>
                  </a:moveTo>
                  <a:lnTo>
                    <a:pt x="883116" y="37840"/>
                  </a:lnTo>
                </a:path>
                <a:path w="1343660" h="140970">
                  <a:moveTo>
                    <a:pt x="952506" y="37840"/>
                  </a:moveTo>
                  <a:lnTo>
                    <a:pt x="960916" y="37840"/>
                  </a:lnTo>
                </a:path>
                <a:path w="1343660" h="140970">
                  <a:moveTo>
                    <a:pt x="1234263" y="37840"/>
                  </a:moveTo>
                  <a:lnTo>
                    <a:pt x="1242673" y="37840"/>
                  </a:lnTo>
                </a:path>
                <a:path w="1343660" h="140970">
                  <a:moveTo>
                    <a:pt x="1267897" y="37840"/>
                  </a:moveTo>
                  <a:lnTo>
                    <a:pt x="1274205" y="37840"/>
                  </a:lnTo>
                </a:path>
                <a:path w="1343660" h="140970">
                  <a:moveTo>
                    <a:pt x="178725" y="39944"/>
                  </a:moveTo>
                  <a:lnTo>
                    <a:pt x="185033" y="39944"/>
                  </a:lnTo>
                </a:path>
                <a:path w="1343660" h="140970">
                  <a:moveTo>
                    <a:pt x="277550" y="39944"/>
                  </a:moveTo>
                  <a:lnTo>
                    <a:pt x="285961" y="39944"/>
                  </a:lnTo>
                </a:path>
                <a:path w="1343660" h="140970">
                  <a:moveTo>
                    <a:pt x="336429" y="39944"/>
                  </a:moveTo>
                  <a:lnTo>
                    <a:pt x="344839" y="39944"/>
                  </a:lnTo>
                </a:path>
                <a:path w="1343660" h="140970">
                  <a:moveTo>
                    <a:pt x="416332" y="39944"/>
                  </a:moveTo>
                  <a:lnTo>
                    <a:pt x="426845" y="39944"/>
                  </a:lnTo>
                </a:path>
                <a:path w="1343660" h="140970">
                  <a:moveTo>
                    <a:pt x="780080" y="39944"/>
                  </a:moveTo>
                  <a:lnTo>
                    <a:pt x="788491" y="39944"/>
                  </a:lnTo>
                </a:path>
                <a:path w="1343660" h="140970">
                  <a:moveTo>
                    <a:pt x="876809" y="39944"/>
                  </a:moveTo>
                  <a:lnTo>
                    <a:pt x="883116" y="39944"/>
                  </a:lnTo>
                </a:path>
                <a:path w="1343660" h="140970">
                  <a:moveTo>
                    <a:pt x="952506" y="39944"/>
                  </a:moveTo>
                  <a:lnTo>
                    <a:pt x="960916" y="39944"/>
                  </a:lnTo>
                </a:path>
                <a:path w="1343660" h="140970">
                  <a:moveTo>
                    <a:pt x="1234263" y="39944"/>
                  </a:moveTo>
                  <a:lnTo>
                    <a:pt x="1242673" y="39944"/>
                  </a:lnTo>
                </a:path>
                <a:path w="1343660" h="140970">
                  <a:moveTo>
                    <a:pt x="1267897" y="39944"/>
                  </a:moveTo>
                  <a:lnTo>
                    <a:pt x="1274205" y="39944"/>
                  </a:lnTo>
                </a:path>
                <a:path w="1343660" h="140970">
                  <a:moveTo>
                    <a:pt x="172417" y="42047"/>
                  </a:moveTo>
                  <a:lnTo>
                    <a:pt x="182931" y="42047"/>
                  </a:lnTo>
                </a:path>
                <a:path w="1343660" h="140970">
                  <a:moveTo>
                    <a:pt x="277550" y="42047"/>
                  </a:moveTo>
                  <a:lnTo>
                    <a:pt x="285961" y="42047"/>
                  </a:lnTo>
                </a:path>
                <a:path w="1343660" h="140970">
                  <a:moveTo>
                    <a:pt x="340635" y="42047"/>
                  </a:moveTo>
                  <a:lnTo>
                    <a:pt x="346943" y="42047"/>
                  </a:lnTo>
                </a:path>
                <a:path w="1343660" h="140970">
                  <a:moveTo>
                    <a:pt x="418435" y="42047"/>
                  </a:moveTo>
                  <a:lnTo>
                    <a:pt x="428948" y="42047"/>
                  </a:lnTo>
                </a:path>
                <a:path w="1343660" h="140970">
                  <a:moveTo>
                    <a:pt x="777977" y="42047"/>
                  </a:moveTo>
                  <a:lnTo>
                    <a:pt x="786388" y="42047"/>
                  </a:lnTo>
                </a:path>
                <a:path w="1343660" h="140970">
                  <a:moveTo>
                    <a:pt x="876809" y="42047"/>
                  </a:moveTo>
                  <a:lnTo>
                    <a:pt x="883116" y="42047"/>
                  </a:lnTo>
                </a:path>
                <a:path w="1343660" h="140970">
                  <a:moveTo>
                    <a:pt x="954609" y="42047"/>
                  </a:moveTo>
                  <a:lnTo>
                    <a:pt x="963019" y="42047"/>
                  </a:lnTo>
                </a:path>
                <a:path w="1343660" h="140970">
                  <a:moveTo>
                    <a:pt x="1234263" y="42047"/>
                  </a:moveTo>
                  <a:lnTo>
                    <a:pt x="1240571" y="42047"/>
                  </a:lnTo>
                </a:path>
                <a:path w="1343660" h="140970">
                  <a:moveTo>
                    <a:pt x="1267897" y="42047"/>
                  </a:moveTo>
                  <a:lnTo>
                    <a:pt x="1276308" y="42047"/>
                  </a:lnTo>
                </a:path>
                <a:path w="1343660" h="140970">
                  <a:moveTo>
                    <a:pt x="170316" y="44150"/>
                  </a:moveTo>
                  <a:lnTo>
                    <a:pt x="180829" y="44150"/>
                  </a:lnTo>
                </a:path>
                <a:path w="1343660" h="140970">
                  <a:moveTo>
                    <a:pt x="277550" y="44150"/>
                  </a:moveTo>
                  <a:lnTo>
                    <a:pt x="285961" y="44150"/>
                  </a:lnTo>
                </a:path>
                <a:path w="1343660" h="140970">
                  <a:moveTo>
                    <a:pt x="342738" y="44150"/>
                  </a:moveTo>
                  <a:lnTo>
                    <a:pt x="351149" y="44150"/>
                  </a:lnTo>
                </a:path>
                <a:path w="1343660" h="140970">
                  <a:moveTo>
                    <a:pt x="422641" y="44150"/>
                  </a:moveTo>
                  <a:lnTo>
                    <a:pt x="433155" y="44150"/>
                  </a:lnTo>
                </a:path>
                <a:path w="1343660" h="140970">
                  <a:moveTo>
                    <a:pt x="775874" y="44150"/>
                  </a:moveTo>
                  <a:lnTo>
                    <a:pt x="784285" y="44150"/>
                  </a:lnTo>
                </a:path>
                <a:path w="1343660" h="140970">
                  <a:moveTo>
                    <a:pt x="876809" y="44150"/>
                  </a:moveTo>
                  <a:lnTo>
                    <a:pt x="883116" y="44150"/>
                  </a:lnTo>
                </a:path>
                <a:path w="1343660" h="140970">
                  <a:moveTo>
                    <a:pt x="958815" y="44150"/>
                  </a:moveTo>
                  <a:lnTo>
                    <a:pt x="965123" y="44150"/>
                  </a:lnTo>
                </a:path>
                <a:path w="1343660" h="140970">
                  <a:moveTo>
                    <a:pt x="1232160" y="44150"/>
                  </a:moveTo>
                  <a:lnTo>
                    <a:pt x="1240570" y="44150"/>
                  </a:lnTo>
                </a:path>
                <a:path w="1343660" h="140970">
                  <a:moveTo>
                    <a:pt x="1272104" y="44150"/>
                  </a:moveTo>
                  <a:lnTo>
                    <a:pt x="1276309" y="44150"/>
                  </a:lnTo>
                </a:path>
                <a:path w="1343660" h="140970">
                  <a:moveTo>
                    <a:pt x="168213" y="46253"/>
                  </a:moveTo>
                  <a:lnTo>
                    <a:pt x="178726" y="46253"/>
                  </a:lnTo>
                </a:path>
                <a:path w="1343660" h="140970">
                  <a:moveTo>
                    <a:pt x="277550" y="46253"/>
                  </a:moveTo>
                  <a:lnTo>
                    <a:pt x="285961" y="46253"/>
                  </a:lnTo>
                </a:path>
                <a:path w="1343660" h="140970">
                  <a:moveTo>
                    <a:pt x="344841" y="46253"/>
                  </a:moveTo>
                  <a:lnTo>
                    <a:pt x="353252" y="46253"/>
                  </a:lnTo>
                </a:path>
                <a:path w="1343660" h="140970">
                  <a:moveTo>
                    <a:pt x="428935" y="46253"/>
                  </a:moveTo>
                  <a:lnTo>
                    <a:pt x="437346" y="46253"/>
                  </a:lnTo>
                </a:path>
                <a:path w="1343660" h="140970">
                  <a:moveTo>
                    <a:pt x="775874" y="46253"/>
                  </a:moveTo>
                  <a:lnTo>
                    <a:pt x="780079" y="46253"/>
                  </a:lnTo>
                </a:path>
                <a:path w="1343660" h="140970">
                  <a:moveTo>
                    <a:pt x="876809" y="46253"/>
                  </a:moveTo>
                  <a:lnTo>
                    <a:pt x="883116" y="46253"/>
                  </a:lnTo>
                </a:path>
                <a:path w="1343660" h="140970">
                  <a:moveTo>
                    <a:pt x="960918" y="46253"/>
                  </a:moveTo>
                  <a:lnTo>
                    <a:pt x="965123" y="46253"/>
                  </a:lnTo>
                </a:path>
                <a:path w="1343660" h="140970">
                  <a:moveTo>
                    <a:pt x="1232160" y="46253"/>
                  </a:moveTo>
                  <a:lnTo>
                    <a:pt x="1236365" y="46253"/>
                  </a:lnTo>
                </a:path>
                <a:path w="1343660" h="140970">
                  <a:moveTo>
                    <a:pt x="1272104" y="46253"/>
                  </a:moveTo>
                  <a:lnTo>
                    <a:pt x="1278412" y="46253"/>
                  </a:lnTo>
                </a:path>
                <a:path w="1343660" h="140970">
                  <a:moveTo>
                    <a:pt x="166109" y="48356"/>
                  </a:moveTo>
                  <a:lnTo>
                    <a:pt x="172417" y="48356"/>
                  </a:lnTo>
                </a:path>
                <a:path w="1343660" h="140970">
                  <a:moveTo>
                    <a:pt x="277550" y="48356"/>
                  </a:moveTo>
                  <a:lnTo>
                    <a:pt x="285961" y="48356"/>
                  </a:lnTo>
                </a:path>
                <a:path w="1343660" h="140970">
                  <a:moveTo>
                    <a:pt x="346944" y="48356"/>
                  </a:moveTo>
                  <a:lnTo>
                    <a:pt x="355355" y="48356"/>
                  </a:lnTo>
                </a:path>
                <a:path w="1343660" h="140970">
                  <a:moveTo>
                    <a:pt x="431039" y="48356"/>
                  </a:moveTo>
                  <a:lnTo>
                    <a:pt x="441552" y="48356"/>
                  </a:lnTo>
                </a:path>
                <a:path w="1343660" h="140970">
                  <a:moveTo>
                    <a:pt x="773771" y="48356"/>
                  </a:moveTo>
                  <a:lnTo>
                    <a:pt x="780079" y="48356"/>
                  </a:lnTo>
                </a:path>
                <a:path w="1343660" h="140970">
                  <a:moveTo>
                    <a:pt x="876809" y="48356"/>
                  </a:moveTo>
                  <a:lnTo>
                    <a:pt x="883116" y="48356"/>
                  </a:lnTo>
                </a:path>
                <a:path w="1343660" h="140970">
                  <a:moveTo>
                    <a:pt x="960918" y="48356"/>
                  </a:moveTo>
                  <a:lnTo>
                    <a:pt x="969329" y="48356"/>
                  </a:lnTo>
                </a:path>
                <a:path w="1343660" h="140970">
                  <a:moveTo>
                    <a:pt x="1230056" y="48356"/>
                  </a:moveTo>
                  <a:lnTo>
                    <a:pt x="1236364" y="48356"/>
                  </a:lnTo>
                </a:path>
                <a:path w="1343660" h="140970">
                  <a:moveTo>
                    <a:pt x="1274207" y="48356"/>
                  </a:moveTo>
                  <a:lnTo>
                    <a:pt x="1278412" y="48356"/>
                  </a:lnTo>
                </a:path>
                <a:path w="1343660" h="140970">
                  <a:moveTo>
                    <a:pt x="166109" y="50459"/>
                  </a:moveTo>
                  <a:lnTo>
                    <a:pt x="172417" y="50459"/>
                  </a:lnTo>
                </a:path>
                <a:path w="1343660" h="140970">
                  <a:moveTo>
                    <a:pt x="277550" y="50459"/>
                  </a:moveTo>
                  <a:lnTo>
                    <a:pt x="285961" y="50459"/>
                  </a:lnTo>
                </a:path>
                <a:path w="1343660" h="140970">
                  <a:moveTo>
                    <a:pt x="346944" y="50459"/>
                  </a:moveTo>
                  <a:lnTo>
                    <a:pt x="355355" y="50459"/>
                  </a:lnTo>
                </a:path>
                <a:path w="1343660" h="140970">
                  <a:moveTo>
                    <a:pt x="431039" y="50459"/>
                  </a:moveTo>
                  <a:lnTo>
                    <a:pt x="441552" y="50459"/>
                  </a:lnTo>
                </a:path>
                <a:path w="1343660" h="140970">
                  <a:moveTo>
                    <a:pt x="773771" y="50459"/>
                  </a:moveTo>
                  <a:lnTo>
                    <a:pt x="780079" y="50459"/>
                  </a:lnTo>
                </a:path>
                <a:path w="1343660" h="140970">
                  <a:moveTo>
                    <a:pt x="876809" y="50459"/>
                  </a:moveTo>
                  <a:lnTo>
                    <a:pt x="883116" y="50459"/>
                  </a:lnTo>
                </a:path>
                <a:path w="1343660" h="140970">
                  <a:moveTo>
                    <a:pt x="960918" y="50459"/>
                  </a:moveTo>
                  <a:lnTo>
                    <a:pt x="969329" y="50459"/>
                  </a:lnTo>
                </a:path>
                <a:path w="1343660" h="140970">
                  <a:moveTo>
                    <a:pt x="1230056" y="50459"/>
                  </a:moveTo>
                  <a:lnTo>
                    <a:pt x="1236364" y="50459"/>
                  </a:lnTo>
                </a:path>
                <a:path w="1343660" h="140970">
                  <a:moveTo>
                    <a:pt x="1274207" y="50459"/>
                  </a:moveTo>
                  <a:lnTo>
                    <a:pt x="1278412" y="50459"/>
                  </a:lnTo>
                </a:path>
                <a:path w="1343660" h="140970">
                  <a:moveTo>
                    <a:pt x="159802" y="52562"/>
                  </a:moveTo>
                  <a:lnTo>
                    <a:pt x="170315" y="52562"/>
                  </a:lnTo>
                </a:path>
                <a:path w="1343660" h="140970">
                  <a:moveTo>
                    <a:pt x="277550" y="52562"/>
                  </a:moveTo>
                  <a:lnTo>
                    <a:pt x="281756" y="52562"/>
                  </a:lnTo>
                </a:path>
                <a:path w="1343660" h="140970">
                  <a:moveTo>
                    <a:pt x="351150" y="52562"/>
                  </a:moveTo>
                  <a:lnTo>
                    <a:pt x="357458" y="52562"/>
                  </a:lnTo>
                </a:path>
                <a:path w="1343660" h="140970">
                  <a:moveTo>
                    <a:pt x="437348" y="52562"/>
                  </a:moveTo>
                  <a:lnTo>
                    <a:pt x="443656" y="52562"/>
                  </a:lnTo>
                </a:path>
                <a:path w="1343660" h="140970">
                  <a:moveTo>
                    <a:pt x="769580" y="52562"/>
                  </a:moveTo>
                  <a:lnTo>
                    <a:pt x="777991" y="52562"/>
                  </a:lnTo>
                </a:path>
                <a:path w="1343660" h="140970">
                  <a:moveTo>
                    <a:pt x="876809" y="52562"/>
                  </a:moveTo>
                  <a:lnTo>
                    <a:pt x="883116" y="52562"/>
                  </a:lnTo>
                </a:path>
                <a:path w="1343660" h="140970">
                  <a:moveTo>
                    <a:pt x="963021" y="52562"/>
                  </a:moveTo>
                  <a:lnTo>
                    <a:pt x="971432" y="52562"/>
                  </a:lnTo>
                </a:path>
                <a:path w="1343660" h="140970">
                  <a:moveTo>
                    <a:pt x="1230056" y="52562"/>
                  </a:moveTo>
                  <a:lnTo>
                    <a:pt x="1234262" y="52562"/>
                  </a:lnTo>
                </a:path>
                <a:path w="1343660" h="140970">
                  <a:moveTo>
                    <a:pt x="1274207" y="52562"/>
                  </a:moveTo>
                  <a:lnTo>
                    <a:pt x="1280515" y="52562"/>
                  </a:lnTo>
                </a:path>
                <a:path w="1343660" h="140970">
                  <a:moveTo>
                    <a:pt x="157698" y="54665"/>
                  </a:moveTo>
                  <a:lnTo>
                    <a:pt x="168212" y="54665"/>
                  </a:lnTo>
                </a:path>
                <a:path w="1343660" h="140970">
                  <a:moveTo>
                    <a:pt x="277550" y="54665"/>
                  </a:moveTo>
                  <a:lnTo>
                    <a:pt x="281756" y="54665"/>
                  </a:lnTo>
                </a:path>
                <a:path w="1343660" h="140970">
                  <a:moveTo>
                    <a:pt x="353254" y="54665"/>
                  </a:moveTo>
                  <a:lnTo>
                    <a:pt x="361664" y="54665"/>
                  </a:lnTo>
                </a:path>
                <a:path w="1343660" h="140970">
                  <a:moveTo>
                    <a:pt x="439451" y="54665"/>
                  </a:moveTo>
                  <a:lnTo>
                    <a:pt x="449964" y="54665"/>
                  </a:lnTo>
                </a:path>
                <a:path w="1343660" h="140970">
                  <a:moveTo>
                    <a:pt x="767477" y="54665"/>
                  </a:moveTo>
                  <a:lnTo>
                    <a:pt x="775887" y="54665"/>
                  </a:lnTo>
                </a:path>
                <a:path w="1343660" h="140970">
                  <a:moveTo>
                    <a:pt x="876809" y="54665"/>
                  </a:moveTo>
                  <a:lnTo>
                    <a:pt x="883116" y="54665"/>
                  </a:lnTo>
                </a:path>
                <a:path w="1343660" h="140970">
                  <a:moveTo>
                    <a:pt x="965124" y="54665"/>
                  </a:moveTo>
                  <a:lnTo>
                    <a:pt x="973535" y="54665"/>
                  </a:lnTo>
                </a:path>
                <a:path w="1343660" h="140970">
                  <a:moveTo>
                    <a:pt x="1225850" y="54665"/>
                  </a:moveTo>
                  <a:lnTo>
                    <a:pt x="1234261" y="54665"/>
                  </a:lnTo>
                </a:path>
                <a:path w="1343660" h="140970">
                  <a:moveTo>
                    <a:pt x="1276310" y="54665"/>
                  </a:moveTo>
                  <a:lnTo>
                    <a:pt x="1280515" y="54665"/>
                  </a:lnTo>
                </a:path>
                <a:path w="1343660" h="140970">
                  <a:moveTo>
                    <a:pt x="155597" y="56769"/>
                  </a:moveTo>
                  <a:lnTo>
                    <a:pt x="166110" y="56769"/>
                  </a:lnTo>
                </a:path>
                <a:path w="1343660" h="140970">
                  <a:moveTo>
                    <a:pt x="277550" y="56769"/>
                  </a:moveTo>
                  <a:lnTo>
                    <a:pt x="281756" y="56769"/>
                  </a:lnTo>
                </a:path>
                <a:path w="1343660" h="140970">
                  <a:moveTo>
                    <a:pt x="355357" y="56769"/>
                  </a:moveTo>
                  <a:lnTo>
                    <a:pt x="363767" y="56769"/>
                  </a:lnTo>
                </a:path>
                <a:path w="1343660" h="140970">
                  <a:moveTo>
                    <a:pt x="443657" y="56769"/>
                  </a:moveTo>
                  <a:lnTo>
                    <a:pt x="454171" y="56769"/>
                  </a:lnTo>
                </a:path>
                <a:path w="1343660" h="140970">
                  <a:moveTo>
                    <a:pt x="765374" y="56769"/>
                  </a:moveTo>
                  <a:lnTo>
                    <a:pt x="773784" y="56769"/>
                  </a:lnTo>
                </a:path>
                <a:path w="1343660" h="140970">
                  <a:moveTo>
                    <a:pt x="876809" y="56769"/>
                  </a:moveTo>
                  <a:lnTo>
                    <a:pt x="883116" y="56769"/>
                  </a:lnTo>
                </a:path>
                <a:path w="1343660" h="140970">
                  <a:moveTo>
                    <a:pt x="969331" y="56769"/>
                  </a:moveTo>
                  <a:lnTo>
                    <a:pt x="975639" y="56769"/>
                  </a:lnTo>
                </a:path>
                <a:path w="1343660" h="140970">
                  <a:moveTo>
                    <a:pt x="1225850" y="56769"/>
                  </a:moveTo>
                  <a:lnTo>
                    <a:pt x="1232158" y="56769"/>
                  </a:lnTo>
                </a:path>
                <a:path w="1343660" h="140970">
                  <a:moveTo>
                    <a:pt x="1276310" y="56769"/>
                  </a:moveTo>
                  <a:lnTo>
                    <a:pt x="1284721" y="56769"/>
                  </a:lnTo>
                </a:path>
                <a:path w="1343660" h="140970">
                  <a:moveTo>
                    <a:pt x="151391" y="58872"/>
                  </a:moveTo>
                  <a:lnTo>
                    <a:pt x="161904" y="58872"/>
                  </a:lnTo>
                </a:path>
                <a:path w="1343660" h="140970">
                  <a:moveTo>
                    <a:pt x="275447" y="58872"/>
                  </a:moveTo>
                  <a:lnTo>
                    <a:pt x="281755" y="58872"/>
                  </a:lnTo>
                </a:path>
                <a:path w="1343660" h="140970">
                  <a:moveTo>
                    <a:pt x="357445" y="58872"/>
                  </a:moveTo>
                  <a:lnTo>
                    <a:pt x="365855" y="58872"/>
                  </a:lnTo>
                </a:path>
                <a:path w="1343660" h="140970">
                  <a:moveTo>
                    <a:pt x="447863" y="58872"/>
                  </a:moveTo>
                  <a:lnTo>
                    <a:pt x="456274" y="58872"/>
                  </a:lnTo>
                </a:path>
                <a:path w="1343660" h="140970">
                  <a:moveTo>
                    <a:pt x="763271" y="58872"/>
                  </a:moveTo>
                  <a:lnTo>
                    <a:pt x="769578" y="58872"/>
                  </a:lnTo>
                </a:path>
                <a:path w="1343660" h="140970">
                  <a:moveTo>
                    <a:pt x="876809" y="58872"/>
                  </a:moveTo>
                  <a:lnTo>
                    <a:pt x="883116" y="58872"/>
                  </a:lnTo>
                </a:path>
                <a:path w="1343660" h="140970">
                  <a:moveTo>
                    <a:pt x="971434" y="58872"/>
                  </a:moveTo>
                  <a:lnTo>
                    <a:pt x="979844" y="58872"/>
                  </a:lnTo>
                </a:path>
                <a:path w="1343660" h="140970">
                  <a:moveTo>
                    <a:pt x="1223747" y="58872"/>
                  </a:moveTo>
                  <a:lnTo>
                    <a:pt x="1232158" y="58872"/>
                  </a:lnTo>
                </a:path>
                <a:path w="1343660" h="140970">
                  <a:moveTo>
                    <a:pt x="1278413" y="58872"/>
                  </a:moveTo>
                  <a:lnTo>
                    <a:pt x="1284721" y="58872"/>
                  </a:lnTo>
                </a:path>
                <a:path w="1343660" h="140970">
                  <a:moveTo>
                    <a:pt x="151391" y="60975"/>
                  </a:moveTo>
                  <a:lnTo>
                    <a:pt x="161904" y="60975"/>
                  </a:lnTo>
                </a:path>
                <a:path w="1343660" h="140970">
                  <a:moveTo>
                    <a:pt x="275447" y="60975"/>
                  </a:moveTo>
                  <a:lnTo>
                    <a:pt x="281755" y="60975"/>
                  </a:lnTo>
                </a:path>
                <a:path w="1343660" h="140970">
                  <a:moveTo>
                    <a:pt x="357445" y="60975"/>
                  </a:moveTo>
                  <a:lnTo>
                    <a:pt x="365855" y="60975"/>
                  </a:lnTo>
                </a:path>
                <a:path w="1343660" h="140970">
                  <a:moveTo>
                    <a:pt x="447863" y="60975"/>
                  </a:moveTo>
                  <a:lnTo>
                    <a:pt x="456274" y="60975"/>
                  </a:lnTo>
                </a:path>
                <a:path w="1343660" h="140970">
                  <a:moveTo>
                    <a:pt x="763271" y="60975"/>
                  </a:moveTo>
                  <a:lnTo>
                    <a:pt x="769578" y="60975"/>
                  </a:lnTo>
                </a:path>
                <a:path w="1343660" h="140970">
                  <a:moveTo>
                    <a:pt x="876809" y="60975"/>
                  </a:moveTo>
                  <a:lnTo>
                    <a:pt x="883116" y="60975"/>
                  </a:lnTo>
                </a:path>
                <a:path w="1343660" h="140970">
                  <a:moveTo>
                    <a:pt x="971434" y="60975"/>
                  </a:moveTo>
                  <a:lnTo>
                    <a:pt x="979844" y="60975"/>
                  </a:lnTo>
                </a:path>
                <a:path w="1343660" h="140970">
                  <a:moveTo>
                    <a:pt x="1223747" y="60975"/>
                  </a:moveTo>
                  <a:lnTo>
                    <a:pt x="1232158" y="60975"/>
                  </a:lnTo>
                </a:path>
                <a:path w="1343660" h="140970">
                  <a:moveTo>
                    <a:pt x="1278413" y="60975"/>
                  </a:moveTo>
                  <a:lnTo>
                    <a:pt x="1284721" y="60975"/>
                  </a:lnTo>
                </a:path>
                <a:path w="1343660" h="140970">
                  <a:moveTo>
                    <a:pt x="147186" y="63078"/>
                  </a:moveTo>
                  <a:lnTo>
                    <a:pt x="157699" y="63078"/>
                  </a:lnTo>
                </a:path>
                <a:path w="1343660" h="140970">
                  <a:moveTo>
                    <a:pt x="275447" y="63078"/>
                  </a:moveTo>
                  <a:lnTo>
                    <a:pt x="281755" y="63078"/>
                  </a:lnTo>
                </a:path>
                <a:path w="1343660" h="140970">
                  <a:moveTo>
                    <a:pt x="361651" y="63078"/>
                  </a:moveTo>
                  <a:lnTo>
                    <a:pt x="367959" y="63078"/>
                  </a:lnTo>
                </a:path>
                <a:path w="1343660" h="140970">
                  <a:moveTo>
                    <a:pt x="452070" y="63078"/>
                  </a:moveTo>
                  <a:lnTo>
                    <a:pt x="462583" y="63078"/>
                  </a:lnTo>
                </a:path>
                <a:path w="1343660" h="140970">
                  <a:moveTo>
                    <a:pt x="759064" y="63078"/>
                  </a:moveTo>
                  <a:lnTo>
                    <a:pt x="767475" y="63078"/>
                  </a:lnTo>
                </a:path>
                <a:path w="1343660" h="140970">
                  <a:moveTo>
                    <a:pt x="876809" y="63078"/>
                  </a:moveTo>
                  <a:lnTo>
                    <a:pt x="883116" y="63078"/>
                  </a:lnTo>
                </a:path>
                <a:path w="1343660" h="140970">
                  <a:moveTo>
                    <a:pt x="973537" y="63078"/>
                  </a:moveTo>
                  <a:lnTo>
                    <a:pt x="981947" y="63078"/>
                  </a:lnTo>
                </a:path>
                <a:path w="1343660" h="140970">
                  <a:moveTo>
                    <a:pt x="1223747" y="63078"/>
                  </a:moveTo>
                  <a:lnTo>
                    <a:pt x="1230055" y="63078"/>
                  </a:lnTo>
                </a:path>
                <a:path w="1343660" h="140970">
                  <a:moveTo>
                    <a:pt x="1278413" y="63078"/>
                  </a:moveTo>
                  <a:lnTo>
                    <a:pt x="1286824" y="63078"/>
                  </a:lnTo>
                </a:path>
                <a:path w="1343660" h="140970">
                  <a:moveTo>
                    <a:pt x="145083" y="65181"/>
                  </a:moveTo>
                  <a:lnTo>
                    <a:pt x="155596" y="65181"/>
                  </a:lnTo>
                </a:path>
                <a:path w="1343660" h="140970">
                  <a:moveTo>
                    <a:pt x="275447" y="65181"/>
                  </a:moveTo>
                  <a:lnTo>
                    <a:pt x="281755" y="65181"/>
                  </a:lnTo>
                </a:path>
                <a:path w="1343660" h="140970">
                  <a:moveTo>
                    <a:pt x="363754" y="65181"/>
                  </a:moveTo>
                  <a:lnTo>
                    <a:pt x="372165" y="65181"/>
                  </a:lnTo>
                </a:path>
                <a:path w="1343660" h="140970">
                  <a:moveTo>
                    <a:pt x="454173" y="65181"/>
                  </a:moveTo>
                  <a:lnTo>
                    <a:pt x="464686" y="65181"/>
                  </a:lnTo>
                </a:path>
                <a:path w="1343660" h="140970">
                  <a:moveTo>
                    <a:pt x="756961" y="65181"/>
                  </a:moveTo>
                  <a:lnTo>
                    <a:pt x="765372" y="65181"/>
                  </a:lnTo>
                </a:path>
                <a:path w="1343660" h="140970">
                  <a:moveTo>
                    <a:pt x="876809" y="65181"/>
                  </a:moveTo>
                  <a:lnTo>
                    <a:pt x="883116" y="65181"/>
                  </a:lnTo>
                </a:path>
                <a:path w="1343660" h="140970">
                  <a:moveTo>
                    <a:pt x="975640" y="65181"/>
                  </a:moveTo>
                  <a:lnTo>
                    <a:pt x="984051" y="65181"/>
                  </a:lnTo>
                </a:path>
                <a:path w="1343660" h="140970">
                  <a:moveTo>
                    <a:pt x="1221644" y="65181"/>
                  </a:moveTo>
                  <a:lnTo>
                    <a:pt x="1230055" y="65181"/>
                  </a:lnTo>
                </a:path>
                <a:path w="1343660" h="140970">
                  <a:moveTo>
                    <a:pt x="1280516" y="65181"/>
                  </a:moveTo>
                  <a:lnTo>
                    <a:pt x="1286824" y="65181"/>
                  </a:lnTo>
                </a:path>
                <a:path w="1343660" h="140970">
                  <a:moveTo>
                    <a:pt x="140878" y="67284"/>
                  </a:moveTo>
                  <a:lnTo>
                    <a:pt x="151391" y="67284"/>
                  </a:lnTo>
                </a:path>
                <a:path w="1343660" h="140970">
                  <a:moveTo>
                    <a:pt x="275447" y="67284"/>
                  </a:moveTo>
                  <a:lnTo>
                    <a:pt x="281755" y="67284"/>
                  </a:lnTo>
                </a:path>
                <a:path w="1343660" h="140970">
                  <a:moveTo>
                    <a:pt x="365857" y="67284"/>
                  </a:moveTo>
                  <a:lnTo>
                    <a:pt x="374268" y="67284"/>
                  </a:lnTo>
                </a:path>
                <a:path w="1343660" h="140970">
                  <a:moveTo>
                    <a:pt x="460482" y="67284"/>
                  </a:moveTo>
                  <a:lnTo>
                    <a:pt x="470995" y="67284"/>
                  </a:lnTo>
                </a:path>
                <a:path w="1343660" h="140970">
                  <a:moveTo>
                    <a:pt x="754858" y="67284"/>
                  </a:moveTo>
                  <a:lnTo>
                    <a:pt x="763269" y="67284"/>
                  </a:lnTo>
                </a:path>
                <a:path w="1343660" h="140970">
                  <a:moveTo>
                    <a:pt x="876809" y="67284"/>
                  </a:moveTo>
                  <a:lnTo>
                    <a:pt x="883116" y="67284"/>
                  </a:lnTo>
                </a:path>
                <a:path w="1343660" h="140970">
                  <a:moveTo>
                    <a:pt x="979846" y="67284"/>
                  </a:moveTo>
                  <a:lnTo>
                    <a:pt x="986154" y="67284"/>
                  </a:lnTo>
                </a:path>
                <a:path w="1343660" h="140970">
                  <a:moveTo>
                    <a:pt x="1221644" y="67284"/>
                  </a:moveTo>
                  <a:lnTo>
                    <a:pt x="1225849" y="67284"/>
                  </a:lnTo>
                </a:path>
                <a:path w="1343660" h="140970">
                  <a:moveTo>
                    <a:pt x="1280516" y="67284"/>
                  </a:moveTo>
                  <a:lnTo>
                    <a:pt x="1288927" y="67284"/>
                  </a:lnTo>
                </a:path>
                <a:path w="1343660" h="140970">
                  <a:moveTo>
                    <a:pt x="138775" y="69387"/>
                  </a:moveTo>
                  <a:lnTo>
                    <a:pt x="149288" y="69387"/>
                  </a:lnTo>
                </a:path>
                <a:path w="1343660" h="140970">
                  <a:moveTo>
                    <a:pt x="275447" y="69387"/>
                  </a:moveTo>
                  <a:lnTo>
                    <a:pt x="281755" y="69387"/>
                  </a:lnTo>
                </a:path>
                <a:path w="1343660" h="140970">
                  <a:moveTo>
                    <a:pt x="367960" y="69387"/>
                  </a:moveTo>
                  <a:lnTo>
                    <a:pt x="376371" y="69387"/>
                  </a:lnTo>
                </a:path>
                <a:path w="1343660" h="140970">
                  <a:moveTo>
                    <a:pt x="462585" y="69387"/>
                  </a:moveTo>
                  <a:lnTo>
                    <a:pt x="473099" y="69387"/>
                  </a:lnTo>
                </a:path>
                <a:path w="1343660" h="140970">
                  <a:moveTo>
                    <a:pt x="754858" y="69387"/>
                  </a:moveTo>
                  <a:lnTo>
                    <a:pt x="759063" y="69387"/>
                  </a:lnTo>
                </a:path>
                <a:path w="1343660" h="140970">
                  <a:moveTo>
                    <a:pt x="876809" y="69387"/>
                  </a:moveTo>
                  <a:lnTo>
                    <a:pt x="883116" y="69387"/>
                  </a:lnTo>
                </a:path>
                <a:path w="1343660" h="140970">
                  <a:moveTo>
                    <a:pt x="981934" y="69387"/>
                  </a:moveTo>
                  <a:lnTo>
                    <a:pt x="990345" y="69387"/>
                  </a:lnTo>
                </a:path>
                <a:path w="1343660" h="140970">
                  <a:moveTo>
                    <a:pt x="1219541" y="69387"/>
                  </a:moveTo>
                  <a:lnTo>
                    <a:pt x="1225849" y="69387"/>
                  </a:lnTo>
                </a:path>
                <a:path w="1343660" h="140970">
                  <a:moveTo>
                    <a:pt x="1284722" y="69387"/>
                  </a:moveTo>
                  <a:lnTo>
                    <a:pt x="1288928" y="69387"/>
                  </a:lnTo>
                </a:path>
                <a:path w="1343660" h="140970">
                  <a:moveTo>
                    <a:pt x="136672" y="71490"/>
                  </a:moveTo>
                  <a:lnTo>
                    <a:pt x="145082" y="71490"/>
                  </a:lnTo>
                </a:path>
                <a:path w="1343660" h="140970">
                  <a:moveTo>
                    <a:pt x="275447" y="71490"/>
                  </a:moveTo>
                  <a:lnTo>
                    <a:pt x="279653" y="71490"/>
                  </a:lnTo>
                </a:path>
                <a:path w="1343660" h="140970">
                  <a:moveTo>
                    <a:pt x="372166" y="71490"/>
                  </a:moveTo>
                  <a:lnTo>
                    <a:pt x="378474" y="71490"/>
                  </a:lnTo>
                </a:path>
                <a:path w="1343660" h="140970">
                  <a:moveTo>
                    <a:pt x="466792" y="71490"/>
                  </a:moveTo>
                  <a:lnTo>
                    <a:pt x="477305" y="71490"/>
                  </a:lnTo>
                </a:path>
                <a:path w="1343660" h="140970">
                  <a:moveTo>
                    <a:pt x="752755" y="71490"/>
                  </a:moveTo>
                  <a:lnTo>
                    <a:pt x="756960" y="71490"/>
                  </a:lnTo>
                </a:path>
                <a:path w="1343660" h="140970">
                  <a:moveTo>
                    <a:pt x="876809" y="71490"/>
                  </a:moveTo>
                  <a:lnTo>
                    <a:pt x="883116" y="71490"/>
                  </a:lnTo>
                </a:path>
                <a:path w="1343660" h="140970">
                  <a:moveTo>
                    <a:pt x="984037" y="71490"/>
                  </a:moveTo>
                  <a:lnTo>
                    <a:pt x="990345" y="71490"/>
                  </a:lnTo>
                </a:path>
                <a:path w="1343660" h="140970">
                  <a:moveTo>
                    <a:pt x="1219541" y="71490"/>
                  </a:moveTo>
                  <a:lnTo>
                    <a:pt x="1223746" y="71490"/>
                  </a:lnTo>
                </a:path>
                <a:path w="1343660" h="140970">
                  <a:moveTo>
                    <a:pt x="1284722" y="71490"/>
                  </a:moveTo>
                  <a:lnTo>
                    <a:pt x="1291030" y="71490"/>
                  </a:lnTo>
                </a:path>
                <a:path w="1343660" h="140970">
                  <a:moveTo>
                    <a:pt x="136672" y="73593"/>
                  </a:moveTo>
                  <a:lnTo>
                    <a:pt x="145082" y="73593"/>
                  </a:lnTo>
                </a:path>
                <a:path w="1343660" h="140970">
                  <a:moveTo>
                    <a:pt x="275447" y="73593"/>
                  </a:moveTo>
                  <a:lnTo>
                    <a:pt x="279653" y="73593"/>
                  </a:lnTo>
                </a:path>
                <a:path w="1343660" h="140970">
                  <a:moveTo>
                    <a:pt x="372166" y="73593"/>
                  </a:moveTo>
                  <a:lnTo>
                    <a:pt x="378474" y="73593"/>
                  </a:lnTo>
                </a:path>
                <a:path w="1343660" h="140970">
                  <a:moveTo>
                    <a:pt x="466792" y="73593"/>
                  </a:moveTo>
                  <a:lnTo>
                    <a:pt x="477305" y="73593"/>
                  </a:lnTo>
                </a:path>
                <a:path w="1343660" h="140970">
                  <a:moveTo>
                    <a:pt x="752755" y="73593"/>
                  </a:moveTo>
                  <a:lnTo>
                    <a:pt x="756960" y="73593"/>
                  </a:lnTo>
                </a:path>
                <a:path w="1343660" h="140970">
                  <a:moveTo>
                    <a:pt x="876809" y="73593"/>
                  </a:moveTo>
                  <a:lnTo>
                    <a:pt x="883116" y="73593"/>
                  </a:lnTo>
                </a:path>
                <a:path w="1343660" h="140970">
                  <a:moveTo>
                    <a:pt x="984037" y="73593"/>
                  </a:moveTo>
                  <a:lnTo>
                    <a:pt x="990345" y="73593"/>
                  </a:lnTo>
                </a:path>
                <a:path w="1343660" h="140970">
                  <a:moveTo>
                    <a:pt x="1219541" y="73593"/>
                  </a:moveTo>
                  <a:lnTo>
                    <a:pt x="1223746" y="73593"/>
                  </a:lnTo>
                </a:path>
                <a:path w="1343660" h="140970">
                  <a:moveTo>
                    <a:pt x="1284722" y="73593"/>
                  </a:moveTo>
                  <a:lnTo>
                    <a:pt x="1291030" y="73593"/>
                  </a:lnTo>
                </a:path>
                <a:path w="1343660" h="140970">
                  <a:moveTo>
                    <a:pt x="130364" y="75697"/>
                  </a:moveTo>
                  <a:lnTo>
                    <a:pt x="140877" y="75697"/>
                  </a:lnTo>
                </a:path>
                <a:path w="1343660" h="140970">
                  <a:moveTo>
                    <a:pt x="275447" y="75697"/>
                  </a:moveTo>
                  <a:lnTo>
                    <a:pt x="279653" y="75697"/>
                  </a:lnTo>
                </a:path>
                <a:path w="1343660" h="140970">
                  <a:moveTo>
                    <a:pt x="372166" y="75697"/>
                  </a:moveTo>
                  <a:lnTo>
                    <a:pt x="382680" y="75697"/>
                  </a:lnTo>
                </a:path>
                <a:path w="1343660" h="140970">
                  <a:moveTo>
                    <a:pt x="473101" y="75697"/>
                  </a:moveTo>
                  <a:lnTo>
                    <a:pt x="481512" y="75697"/>
                  </a:lnTo>
                </a:path>
                <a:path w="1343660" h="140970">
                  <a:moveTo>
                    <a:pt x="748549" y="75697"/>
                  </a:moveTo>
                  <a:lnTo>
                    <a:pt x="756959" y="75697"/>
                  </a:lnTo>
                </a:path>
                <a:path w="1343660" h="140970">
                  <a:moveTo>
                    <a:pt x="876809" y="75697"/>
                  </a:moveTo>
                  <a:lnTo>
                    <a:pt x="883116" y="75697"/>
                  </a:lnTo>
                </a:path>
                <a:path w="1343660" h="140970">
                  <a:moveTo>
                    <a:pt x="984037" y="75697"/>
                  </a:moveTo>
                  <a:lnTo>
                    <a:pt x="992448" y="75697"/>
                  </a:lnTo>
                </a:path>
                <a:path w="1343660" h="140970">
                  <a:moveTo>
                    <a:pt x="1215335" y="75697"/>
                  </a:moveTo>
                  <a:lnTo>
                    <a:pt x="1223745" y="75697"/>
                  </a:lnTo>
                </a:path>
                <a:path w="1343660" h="140970">
                  <a:moveTo>
                    <a:pt x="1286825" y="75697"/>
                  </a:moveTo>
                  <a:lnTo>
                    <a:pt x="1291031" y="75697"/>
                  </a:lnTo>
                </a:path>
                <a:path w="1343660" h="140970">
                  <a:moveTo>
                    <a:pt x="128262" y="77800"/>
                  </a:moveTo>
                  <a:lnTo>
                    <a:pt x="138776" y="77800"/>
                  </a:lnTo>
                </a:path>
                <a:path w="1343660" h="140970">
                  <a:moveTo>
                    <a:pt x="275447" y="77800"/>
                  </a:moveTo>
                  <a:lnTo>
                    <a:pt x="279653" y="77800"/>
                  </a:lnTo>
                </a:path>
                <a:path w="1343660" h="140970">
                  <a:moveTo>
                    <a:pt x="374270" y="77800"/>
                  </a:moveTo>
                  <a:lnTo>
                    <a:pt x="384783" y="77800"/>
                  </a:lnTo>
                </a:path>
                <a:path w="1343660" h="140970">
                  <a:moveTo>
                    <a:pt x="475204" y="77800"/>
                  </a:moveTo>
                  <a:lnTo>
                    <a:pt x="485717" y="77800"/>
                  </a:lnTo>
                </a:path>
                <a:path w="1343660" h="140970">
                  <a:moveTo>
                    <a:pt x="746446" y="77800"/>
                  </a:moveTo>
                  <a:lnTo>
                    <a:pt x="754856" y="77800"/>
                  </a:lnTo>
                </a:path>
                <a:path w="1343660" h="140970">
                  <a:moveTo>
                    <a:pt x="876809" y="77800"/>
                  </a:moveTo>
                  <a:lnTo>
                    <a:pt x="883116" y="77800"/>
                  </a:lnTo>
                </a:path>
                <a:path w="1343660" h="140970">
                  <a:moveTo>
                    <a:pt x="986140" y="77800"/>
                  </a:moveTo>
                  <a:lnTo>
                    <a:pt x="994551" y="77800"/>
                  </a:lnTo>
                </a:path>
                <a:path w="1343660" h="140970">
                  <a:moveTo>
                    <a:pt x="1215335" y="77800"/>
                  </a:moveTo>
                  <a:lnTo>
                    <a:pt x="1221643" y="77800"/>
                  </a:lnTo>
                </a:path>
                <a:path w="1343660" h="140970">
                  <a:moveTo>
                    <a:pt x="1286825" y="77800"/>
                  </a:moveTo>
                  <a:lnTo>
                    <a:pt x="1295236" y="77800"/>
                  </a:lnTo>
                </a:path>
                <a:path w="1343660" h="140970">
                  <a:moveTo>
                    <a:pt x="126159" y="79903"/>
                  </a:moveTo>
                  <a:lnTo>
                    <a:pt x="136673" y="79903"/>
                  </a:lnTo>
                </a:path>
                <a:path w="1343660" h="140970">
                  <a:moveTo>
                    <a:pt x="275447" y="79903"/>
                  </a:moveTo>
                  <a:lnTo>
                    <a:pt x="279653" y="79903"/>
                  </a:lnTo>
                </a:path>
                <a:path w="1343660" h="140970">
                  <a:moveTo>
                    <a:pt x="376373" y="79903"/>
                  </a:moveTo>
                  <a:lnTo>
                    <a:pt x="386886" y="79903"/>
                  </a:lnTo>
                </a:path>
                <a:path w="1343660" h="140970">
                  <a:moveTo>
                    <a:pt x="481513" y="79903"/>
                  </a:moveTo>
                  <a:lnTo>
                    <a:pt x="487821" y="79903"/>
                  </a:lnTo>
                </a:path>
                <a:path w="1343660" h="140970">
                  <a:moveTo>
                    <a:pt x="744342" y="79903"/>
                  </a:moveTo>
                  <a:lnTo>
                    <a:pt x="752753" y="79903"/>
                  </a:lnTo>
                </a:path>
                <a:path w="1343660" h="140970">
                  <a:moveTo>
                    <a:pt x="876809" y="79903"/>
                  </a:moveTo>
                  <a:lnTo>
                    <a:pt x="883116" y="79903"/>
                  </a:lnTo>
                </a:path>
                <a:path w="1343660" h="140970">
                  <a:moveTo>
                    <a:pt x="990347" y="79903"/>
                  </a:moveTo>
                  <a:lnTo>
                    <a:pt x="996654" y="79903"/>
                  </a:lnTo>
                </a:path>
                <a:path w="1343660" h="140970">
                  <a:moveTo>
                    <a:pt x="1213232" y="79903"/>
                  </a:moveTo>
                  <a:lnTo>
                    <a:pt x="1221642" y="79903"/>
                  </a:lnTo>
                </a:path>
                <a:path w="1343660" h="140970">
                  <a:moveTo>
                    <a:pt x="1288929" y="79903"/>
                  </a:moveTo>
                  <a:lnTo>
                    <a:pt x="1295237" y="79903"/>
                  </a:lnTo>
                </a:path>
                <a:path w="1343660" h="140970">
                  <a:moveTo>
                    <a:pt x="124056" y="82006"/>
                  </a:moveTo>
                  <a:lnTo>
                    <a:pt x="134569" y="82006"/>
                  </a:lnTo>
                </a:path>
                <a:path w="1343660" h="140970">
                  <a:moveTo>
                    <a:pt x="271243" y="82006"/>
                  </a:moveTo>
                  <a:lnTo>
                    <a:pt x="279653" y="82006"/>
                  </a:lnTo>
                </a:path>
                <a:path w="1343660" h="140970">
                  <a:moveTo>
                    <a:pt x="378476" y="82006"/>
                  </a:moveTo>
                  <a:lnTo>
                    <a:pt x="388989" y="82006"/>
                  </a:lnTo>
                </a:path>
                <a:path w="1343660" h="140970">
                  <a:moveTo>
                    <a:pt x="483617" y="82006"/>
                  </a:moveTo>
                  <a:lnTo>
                    <a:pt x="494130" y="82006"/>
                  </a:lnTo>
                </a:path>
                <a:path w="1343660" h="140970">
                  <a:moveTo>
                    <a:pt x="742239" y="82006"/>
                  </a:moveTo>
                  <a:lnTo>
                    <a:pt x="748547" y="82006"/>
                  </a:lnTo>
                </a:path>
                <a:path w="1343660" h="140970">
                  <a:moveTo>
                    <a:pt x="876809" y="82006"/>
                  </a:moveTo>
                  <a:lnTo>
                    <a:pt x="883116" y="82006"/>
                  </a:lnTo>
                </a:path>
                <a:path w="1343660" h="140970">
                  <a:moveTo>
                    <a:pt x="992450" y="82006"/>
                  </a:moveTo>
                  <a:lnTo>
                    <a:pt x="1000860" y="82006"/>
                  </a:lnTo>
                </a:path>
                <a:path w="1343660" h="140970">
                  <a:moveTo>
                    <a:pt x="1213232" y="82006"/>
                  </a:moveTo>
                  <a:lnTo>
                    <a:pt x="1219539" y="82006"/>
                  </a:lnTo>
                </a:path>
                <a:path w="1343660" h="140970">
                  <a:moveTo>
                    <a:pt x="1288929" y="82006"/>
                  </a:moveTo>
                  <a:lnTo>
                    <a:pt x="1297339" y="82006"/>
                  </a:lnTo>
                </a:path>
                <a:path w="1343660" h="140970">
                  <a:moveTo>
                    <a:pt x="124056" y="84109"/>
                  </a:moveTo>
                  <a:lnTo>
                    <a:pt x="134569" y="84109"/>
                  </a:lnTo>
                </a:path>
                <a:path w="1343660" h="140970">
                  <a:moveTo>
                    <a:pt x="271243" y="84109"/>
                  </a:moveTo>
                  <a:lnTo>
                    <a:pt x="279653" y="84109"/>
                  </a:lnTo>
                </a:path>
                <a:path w="1343660" h="140970">
                  <a:moveTo>
                    <a:pt x="378476" y="84109"/>
                  </a:moveTo>
                  <a:lnTo>
                    <a:pt x="388989" y="84109"/>
                  </a:lnTo>
                </a:path>
                <a:path w="1343660" h="140970">
                  <a:moveTo>
                    <a:pt x="483617" y="84109"/>
                  </a:moveTo>
                  <a:lnTo>
                    <a:pt x="494130" y="84109"/>
                  </a:lnTo>
                </a:path>
                <a:path w="1343660" h="140970">
                  <a:moveTo>
                    <a:pt x="742239" y="84109"/>
                  </a:moveTo>
                  <a:lnTo>
                    <a:pt x="748547" y="84109"/>
                  </a:lnTo>
                </a:path>
                <a:path w="1343660" h="140970">
                  <a:moveTo>
                    <a:pt x="876809" y="84109"/>
                  </a:moveTo>
                  <a:lnTo>
                    <a:pt x="883116" y="84109"/>
                  </a:lnTo>
                </a:path>
                <a:path w="1343660" h="140970">
                  <a:moveTo>
                    <a:pt x="992450" y="84109"/>
                  </a:moveTo>
                  <a:lnTo>
                    <a:pt x="1000860" y="84109"/>
                  </a:lnTo>
                </a:path>
                <a:path w="1343660" h="140970">
                  <a:moveTo>
                    <a:pt x="1213232" y="84109"/>
                  </a:moveTo>
                  <a:lnTo>
                    <a:pt x="1219539" y="84109"/>
                  </a:lnTo>
                </a:path>
                <a:path w="1343660" h="140970">
                  <a:moveTo>
                    <a:pt x="1288929" y="84109"/>
                  </a:moveTo>
                  <a:lnTo>
                    <a:pt x="1297339" y="84109"/>
                  </a:lnTo>
                </a:path>
                <a:path w="1343660" h="140970">
                  <a:moveTo>
                    <a:pt x="117748" y="86212"/>
                  </a:moveTo>
                  <a:lnTo>
                    <a:pt x="128262" y="86212"/>
                  </a:lnTo>
                </a:path>
                <a:path w="1343660" h="140970">
                  <a:moveTo>
                    <a:pt x="271243" y="86212"/>
                  </a:moveTo>
                  <a:lnTo>
                    <a:pt x="279653" y="86212"/>
                  </a:lnTo>
                </a:path>
                <a:path w="1343660" h="140970">
                  <a:moveTo>
                    <a:pt x="382682" y="86212"/>
                  </a:moveTo>
                  <a:lnTo>
                    <a:pt x="391093" y="86212"/>
                  </a:lnTo>
                </a:path>
                <a:path w="1343660" h="140970">
                  <a:moveTo>
                    <a:pt x="487823" y="86212"/>
                  </a:moveTo>
                  <a:lnTo>
                    <a:pt x="498336" y="86212"/>
                  </a:lnTo>
                </a:path>
                <a:path w="1343660" h="140970">
                  <a:moveTo>
                    <a:pt x="738033" y="86212"/>
                  </a:moveTo>
                  <a:lnTo>
                    <a:pt x="746444" y="86212"/>
                  </a:lnTo>
                </a:path>
                <a:path w="1343660" h="140970">
                  <a:moveTo>
                    <a:pt x="876809" y="86212"/>
                  </a:moveTo>
                  <a:lnTo>
                    <a:pt x="883116" y="86212"/>
                  </a:lnTo>
                </a:path>
                <a:path w="1343660" h="140970">
                  <a:moveTo>
                    <a:pt x="994553" y="86212"/>
                  </a:moveTo>
                  <a:lnTo>
                    <a:pt x="1002963" y="86212"/>
                  </a:lnTo>
                </a:path>
                <a:path w="1343660" h="140970">
                  <a:moveTo>
                    <a:pt x="1211128" y="86212"/>
                  </a:moveTo>
                  <a:lnTo>
                    <a:pt x="1219539" y="86212"/>
                  </a:lnTo>
                </a:path>
                <a:path w="1343660" h="140970">
                  <a:moveTo>
                    <a:pt x="1291032" y="86212"/>
                  </a:moveTo>
                  <a:lnTo>
                    <a:pt x="1297340" y="86212"/>
                  </a:lnTo>
                </a:path>
                <a:path w="1343660" h="140970">
                  <a:moveTo>
                    <a:pt x="115645" y="88315"/>
                  </a:moveTo>
                  <a:lnTo>
                    <a:pt x="126158" y="88315"/>
                  </a:lnTo>
                </a:path>
                <a:path w="1343660" h="140970">
                  <a:moveTo>
                    <a:pt x="271243" y="88315"/>
                  </a:moveTo>
                  <a:lnTo>
                    <a:pt x="279653" y="88315"/>
                  </a:lnTo>
                </a:path>
                <a:path w="1343660" h="140970">
                  <a:moveTo>
                    <a:pt x="384785" y="88315"/>
                  </a:moveTo>
                  <a:lnTo>
                    <a:pt x="395298" y="88315"/>
                  </a:lnTo>
                </a:path>
                <a:path w="1343660" h="140970">
                  <a:moveTo>
                    <a:pt x="492029" y="88315"/>
                  </a:moveTo>
                  <a:lnTo>
                    <a:pt x="502542" y="88315"/>
                  </a:lnTo>
                </a:path>
                <a:path w="1343660" h="140970">
                  <a:moveTo>
                    <a:pt x="735930" y="88315"/>
                  </a:moveTo>
                  <a:lnTo>
                    <a:pt x="744341" y="88315"/>
                  </a:lnTo>
                </a:path>
                <a:path w="1343660" h="140970">
                  <a:moveTo>
                    <a:pt x="876809" y="88315"/>
                  </a:moveTo>
                  <a:lnTo>
                    <a:pt x="883116" y="88315"/>
                  </a:lnTo>
                </a:path>
                <a:path w="1343660" h="140970">
                  <a:moveTo>
                    <a:pt x="996656" y="88315"/>
                  </a:moveTo>
                  <a:lnTo>
                    <a:pt x="1005067" y="88315"/>
                  </a:lnTo>
                </a:path>
                <a:path w="1343660" h="140970">
                  <a:moveTo>
                    <a:pt x="1211128" y="88315"/>
                  </a:moveTo>
                  <a:lnTo>
                    <a:pt x="1215334" y="88315"/>
                  </a:lnTo>
                </a:path>
                <a:path w="1343660" h="140970">
                  <a:moveTo>
                    <a:pt x="1291032" y="88315"/>
                  </a:moveTo>
                  <a:lnTo>
                    <a:pt x="1299442" y="88315"/>
                  </a:lnTo>
                </a:path>
                <a:path w="1343660" h="140970">
                  <a:moveTo>
                    <a:pt x="113544" y="90403"/>
                  </a:moveTo>
                  <a:lnTo>
                    <a:pt x="124057" y="90403"/>
                  </a:lnTo>
                </a:path>
                <a:path w="1343660" h="140970">
                  <a:moveTo>
                    <a:pt x="271243" y="90403"/>
                  </a:moveTo>
                  <a:lnTo>
                    <a:pt x="279653" y="90403"/>
                  </a:lnTo>
                </a:path>
                <a:path w="1343660" h="140970">
                  <a:moveTo>
                    <a:pt x="386888" y="90403"/>
                  </a:moveTo>
                  <a:lnTo>
                    <a:pt x="397402" y="90403"/>
                  </a:lnTo>
                </a:path>
                <a:path w="1343660" h="140970">
                  <a:moveTo>
                    <a:pt x="496220" y="90403"/>
                  </a:moveTo>
                  <a:lnTo>
                    <a:pt x="506733" y="90403"/>
                  </a:lnTo>
                </a:path>
                <a:path w="1343660" h="140970">
                  <a:moveTo>
                    <a:pt x="733827" y="90403"/>
                  </a:moveTo>
                  <a:lnTo>
                    <a:pt x="742237" y="90403"/>
                  </a:lnTo>
                </a:path>
                <a:path w="1343660" h="140970">
                  <a:moveTo>
                    <a:pt x="876809" y="90403"/>
                  </a:moveTo>
                  <a:lnTo>
                    <a:pt x="883116" y="90403"/>
                  </a:lnTo>
                </a:path>
                <a:path w="1343660" h="140970">
                  <a:moveTo>
                    <a:pt x="1000862" y="90403"/>
                  </a:moveTo>
                  <a:lnTo>
                    <a:pt x="1007170" y="90403"/>
                  </a:lnTo>
                </a:path>
                <a:path w="1343660" h="140970">
                  <a:moveTo>
                    <a:pt x="1209025" y="90403"/>
                  </a:moveTo>
                  <a:lnTo>
                    <a:pt x="1215333" y="90403"/>
                  </a:lnTo>
                </a:path>
                <a:path w="1343660" h="140970">
                  <a:moveTo>
                    <a:pt x="1295238" y="90403"/>
                  </a:moveTo>
                  <a:lnTo>
                    <a:pt x="1299443" y="90403"/>
                  </a:lnTo>
                </a:path>
                <a:path w="1343660" h="140970">
                  <a:moveTo>
                    <a:pt x="111440" y="92506"/>
                  </a:moveTo>
                  <a:lnTo>
                    <a:pt x="119851" y="92506"/>
                  </a:lnTo>
                </a:path>
                <a:path w="1343660" h="140970">
                  <a:moveTo>
                    <a:pt x="271243" y="92506"/>
                  </a:moveTo>
                  <a:lnTo>
                    <a:pt x="277551" y="92506"/>
                  </a:lnTo>
                </a:path>
                <a:path w="1343660" h="140970">
                  <a:moveTo>
                    <a:pt x="388991" y="92506"/>
                  </a:moveTo>
                  <a:lnTo>
                    <a:pt x="399505" y="92506"/>
                  </a:lnTo>
                </a:path>
                <a:path w="1343660" h="140970">
                  <a:moveTo>
                    <a:pt x="498323" y="92506"/>
                  </a:moveTo>
                  <a:lnTo>
                    <a:pt x="508836" y="92506"/>
                  </a:lnTo>
                </a:path>
                <a:path w="1343660" h="140970">
                  <a:moveTo>
                    <a:pt x="733827" y="92506"/>
                  </a:moveTo>
                  <a:lnTo>
                    <a:pt x="738032" y="92506"/>
                  </a:lnTo>
                </a:path>
                <a:path w="1343660" h="140970">
                  <a:moveTo>
                    <a:pt x="876809" y="92506"/>
                  </a:moveTo>
                  <a:lnTo>
                    <a:pt x="883116" y="92506"/>
                  </a:lnTo>
                </a:path>
                <a:path w="1343660" h="140970">
                  <a:moveTo>
                    <a:pt x="1002965" y="92506"/>
                  </a:moveTo>
                  <a:lnTo>
                    <a:pt x="1009273" y="92506"/>
                  </a:lnTo>
                </a:path>
                <a:path w="1343660" h="140970">
                  <a:moveTo>
                    <a:pt x="1209025" y="92506"/>
                  </a:moveTo>
                  <a:lnTo>
                    <a:pt x="1213231" y="92506"/>
                  </a:lnTo>
                </a:path>
                <a:path w="1343660" h="140970">
                  <a:moveTo>
                    <a:pt x="1295238" y="92506"/>
                  </a:moveTo>
                  <a:lnTo>
                    <a:pt x="1301546" y="92506"/>
                  </a:lnTo>
                </a:path>
                <a:path w="1343660" h="140970">
                  <a:moveTo>
                    <a:pt x="111440" y="94609"/>
                  </a:moveTo>
                  <a:lnTo>
                    <a:pt x="119851" y="94609"/>
                  </a:lnTo>
                </a:path>
                <a:path w="1343660" h="140970">
                  <a:moveTo>
                    <a:pt x="271243" y="94609"/>
                  </a:moveTo>
                  <a:lnTo>
                    <a:pt x="277551" y="94609"/>
                  </a:lnTo>
                </a:path>
                <a:path w="1343660" h="140970">
                  <a:moveTo>
                    <a:pt x="388991" y="94609"/>
                  </a:moveTo>
                  <a:lnTo>
                    <a:pt x="399505" y="94609"/>
                  </a:lnTo>
                </a:path>
                <a:path w="1343660" h="140970">
                  <a:moveTo>
                    <a:pt x="498323" y="94609"/>
                  </a:moveTo>
                  <a:lnTo>
                    <a:pt x="508836" y="94609"/>
                  </a:lnTo>
                </a:path>
                <a:path w="1343660" h="140970">
                  <a:moveTo>
                    <a:pt x="733827" y="94609"/>
                  </a:moveTo>
                  <a:lnTo>
                    <a:pt x="738032" y="94609"/>
                  </a:lnTo>
                </a:path>
                <a:path w="1343660" h="140970">
                  <a:moveTo>
                    <a:pt x="876809" y="94609"/>
                  </a:moveTo>
                  <a:lnTo>
                    <a:pt x="883116" y="94609"/>
                  </a:lnTo>
                </a:path>
                <a:path w="1343660" h="140970">
                  <a:moveTo>
                    <a:pt x="1002965" y="94609"/>
                  </a:moveTo>
                  <a:lnTo>
                    <a:pt x="1009273" y="94609"/>
                  </a:lnTo>
                </a:path>
                <a:path w="1343660" h="140970">
                  <a:moveTo>
                    <a:pt x="1209025" y="94609"/>
                  </a:moveTo>
                  <a:lnTo>
                    <a:pt x="1213231" y="94609"/>
                  </a:lnTo>
                </a:path>
                <a:path w="1343660" h="140970">
                  <a:moveTo>
                    <a:pt x="1295238" y="94609"/>
                  </a:moveTo>
                  <a:lnTo>
                    <a:pt x="1301546" y="94609"/>
                  </a:lnTo>
                </a:path>
                <a:path w="1343660" h="140970">
                  <a:moveTo>
                    <a:pt x="105133" y="96713"/>
                  </a:moveTo>
                  <a:lnTo>
                    <a:pt x="115646" y="96713"/>
                  </a:lnTo>
                </a:path>
                <a:path w="1343660" h="140970">
                  <a:moveTo>
                    <a:pt x="271243" y="96713"/>
                  </a:moveTo>
                  <a:lnTo>
                    <a:pt x="277551" y="96713"/>
                  </a:lnTo>
                </a:path>
                <a:path w="1343660" h="140970">
                  <a:moveTo>
                    <a:pt x="391094" y="96713"/>
                  </a:moveTo>
                  <a:lnTo>
                    <a:pt x="401608" y="96713"/>
                  </a:lnTo>
                </a:path>
                <a:path w="1343660" h="140970">
                  <a:moveTo>
                    <a:pt x="504632" y="96713"/>
                  </a:moveTo>
                  <a:lnTo>
                    <a:pt x="515146" y="96713"/>
                  </a:lnTo>
                </a:path>
                <a:path w="1343660" h="140970">
                  <a:moveTo>
                    <a:pt x="731724" y="96713"/>
                  </a:moveTo>
                  <a:lnTo>
                    <a:pt x="735929" y="96713"/>
                  </a:lnTo>
                </a:path>
                <a:path w="1343660" h="140970">
                  <a:moveTo>
                    <a:pt x="876809" y="96713"/>
                  </a:moveTo>
                  <a:lnTo>
                    <a:pt x="883116" y="96713"/>
                  </a:lnTo>
                </a:path>
                <a:path w="1343660" h="140970">
                  <a:moveTo>
                    <a:pt x="1005068" y="96713"/>
                  </a:moveTo>
                  <a:lnTo>
                    <a:pt x="1009274" y="96713"/>
                  </a:lnTo>
                </a:path>
                <a:path w="1343660" h="140970">
                  <a:moveTo>
                    <a:pt x="1204819" y="96713"/>
                  </a:moveTo>
                  <a:lnTo>
                    <a:pt x="1213230" y="96713"/>
                  </a:lnTo>
                </a:path>
                <a:path w="1343660" h="140970">
                  <a:moveTo>
                    <a:pt x="1297341" y="96713"/>
                  </a:moveTo>
                  <a:lnTo>
                    <a:pt x="1301546" y="96713"/>
                  </a:lnTo>
                </a:path>
                <a:path w="1343660" h="140970">
                  <a:moveTo>
                    <a:pt x="103030" y="98816"/>
                  </a:moveTo>
                  <a:lnTo>
                    <a:pt x="113543" y="98816"/>
                  </a:lnTo>
                </a:path>
                <a:path w="1343660" h="140970">
                  <a:moveTo>
                    <a:pt x="271243" y="98816"/>
                  </a:moveTo>
                  <a:lnTo>
                    <a:pt x="277551" y="98816"/>
                  </a:lnTo>
                </a:path>
                <a:path w="1343660" h="140970">
                  <a:moveTo>
                    <a:pt x="395301" y="98816"/>
                  </a:moveTo>
                  <a:lnTo>
                    <a:pt x="405814" y="98816"/>
                  </a:lnTo>
                </a:path>
                <a:path w="1343660" h="140970">
                  <a:moveTo>
                    <a:pt x="508839" y="98816"/>
                  </a:moveTo>
                  <a:lnTo>
                    <a:pt x="517249" y="98816"/>
                  </a:lnTo>
                </a:path>
                <a:path w="1343660" h="140970">
                  <a:moveTo>
                    <a:pt x="729621" y="98816"/>
                  </a:moveTo>
                  <a:lnTo>
                    <a:pt x="735929" y="98816"/>
                  </a:lnTo>
                </a:path>
                <a:path w="1343660" h="140970">
                  <a:moveTo>
                    <a:pt x="876809" y="98816"/>
                  </a:moveTo>
                  <a:lnTo>
                    <a:pt x="883116" y="98816"/>
                  </a:lnTo>
                </a:path>
                <a:path w="1343660" h="140970">
                  <a:moveTo>
                    <a:pt x="1005068" y="98816"/>
                  </a:moveTo>
                  <a:lnTo>
                    <a:pt x="1013479" y="98816"/>
                  </a:lnTo>
                </a:path>
                <a:path w="1343660" h="140970">
                  <a:moveTo>
                    <a:pt x="1204819" y="98816"/>
                  </a:moveTo>
                  <a:lnTo>
                    <a:pt x="1211127" y="98816"/>
                  </a:lnTo>
                </a:path>
                <a:path w="1343660" h="140970">
                  <a:moveTo>
                    <a:pt x="1297341" y="98816"/>
                  </a:moveTo>
                  <a:lnTo>
                    <a:pt x="1305752" y="98816"/>
                  </a:lnTo>
                </a:path>
                <a:path w="1343660" h="140970">
                  <a:moveTo>
                    <a:pt x="100928" y="100919"/>
                  </a:moveTo>
                  <a:lnTo>
                    <a:pt x="111441" y="100919"/>
                  </a:lnTo>
                </a:path>
                <a:path w="1343660" h="140970">
                  <a:moveTo>
                    <a:pt x="271243" y="100919"/>
                  </a:moveTo>
                  <a:lnTo>
                    <a:pt x="277551" y="100919"/>
                  </a:lnTo>
                </a:path>
                <a:path w="1343660" h="140970">
                  <a:moveTo>
                    <a:pt x="397404" y="100919"/>
                  </a:moveTo>
                  <a:lnTo>
                    <a:pt x="405814" y="100919"/>
                  </a:lnTo>
                </a:path>
                <a:path w="1343660" h="140970">
                  <a:moveTo>
                    <a:pt x="513045" y="100919"/>
                  </a:moveTo>
                  <a:lnTo>
                    <a:pt x="523558" y="100919"/>
                  </a:lnTo>
                </a:path>
                <a:path w="1343660" h="140970">
                  <a:moveTo>
                    <a:pt x="725414" y="100919"/>
                  </a:moveTo>
                  <a:lnTo>
                    <a:pt x="733825" y="100919"/>
                  </a:lnTo>
                </a:path>
                <a:path w="1343660" h="140970">
                  <a:moveTo>
                    <a:pt x="876809" y="100919"/>
                  </a:moveTo>
                  <a:lnTo>
                    <a:pt x="883116" y="100919"/>
                  </a:lnTo>
                </a:path>
                <a:path w="1343660" h="140970">
                  <a:moveTo>
                    <a:pt x="1007171" y="100919"/>
                  </a:moveTo>
                  <a:lnTo>
                    <a:pt x="1015582" y="100919"/>
                  </a:lnTo>
                </a:path>
                <a:path w="1343660" h="140970">
                  <a:moveTo>
                    <a:pt x="1202716" y="100919"/>
                  </a:moveTo>
                  <a:lnTo>
                    <a:pt x="1211127" y="100919"/>
                  </a:lnTo>
                </a:path>
                <a:path w="1343660" h="140970">
                  <a:moveTo>
                    <a:pt x="1299444" y="100919"/>
                  </a:moveTo>
                  <a:lnTo>
                    <a:pt x="1305752" y="100919"/>
                  </a:lnTo>
                </a:path>
                <a:path w="1343660" h="140970">
                  <a:moveTo>
                    <a:pt x="96722" y="103022"/>
                  </a:moveTo>
                  <a:lnTo>
                    <a:pt x="107235" y="103022"/>
                  </a:lnTo>
                </a:path>
                <a:path w="1343660" h="140970">
                  <a:moveTo>
                    <a:pt x="271243" y="103022"/>
                  </a:moveTo>
                  <a:lnTo>
                    <a:pt x="277551" y="103022"/>
                  </a:lnTo>
                </a:path>
                <a:path w="1343660" h="140970">
                  <a:moveTo>
                    <a:pt x="399507" y="103022"/>
                  </a:moveTo>
                  <a:lnTo>
                    <a:pt x="407918" y="103022"/>
                  </a:lnTo>
                </a:path>
                <a:path w="1343660" h="140970">
                  <a:moveTo>
                    <a:pt x="517251" y="103022"/>
                  </a:moveTo>
                  <a:lnTo>
                    <a:pt x="525662" y="103022"/>
                  </a:lnTo>
                </a:path>
                <a:path w="1343660" h="140970">
                  <a:moveTo>
                    <a:pt x="723311" y="103022"/>
                  </a:moveTo>
                  <a:lnTo>
                    <a:pt x="731722" y="103022"/>
                  </a:lnTo>
                </a:path>
                <a:path w="1343660" h="140970">
                  <a:moveTo>
                    <a:pt x="876809" y="103022"/>
                  </a:moveTo>
                  <a:lnTo>
                    <a:pt x="883116" y="103022"/>
                  </a:lnTo>
                </a:path>
                <a:path w="1343660" h="140970">
                  <a:moveTo>
                    <a:pt x="1009275" y="103022"/>
                  </a:moveTo>
                  <a:lnTo>
                    <a:pt x="1017685" y="103022"/>
                  </a:lnTo>
                </a:path>
                <a:path w="1343660" h="140970">
                  <a:moveTo>
                    <a:pt x="1202716" y="103022"/>
                  </a:moveTo>
                  <a:lnTo>
                    <a:pt x="1209024" y="103022"/>
                  </a:lnTo>
                </a:path>
                <a:path w="1343660" h="140970">
                  <a:moveTo>
                    <a:pt x="1299444" y="103022"/>
                  </a:moveTo>
                  <a:lnTo>
                    <a:pt x="1307855" y="103022"/>
                  </a:lnTo>
                </a:path>
                <a:path w="1343660" h="140970">
                  <a:moveTo>
                    <a:pt x="96722" y="105125"/>
                  </a:moveTo>
                  <a:lnTo>
                    <a:pt x="107235" y="105125"/>
                  </a:lnTo>
                </a:path>
                <a:path w="1343660" h="140970">
                  <a:moveTo>
                    <a:pt x="271243" y="105125"/>
                  </a:moveTo>
                  <a:lnTo>
                    <a:pt x="277551" y="105125"/>
                  </a:lnTo>
                </a:path>
                <a:path w="1343660" h="140970">
                  <a:moveTo>
                    <a:pt x="399507" y="105125"/>
                  </a:moveTo>
                  <a:lnTo>
                    <a:pt x="407918" y="105125"/>
                  </a:lnTo>
                </a:path>
                <a:path w="1343660" h="140970">
                  <a:moveTo>
                    <a:pt x="517251" y="105125"/>
                  </a:moveTo>
                  <a:lnTo>
                    <a:pt x="525662" y="105125"/>
                  </a:lnTo>
                </a:path>
                <a:path w="1343660" h="140970">
                  <a:moveTo>
                    <a:pt x="723311" y="105125"/>
                  </a:moveTo>
                  <a:lnTo>
                    <a:pt x="731722" y="105125"/>
                  </a:lnTo>
                </a:path>
                <a:path w="1343660" h="140970">
                  <a:moveTo>
                    <a:pt x="876809" y="105125"/>
                  </a:moveTo>
                  <a:lnTo>
                    <a:pt x="883116" y="105125"/>
                  </a:lnTo>
                </a:path>
                <a:path w="1343660" h="140970">
                  <a:moveTo>
                    <a:pt x="1009275" y="105125"/>
                  </a:moveTo>
                  <a:lnTo>
                    <a:pt x="1017685" y="105125"/>
                  </a:lnTo>
                </a:path>
                <a:path w="1343660" h="140970">
                  <a:moveTo>
                    <a:pt x="1202716" y="105125"/>
                  </a:moveTo>
                  <a:lnTo>
                    <a:pt x="1209024" y="105125"/>
                  </a:lnTo>
                </a:path>
                <a:path w="1343660" h="140970">
                  <a:moveTo>
                    <a:pt x="1299444" y="105125"/>
                  </a:moveTo>
                  <a:lnTo>
                    <a:pt x="1307855" y="105125"/>
                  </a:lnTo>
                </a:path>
                <a:path w="1343660" h="140970">
                  <a:moveTo>
                    <a:pt x="92517" y="107228"/>
                  </a:moveTo>
                  <a:lnTo>
                    <a:pt x="105133" y="107228"/>
                  </a:lnTo>
                </a:path>
                <a:path w="1343660" h="140970">
                  <a:moveTo>
                    <a:pt x="271243" y="107228"/>
                  </a:moveTo>
                  <a:lnTo>
                    <a:pt x="277551" y="107228"/>
                  </a:lnTo>
                </a:path>
                <a:path w="1343660" h="140970">
                  <a:moveTo>
                    <a:pt x="401610" y="107228"/>
                  </a:moveTo>
                  <a:lnTo>
                    <a:pt x="410021" y="107228"/>
                  </a:lnTo>
                </a:path>
                <a:path w="1343660" h="140970">
                  <a:moveTo>
                    <a:pt x="519354" y="107228"/>
                  </a:moveTo>
                  <a:lnTo>
                    <a:pt x="529868" y="107228"/>
                  </a:lnTo>
                </a:path>
                <a:path w="1343660" h="140970">
                  <a:moveTo>
                    <a:pt x="721208" y="107228"/>
                  </a:moveTo>
                  <a:lnTo>
                    <a:pt x="729619" y="107228"/>
                  </a:lnTo>
                </a:path>
                <a:path w="1343660" h="140970">
                  <a:moveTo>
                    <a:pt x="876809" y="107228"/>
                  </a:moveTo>
                  <a:lnTo>
                    <a:pt x="883116" y="107228"/>
                  </a:lnTo>
                </a:path>
                <a:path w="1343660" h="140970">
                  <a:moveTo>
                    <a:pt x="1013481" y="107228"/>
                  </a:moveTo>
                  <a:lnTo>
                    <a:pt x="1019789" y="107228"/>
                  </a:lnTo>
                </a:path>
                <a:path w="1343660" h="140970">
                  <a:moveTo>
                    <a:pt x="1200613" y="107228"/>
                  </a:moveTo>
                  <a:lnTo>
                    <a:pt x="1209023" y="107228"/>
                  </a:lnTo>
                </a:path>
                <a:path w="1343660" h="140970">
                  <a:moveTo>
                    <a:pt x="1301547" y="107228"/>
                  </a:moveTo>
                  <a:lnTo>
                    <a:pt x="1307855" y="107228"/>
                  </a:lnTo>
                </a:path>
                <a:path w="1343660" h="140970">
                  <a:moveTo>
                    <a:pt x="90414" y="109331"/>
                  </a:moveTo>
                  <a:lnTo>
                    <a:pt x="100927" y="109331"/>
                  </a:lnTo>
                </a:path>
                <a:path w="1343660" h="140970">
                  <a:moveTo>
                    <a:pt x="269139" y="109331"/>
                  </a:moveTo>
                  <a:lnTo>
                    <a:pt x="277550" y="109331"/>
                  </a:lnTo>
                </a:path>
                <a:path w="1343660" h="140970">
                  <a:moveTo>
                    <a:pt x="405816" y="109331"/>
                  </a:moveTo>
                  <a:lnTo>
                    <a:pt x="412124" y="109331"/>
                  </a:lnTo>
                </a:path>
                <a:path w="1343660" h="140970">
                  <a:moveTo>
                    <a:pt x="525664" y="109331"/>
                  </a:moveTo>
                  <a:lnTo>
                    <a:pt x="531972" y="109331"/>
                  </a:lnTo>
                </a:path>
                <a:path w="1343660" h="140970">
                  <a:moveTo>
                    <a:pt x="719105" y="109331"/>
                  </a:moveTo>
                  <a:lnTo>
                    <a:pt x="725413" y="109331"/>
                  </a:lnTo>
                </a:path>
                <a:path w="1343660" h="140970">
                  <a:moveTo>
                    <a:pt x="876809" y="109331"/>
                  </a:moveTo>
                  <a:lnTo>
                    <a:pt x="883116" y="109331"/>
                  </a:lnTo>
                </a:path>
                <a:path w="1343660" h="140970">
                  <a:moveTo>
                    <a:pt x="1015584" y="109331"/>
                  </a:moveTo>
                  <a:lnTo>
                    <a:pt x="1023995" y="109331"/>
                  </a:lnTo>
                </a:path>
                <a:path w="1343660" h="140970">
                  <a:moveTo>
                    <a:pt x="1200613" y="109331"/>
                  </a:moveTo>
                  <a:lnTo>
                    <a:pt x="1204818" y="109331"/>
                  </a:lnTo>
                </a:path>
                <a:path w="1343660" h="140970">
                  <a:moveTo>
                    <a:pt x="1301547" y="109331"/>
                  </a:moveTo>
                  <a:lnTo>
                    <a:pt x="1309958" y="109331"/>
                  </a:lnTo>
                </a:path>
                <a:path w="1343660" h="140970">
                  <a:moveTo>
                    <a:pt x="86209" y="111434"/>
                  </a:moveTo>
                  <a:lnTo>
                    <a:pt x="96722" y="111434"/>
                  </a:lnTo>
                </a:path>
                <a:path w="1343660" h="140970">
                  <a:moveTo>
                    <a:pt x="269139" y="111434"/>
                  </a:moveTo>
                  <a:lnTo>
                    <a:pt x="277550" y="111434"/>
                  </a:lnTo>
                </a:path>
                <a:path w="1343660" h="140970">
                  <a:moveTo>
                    <a:pt x="407919" y="111434"/>
                  </a:moveTo>
                  <a:lnTo>
                    <a:pt x="416330" y="111434"/>
                  </a:lnTo>
                </a:path>
                <a:path w="1343660" h="140970">
                  <a:moveTo>
                    <a:pt x="527767" y="111434"/>
                  </a:moveTo>
                  <a:lnTo>
                    <a:pt x="538280" y="111434"/>
                  </a:lnTo>
                </a:path>
                <a:path w="1343660" h="140970">
                  <a:moveTo>
                    <a:pt x="714899" y="111434"/>
                  </a:moveTo>
                  <a:lnTo>
                    <a:pt x="723309" y="111434"/>
                  </a:lnTo>
                </a:path>
                <a:path w="1343660" h="140970">
                  <a:moveTo>
                    <a:pt x="876809" y="111434"/>
                  </a:moveTo>
                  <a:lnTo>
                    <a:pt x="883116" y="111434"/>
                  </a:lnTo>
                </a:path>
                <a:path w="1343660" h="140970">
                  <a:moveTo>
                    <a:pt x="1017687" y="111434"/>
                  </a:moveTo>
                  <a:lnTo>
                    <a:pt x="1026098" y="111434"/>
                  </a:lnTo>
                </a:path>
                <a:path w="1343660" h="140970">
                  <a:moveTo>
                    <a:pt x="1198510" y="111434"/>
                  </a:moveTo>
                  <a:lnTo>
                    <a:pt x="1204818" y="111434"/>
                  </a:lnTo>
                </a:path>
                <a:path w="1343660" h="140970">
                  <a:moveTo>
                    <a:pt x="1305754" y="111434"/>
                  </a:moveTo>
                  <a:lnTo>
                    <a:pt x="1309959" y="111434"/>
                  </a:lnTo>
                </a:path>
                <a:path w="1343660" h="140970">
                  <a:moveTo>
                    <a:pt x="84106" y="113538"/>
                  </a:moveTo>
                  <a:lnTo>
                    <a:pt x="94619" y="113538"/>
                  </a:lnTo>
                </a:path>
                <a:path w="1343660" h="140970">
                  <a:moveTo>
                    <a:pt x="269139" y="113538"/>
                  </a:moveTo>
                  <a:lnTo>
                    <a:pt x="277550" y="113538"/>
                  </a:lnTo>
                </a:path>
                <a:path w="1343660" h="140970">
                  <a:moveTo>
                    <a:pt x="410023" y="113538"/>
                  </a:moveTo>
                  <a:lnTo>
                    <a:pt x="418433" y="113538"/>
                  </a:lnTo>
                </a:path>
                <a:path w="1343660" h="140970">
                  <a:moveTo>
                    <a:pt x="531973" y="113538"/>
                  </a:moveTo>
                  <a:lnTo>
                    <a:pt x="540384" y="113538"/>
                  </a:lnTo>
                </a:path>
                <a:path w="1343660" h="140970">
                  <a:moveTo>
                    <a:pt x="712796" y="113538"/>
                  </a:moveTo>
                  <a:lnTo>
                    <a:pt x="721206" y="113538"/>
                  </a:lnTo>
                </a:path>
                <a:path w="1343660" h="140970">
                  <a:moveTo>
                    <a:pt x="876809" y="113538"/>
                  </a:moveTo>
                  <a:lnTo>
                    <a:pt x="883116" y="113538"/>
                  </a:lnTo>
                </a:path>
                <a:path w="1343660" h="140970">
                  <a:moveTo>
                    <a:pt x="1019790" y="113538"/>
                  </a:moveTo>
                  <a:lnTo>
                    <a:pt x="1028201" y="113538"/>
                  </a:lnTo>
                </a:path>
                <a:path w="1343660" h="140970">
                  <a:moveTo>
                    <a:pt x="1198510" y="113538"/>
                  </a:moveTo>
                  <a:lnTo>
                    <a:pt x="1202715" y="113538"/>
                  </a:lnTo>
                </a:path>
                <a:path w="1343660" h="140970">
                  <a:moveTo>
                    <a:pt x="1305754" y="113538"/>
                  </a:moveTo>
                  <a:lnTo>
                    <a:pt x="1312062" y="113538"/>
                  </a:lnTo>
                </a:path>
                <a:path w="1343660" h="140970">
                  <a:moveTo>
                    <a:pt x="84106" y="115641"/>
                  </a:moveTo>
                  <a:lnTo>
                    <a:pt x="94619" y="115641"/>
                  </a:lnTo>
                </a:path>
                <a:path w="1343660" h="140970">
                  <a:moveTo>
                    <a:pt x="269139" y="115641"/>
                  </a:moveTo>
                  <a:lnTo>
                    <a:pt x="277550" y="115641"/>
                  </a:lnTo>
                </a:path>
                <a:path w="1343660" h="140970">
                  <a:moveTo>
                    <a:pt x="410023" y="115641"/>
                  </a:moveTo>
                  <a:lnTo>
                    <a:pt x="418433" y="115641"/>
                  </a:lnTo>
                </a:path>
                <a:path w="1343660" h="140970">
                  <a:moveTo>
                    <a:pt x="531973" y="115641"/>
                  </a:moveTo>
                  <a:lnTo>
                    <a:pt x="540384" y="115641"/>
                  </a:lnTo>
                </a:path>
                <a:path w="1343660" h="140970">
                  <a:moveTo>
                    <a:pt x="712796" y="115641"/>
                  </a:moveTo>
                  <a:lnTo>
                    <a:pt x="721206" y="115641"/>
                  </a:lnTo>
                </a:path>
                <a:path w="1343660" h="140970">
                  <a:moveTo>
                    <a:pt x="876809" y="115641"/>
                  </a:moveTo>
                  <a:lnTo>
                    <a:pt x="883116" y="115641"/>
                  </a:lnTo>
                </a:path>
                <a:path w="1343660" h="140970">
                  <a:moveTo>
                    <a:pt x="1019790" y="115641"/>
                  </a:moveTo>
                  <a:lnTo>
                    <a:pt x="1028201" y="115641"/>
                  </a:lnTo>
                </a:path>
                <a:path w="1343660" h="140970">
                  <a:moveTo>
                    <a:pt x="1198510" y="115641"/>
                  </a:moveTo>
                  <a:lnTo>
                    <a:pt x="1202715" y="115641"/>
                  </a:lnTo>
                </a:path>
                <a:path w="1343660" h="140970">
                  <a:moveTo>
                    <a:pt x="1305754" y="115641"/>
                  </a:moveTo>
                  <a:lnTo>
                    <a:pt x="1312062" y="115641"/>
                  </a:lnTo>
                </a:path>
                <a:path w="1343660" h="140970">
                  <a:moveTo>
                    <a:pt x="79901" y="117744"/>
                  </a:moveTo>
                  <a:lnTo>
                    <a:pt x="92517" y="117744"/>
                  </a:lnTo>
                </a:path>
                <a:path w="1343660" h="140970">
                  <a:moveTo>
                    <a:pt x="269139" y="117744"/>
                  </a:moveTo>
                  <a:lnTo>
                    <a:pt x="275447" y="117744"/>
                  </a:lnTo>
                </a:path>
                <a:path w="1343660" h="140970">
                  <a:moveTo>
                    <a:pt x="410023" y="117744"/>
                  </a:moveTo>
                  <a:lnTo>
                    <a:pt x="420536" y="117744"/>
                  </a:lnTo>
                </a:path>
                <a:path w="1343660" h="140970">
                  <a:moveTo>
                    <a:pt x="536179" y="117744"/>
                  </a:moveTo>
                  <a:lnTo>
                    <a:pt x="546693" y="117744"/>
                  </a:lnTo>
                </a:path>
                <a:path w="1343660" h="140970">
                  <a:moveTo>
                    <a:pt x="712796" y="117744"/>
                  </a:moveTo>
                  <a:lnTo>
                    <a:pt x="719104" y="117744"/>
                  </a:lnTo>
                </a:path>
                <a:path w="1343660" h="140970">
                  <a:moveTo>
                    <a:pt x="876809" y="117744"/>
                  </a:moveTo>
                  <a:lnTo>
                    <a:pt x="883116" y="117744"/>
                  </a:lnTo>
                </a:path>
                <a:path w="1343660" h="140970">
                  <a:moveTo>
                    <a:pt x="1023996" y="117744"/>
                  </a:moveTo>
                  <a:lnTo>
                    <a:pt x="1030304" y="117744"/>
                  </a:lnTo>
                </a:path>
                <a:path w="1343660" h="140970">
                  <a:moveTo>
                    <a:pt x="1196407" y="117744"/>
                  </a:moveTo>
                  <a:lnTo>
                    <a:pt x="1202715" y="117744"/>
                  </a:lnTo>
                </a:path>
                <a:path w="1343660" h="140970">
                  <a:moveTo>
                    <a:pt x="1307857" y="117744"/>
                  </a:moveTo>
                  <a:lnTo>
                    <a:pt x="1312062" y="117744"/>
                  </a:lnTo>
                </a:path>
                <a:path w="1343660" h="140970">
                  <a:moveTo>
                    <a:pt x="75695" y="119847"/>
                  </a:moveTo>
                  <a:lnTo>
                    <a:pt x="86208" y="119847"/>
                  </a:lnTo>
                </a:path>
                <a:path w="1343660" h="140970">
                  <a:moveTo>
                    <a:pt x="269139" y="119847"/>
                  </a:moveTo>
                  <a:lnTo>
                    <a:pt x="275447" y="119847"/>
                  </a:lnTo>
                </a:path>
                <a:path w="1343660" h="140970">
                  <a:moveTo>
                    <a:pt x="412126" y="119847"/>
                  </a:moveTo>
                  <a:lnTo>
                    <a:pt x="422639" y="119847"/>
                  </a:lnTo>
                </a:path>
                <a:path w="1343660" h="140970">
                  <a:moveTo>
                    <a:pt x="540386" y="119847"/>
                  </a:moveTo>
                  <a:lnTo>
                    <a:pt x="550899" y="119847"/>
                  </a:lnTo>
                </a:path>
                <a:path w="1343660" h="140970">
                  <a:moveTo>
                    <a:pt x="710693" y="119847"/>
                  </a:moveTo>
                  <a:lnTo>
                    <a:pt x="714898" y="119847"/>
                  </a:lnTo>
                </a:path>
                <a:path w="1343660" h="140970">
                  <a:moveTo>
                    <a:pt x="876809" y="119847"/>
                  </a:moveTo>
                  <a:lnTo>
                    <a:pt x="883116" y="119847"/>
                  </a:lnTo>
                </a:path>
                <a:path w="1343660" h="140970">
                  <a:moveTo>
                    <a:pt x="1026100" y="119847"/>
                  </a:moveTo>
                  <a:lnTo>
                    <a:pt x="1034510" y="119847"/>
                  </a:lnTo>
                </a:path>
                <a:path w="1343660" h="140970">
                  <a:moveTo>
                    <a:pt x="1196407" y="119847"/>
                  </a:moveTo>
                  <a:lnTo>
                    <a:pt x="1200612" y="119847"/>
                  </a:lnTo>
                </a:path>
                <a:path w="1343660" h="140970">
                  <a:moveTo>
                    <a:pt x="1307857" y="119847"/>
                  </a:moveTo>
                  <a:lnTo>
                    <a:pt x="1316267" y="119847"/>
                  </a:lnTo>
                </a:path>
                <a:path w="1343660" h="140970">
                  <a:moveTo>
                    <a:pt x="73592" y="121950"/>
                  </a:moveTo>
                  <a:lnTo>
                    <a:pt x="84105" y="121950"/>
                  </a:lnTo>
                </a:path>
                <a:path w="1343660" h="140970">
                  <a:moveTo>
                    <a:pt x="269139" y="121950"/>
                  </a:moveTo>
                  <a:lnTo>
                    <a:pt x="275447" y="121950"/>
                  </a:lnTo>
                </a:path>
                <a:path w="1343660" h="140970">
                  <a:moveTo>
                    <a:pt x="416332" y="121950"/>
                  </a:moveTo>
                  <a:lnTo>
                    <a:pt x="426845" y="121950"/>
                  </a:lnTo>
                </a:path>
                <a:path w="1343660" h="140970">
                  <a:moveTo>
                    <a:pt x="546695" y="121950"/>
                  </a:moveTo>
                  <a:lnTo>
                    <a:pt x="553003" y="121950"/>
                  </a:lnTo>
                </a:path>
                <a:path w="1343660" h="140970">
                  <a:moveTo>
                    <a:pt x="708589" y="121950"/>
                  </a:moveTo>
                  <a:lnTo>
                    <a:pt x="714897" y="121950"/>
                  </a:lnTo>
                </a:path>
                <a:path w="1343660" h="140970">
                  <a:moveTo>
                    <a:pt x="876809" y="121950"/>
                  </a:moveTo>
                  <a:lnTo>
                    <a:pt x="883116" y="121950"/>
                  </a:lnTo>
                </a:path>
                <a:path w="1343660" h="140970">
                  <a:moveTo>
                    <a:pt x="1028203" y="121950"/>
                  </a:moveTo>
                  <a:lnTo>
                    <a:pt x="1034511" y="121950"/>
                  </a:lnTo>
                </a:path>
                <a:path w="1343660" h="140970">
                  <a:moveTo>
                    <a:pt x="1192200" y="121950"/>
                  </a:moveTo>
                  <a:lnTo>
                    <a:pt x="1200611" y="121950"/>
                  </a:lnTo>
                </a:path>
                <a:path w="1343660" h="140970">
                  <a:moveTo>
                    <a:pt x="1309960" y="121950"/>
                  </a:moveTo>
                  <a:lnTo>
                    <a:pt x="1316268" y="121950"/>
                  </a:lnTo>
                </a:path>
                <a:path w="1343660" h="140970">
                  <a:moveTo>
                    <a:pt x="71490" y="124053"/>
                  </a:moveTo>
                  <a:lnTo>
                    <a:pt x="82004" y="124053"/>
                  </a:lnTo>
                </a:path>
                <a:path w="1343660" h="140970">
                  <a:moveTo>
                    <a:pt x="269139" y="124053"/>
                  </a:moveTo>
                  <a:lnTo>
                    <a:pt x="275447" y="124053"/>
                  </a:lnTo>
                </a:path>
                <a:path w="1343660" h="140970">
                  <a:moveTo>
                    <a:pt x="418435" y="124053"/>
                  </a:moveTo>
                  <a:lnTo>
                    <a:pt x="428948" y="124053"/>
                  </a:lnTo>
                </a:path>
                <a:path w="1343660" h="140970">
                  <a:moveTo>
                    <a:pt x="548798" y="124053"/>
                  </a:moveTo>
                  <a:lnTo>
                    <a:pt x="559311" y="124053"/>
                  </a:lnTo>
                </a:path>
                <a:path w="1343660" h="140970">
                  <a:moveTo>
                    <a:pt x="704383" y="124053"/>
                  </a:moveTo>
                  <a:lnTo>
                    <a:pt x="712794" y="124053"/>
                  </a:lnTo>
                </a:path>
                <a:path w="1343660" h="140970">
                  <a:moveTo>
                    <a:pt x="876809" y="124053"/>
                  </a:moveTo>
                  <a:lnTo>
                    <a:pt x="883116" y="124053"/>
                  </a:lnTo>
                </a:path>
                <a:path w="1343660" h="140970">
                  <a:moveTo>
                    <a:pt x="1028203" y="124053"/>
                  </a:moveTo>
                  <a:lnTo>
                    <a:pt x="1036613" y="124053"/>
                  </a:lnTo>
                </a:path>
                <a:path w="1343660" h="140970">
                  <a:moveTo>
                    <a:pt x="1192200" y="124053"/>
                  </a:moveTo>
                  <a:lnTo>
                    <a:pt x="1198508" y="124053"/>
                  </a:lnTo>
                </a:path>
                <a:path w="1343660" h="140970">
                  <a:moveTo>
                    <a:pt x="1309960" y="124053"/>
                  </a:moveTo>
                  <a:lnTo>
                    <a:pt x="1318370" y="124053"/>
                  </a:lnTo>
                </a:path>
                <a:path w="1343660" h="140970">
                  <a:moveTo>
                    <a:pt x="71490" y="126156"/>
                  </a:moveTo>
                  <a:lnTo>
                    <a:pt x="82004" y="126156"/>
                  </a:lnTo>
                </a:path>
                <a:path w="1343660" h="140970">
                  <a:moveTo>
                    <a:pt x="269139" y="126156"/>
                  </a:moveTo>
                  <a:lnTo>
                    <a:pt x="275447" y="126156"/>
                  </a:lnTo>
                </a:path>
                <a:path w="1343660" h="140970">
                  <a:moveTo>
                    <a:pt x="418435" y="126156"/>
                  </a:moveTo>
                  <a:lnTo>
                    <a:pt x="428948" y="126156"/>
                  </a:lnTo>
                </a:path>
                <a:path w="1343660" h="140970">
                  <a:moveTo>
                    <a:pt x="548798" y="126156"/>
                  </a:moveTo>
                  <a:lnTo>
                    <a:pt x="559311" y="126156"/>
                  </a:lnTo>
                </a:path>
                <a:path w="1343660" h="140970">
                  <a:moveTo>
                    <a:pt x="704383" y="126156"/>
                  </a:moveTo>
                  <a:lnTo>
                    <a:pt x="712794" y="126156"/>
                  </a:lnTo>
                </a:path>
                <a:path w="1343660" h="140970">
                  <a:moveTo>
                    <a:pt x="876809" y="126156"/>
                  </a:moveTo>
                  <a:lnTo>
                    <a:pt x="883116" y="126156"/>
                  </a:lnTo>
                </a:path>
                <a:path w="1343660" h="140970">
                  <a:moveTo>
                    <a:pt x="1028203" y="126156"/>
                  </a:moveTo>
                  <a:lnTo>
                    <a:pt x="1036613" y="126156"/>
                  </a:lnTo>
                </a:path>
                <a:path w="1343660" h="140970">
                  <a:moveTo>
                    <a:pt x="1192200" y="126156"/>
                  </a:moveTo>
                  <a:lnTo>
                    <a:pt x="1198508" y="126156"/>
                  </a:lnTo>
                </a:path>
                <a:path w="1343660" h="140970">
                  <a:moveTo>
                    <a:pt x="1309960" y="126156"/>
                  </a:moveTo>
                  <a:lnTo>
                    <a:pt x="1318370" y="126156"/>
                  </a:lnTo>
                </a:path>
                <a:path w="1343660" h="140970">
                  <a:moveTo>
                    <a:pt x="65183" y="128259"/>
                  </a:moveTo>
                  <a:lnTo>
                    <a:pt x="79901" y="128259"/>
                  </a:lnTo>
                </a:path>
                <a:path w="1343660" h="140970">
                  <a:moveTo>
                    <a:pt x="269139" y="128259"/>
                  </a:moveTo>
                  <a:lnTo>
                    <a:pt x="275447" y="128259"/>
                  </a:lnTo>
                </a:path>
                <a:path w="1343660" h="140970">
                  <a:moveTo>
                    <a:pt x="420538" y="128259"/>
                  </a:moveTo>
                  <a:lnTo>
                    <a:pt x="431051" y="128259"/>
                  </a:lnTo>
                </a:path>
                <a:path w="1343660" h="140970">
                  <a:moveTo>
                    <a:pt x="553004" y="128259"/>
                  </a:moveTo>
                  <a:lnTo>
                    <a:pt x="561415" y="128259"/>
                  </a:lnTo>
                </a:path>
                <a:path w="1343660" h="140970">
                  <a:moveTo>
                    <a:pt x="702295" y="128259"/>
                  </a:moveTo>
                  <a:lnTo>
                    <a:pt x="710706" y="128259"/>
                  </a:lnTo>
                </a:path>
                <a:path w="1343660" h="140970">
                  <a:moveTo>
                    <a:pt x="876809" y="128259"/>
                  </a:moveTo>
                  <a:lnTo>
                    <a:pt x="883116" y="128259"/>
                  </a:lnTo>
                </a:path>
                <a:path w="1343660" h="140970">
                  <a:moveTo>
                    <a:pt x="1030306" y="128259"/>
                  </a:moveTo>
                  <a:lnTo>
                    <a:pt x="1038716" y="128259"/>
                  </a:lnTo>
                </a:path>
                <a:path w="1343660" h="140970">
                  <a:moveTo>
                    <a:pt x="1190097" y="128259"/>
                  </a:moveTo>
                  <a:lnTo>
                    <a:pt x="1198508" y="128259"/>
                  </a:lnTo>
                </a:path>
                <a:path w="1343660" h="140970">
                  <a:moveTo>
                    <a:pt x="1312063" y="128259"/>
                  </a:moveTo>
                  <a:lnTo>
                    <a:pt x="1318371" y="128259"/>
                  </a:lnTo>
                </a:path>
                <a:path w="1343660" h="140970">
                  <a:moveTo>
                    <a:pt x="63079" y="130362"/>
                  </a:moveTo>
                  <a:lnTo>
                    <a:pt x="73593" y="130362"/>
                  </a:lnTo>
                </a:path>
                <a:path w="1343660" h="140970">
                  <a:moveTo>
                    <a:pt x="269139" y="130362"/>
                  </a:moveTo>
                  <a:lnTo>
                    <a:pt x="275447" y="130362"/>
                  </a:lnTo>
                </a:path>
                <a:path w="1343660" h="140970">
                  <a:moveTo>
                    <a:pt x="422641" y="130362"/>
                  </a:moveTo>
                  <a:lnTo>
                    <a:pt x="433155" y="130362"/>
                  </a:lnTo>
                </a:path>
                <a:path w="1343660" h="140970">
                  <a:moveTo>
                    <a:pt x="557210" y="130362"/>
                  </a:moveTo>
                  <a:lnTo>
                    <a:pt x="567724" y="130362"/>
                  </a:lnTo>
                </a:path>
                <a:path w="1343660" h="140970">
                  <a:moveTo>
                    <a:pt x="704383" y="130362"/>
                  </a:moveTo>
                  <a:lnTo>
                    <a:pt x="708588" y="130362"/>
                  </a:lnTo>
                </a:path>
                <a:path w="1343660" h="140970">
                  <a:moveTo>
                    <a:pt x="868396" y="130362"/>
                  </a:moveTo>
                  <a:lnTo>
                    <a:pt x="889423" y="130362"/>
                  </a:lnTo>
                </a:path>
                <a:path w="1343660" h="140970">
                  <a:moveTo>
                    <a:pt x="1034512" y="130362"/>
                  </a:moveTo>
                  <a:lnTo>
                    <a:pt x="1040820" y="130362"/>
                  </a:lnTo>
                </a:path>
                <a:path w="1343660" h="140970">
                  <a:moveTo>
                    <a:pt x="1190097" y="130362"/>
                  </a:moveTo>
                  <a:lnTo>
                    <a:pt x="1196405" y="130362"/>
                  </a:lnTo>
                </a:path>
                <a:path w="1343660" h="140970">
                  <a:moveTo>
                    <a:pt x="1312063" y="130362"/>
                  </a:moveTo>
                  <a:lnTo>
                    <a:pt x="1320474" y="130362"/>
                  </a:lnTo>
                </a:path>
                <a:path w="1343660" h="140970">
                  <a:moveTo>
                    <a:pt x="14718" y="132466"/>
                  </a:moveTo>
                  <a:lnTo>
                    <a:pt x="35745" y="132466"/>
                  </a:lnTo>
                </a:path>
                <a:path w="1343660" h="140970">
                  <a:moveTo>
                    <a:pt x="60976" y="132466"/>
                  </a:moveTo>
                  <a:lnTo>
                    <a:pt x="71490" y="132466"/>
                  </a:lnTo>
                </a:path>
                <a:path w="1343660" h="140970">
                  <a:moveTo>
                    <a:pt x="269139" y="132466"/>
                  </a:moveTo>
                  <a:lnTo>
                    <a:pt x="275447" y="132466"/>
                  </a:lnTo>
                </a:path>
                <a:path w="1343660" h="140970">
                  <a:moveTo>
                    <a:pt x="422641" y="132466"/>
                  </a:moveTo>
                  <a:lnTo>
                    <a:pt x="443668" y="132466"/>
                  </a:lnTo>
                </a:path>
                <a:path w="1343660" h="140970">
                  <a:moveTo>
                    <a:pt x="559314" y="132466"/>
                  </a:moveTo>
                  <a:lnTo>
                    <a:pt x="580340" y="132466"/>
                  </a:lnTo>
                </a:path>
                <a:path w="1343660" h="140970">
                  <a:moveTo>
                    <a:pt x="693883" y="132466"/>
                  </a:moveTo>
                  <a:lnTo>
                    <a:pt x="714909" y="132466"/>
                  </a:lnTo>
                </a:path>
                <a:path w="1343660" h="140970">
                  <a:moveTo>
                    <a:pt x="862087" y="132466"/>
                  </a:moveTo>
                  <a:lnTo>
                    <a:pt x="897832" y="132466"/>
                  </a:lnTo>
                </a:path>
                <a:path w="1343660" h="140970">
                  <a:moveTo>
                    <a:pt x="1034512" y="132466"/>
                  </a:moveTo>
                  <a:lnTo>
                    <a:pt x="1055539" y="132466"/>
                  </a:lnTo>
                </a:path>
                <a:path w="1343660" h="140970">
                  <a:moveTo>
                    <a:pt x="1179597" y="132466"/>
                  </a:moveTo>
                  <a:lnTo>
                    <a:pt x="1200623" y="132466"/>
                  </a:lnTo>
                </a:path>
                <a:path w="1343660" h="140970">
                  <a:moveTo>
                    <a:pt x="1309960" y="132466"/>
                  </a:moveTo>
                  <a:lnTo>
                    <a:pt x="1330986" y="132466"/>
                  </a:lnTo>
                </a:path>
                <a:path w="1343660" h="140970">
                  <a:moveTo>
                    <a:pt x="6307" y="134569"/>
                  </a:moveTo>
                  <a:lnTo>
                    <a:pt x="42053" y="134569"/>
                  </a:lnTo>
                </a:path>
                <a:path w="1343660" h="140970">
                  <a:moveTo>
                    <a:pt x="58875" y="134569"/>
                  </a:moveTo>
                  <a:lnTo>
                    <a:pt x="69388" y="134569"/>
                  </a:lnTo>
                </a:path>
                <a:path w="1343660" h="140970">
                  <a:moveTo>
                    <a:pt x="267038" y="134569"/>
                  </a:moveTo>
                  <a:lnTo>
                    <a:pt x="275448" y="134569"/>
                  </a:lnTo>
                </a:path>
                <a:path w="1343660" h="140970">
                  <a:moveTo>
                    <a:pt x="416332" y="134569"/>
                  </a:moveTo>
                  <a:lnTo>
                    <a:pt x="452077" y="134569"/>
                  </a:lnTo>
                </a:path>
                <a:path w="1343660" h="140970">
                  <a:moveTo>
                    <a:pt x="550901" y="134569"/>
                  </a:moveTo>
                  <a:lnTo>
                    <a:pt x="588749" y="134569"/>
                  </a:lnTo>
                </a:path>
                <a:path w="1343660" h="140970">
                  <a:moveTo>
                    <a:pt x="687573" y="134569"/>
                  </a:moveTo>
                  <a:lnTo>
                    <a:pt x="723319" y="134569"/>
                  </a:lnTo>
                </a:path>
                <a:path w="1343660" h="140970">
                  <a:moveTo>
                    <a:pt x="1026100" y="134569"/>
                  </a:moveTo>
                  <a:lnTo>
                    <a:pt x="1061845" y="134569"/>
                  </a:lnTo>
                </a:path>
                <a:path w="1343660" h="140970">
                  <a:moveTo>
                    <a:pt x="1171184" y="134569"/>
                  </a:moveTo>
                  <a:lnTo>
                    <a:pt x="1209032" y="134569"/>
                  </a:lnTo>
                </a:path>
                <a:path w="1343660" h="140970">
                  <a:moveTo>
                    <a:pt x="1301547" y="134569"/>
                  </a:moveTo>
                  <a:lnTo>
                    <a:pt x="1339395" y="134569"/>
                  </a:lnTo>
                </a:path>
                <a:path w="1343660" h="140970">
                  <a:moveTo>
                    <a:pt x="0" y="136672"/>
                  </a:moveTo>
                  <a:lnTo>
                    <a:pt x="48361" y="136672"/>
                  </a:lnTo>
                </a:path>
                <a:path w="1343660" h="140970">
                  <a:moveTo>
                    <a:pt x="54668" y="136672"/>
                  </a:moveTo>
                  <a:lnTo>
                    <a:pt x="65182" y="136672"/>
                  </a:lnTo>
                </a:path>
                <a:path w="1343660" h="140970">
                  <a:moveTo>
                    <a:pt x="256524" y="136672"/>
                  </a:moveTo>
                  <a:lnTo>
                    <a:pt x="279653" y="136672"/>
                  </a:lnTo>
                </a:path>
                <a:path w="1343660" h="140970">
                  <a:moveTo>
                    <a:pt x="410023" y="136672"/>
                  </a:moveTo>
                  <a:lnTo>
                    <a:pt x="456281" y="136672"/>
                  </a:lnTo>
                </a:path>
                <a:path w="1343660" h="140970">
                  <a:moveTo>
                    <a:pt x="546695" y="136672"/>
                  </a:moveTo>
                  <a:lnTo>
                    <a:pt x="592953" y="136672"/>
                  </a:lnTo>
                </a:path>
                <a:path w="1343660" h="140970">
                  <a:moveTo>
                    <a:pt x="681264" y="136672"/>
                  </a:moveTo>
                  <a:lnTo>
                    <a:pt x="729625" y="136672"/>
                  </a:lnTo>
                </a:path>
                <a:path w="1343660" h="140970">
                  <a:moveTo>
                    <a:pt x="1019790" y="136672"/>
                  </a:moveTo>
                  <a:lnTo>
                    <a:pt x="1068151" y="136672"/>
                  </a:lnTo>
                </a:path>
                <a:path w="1343660" h="140970">
                  <a:moveTo>
                    <a:pt x="1166978" y="136672"/>
                  </a:moveTo>
                  <a:lnTo>
                    <a:pt x="1213237" y="136672"/>
                  </a:lnTo>
                </a:path>
                <a:path w="1343660" h="140970">
                  <a:moveTo>
                    <a:pt x="1297341" y="136672"/>
                  </a:moveTo>
                  <a:lnTo>
                    <a:pt x="1343600" y="136672"/>
                  </a:lnTo>
                </a:path>
                <a:path w="1343660" h="140970">
                  <a:moveTo>
                    <a:pt x="0" y="138775"/>
                  </a:moveTo>
                  <a:lnTo>
                    <a:pt x="48361" y="138775"/>
                  </a:lnTo>
                </a:path>
                <a:path w="1343660" h="140970">
                  <a:moveTo>
                    <a:pt x="54668" y="138775"/>
                  </a:moveTo>
                  <a:lnTo>
                    <a:pt x="65182" y="138775"/>
                  </a:lnTo>
                </a:path>
                <a:path w="1343660" h="140970">
                  <a:moveTo>
                    <a:pt x="256524" y="138775"/>
                  </a:moveTo>
                  <a:lnTo>
                    <a:pt x="279653" y="138775"/>
                  </a:lnTo>
                </a:path>
                <a:path w="1343660" h="140970">
                  <a:moveTo>
                    <a:pt x="410023" y="138775"/>
                  </a:moveTo>
                  <a:lnTo>
                    <a:pt x="456281" y="138775"/>
                  </a:lnTo>
                </a:path>
                <a:path w="1343660" h="140970">
                  <a:moveTo>
                    <a:pt x="546695" y="138775"/>
                  </a:moveTo>
                  <a:lnTo>
                    <a:pt x="592953" y="138775"/>
                  </a:lnTo>
                </a:path>
                <a:path w="1343660" h="140970">
                  <a:moveTo>
                    <a:pt x="681264" y="138775"/>
                  </a:moveTo>
                  <a:lnTo>
                    <a:pt x="729625" y="138775"/>
                  </a:lnTo>
                </a:path>
                <a:path w="1343660" h="140970">
                  <a:moveTo>
                    <a:pt x="1019790" y="138775"/>
                  </a:moveTo>
                  <a:lnTo>
                    <a:pt x="1068151" y="138775"/>
                  </a:lnTo>
                </a:path>
                <a:path w="1343660" h="140970">
                  <a:moveTo>
                    <a:pt x="1166978" y="138775"/>
                  </a:moveTo>
                  <a:lnTo>
                    <a:pt x="1213237" y="138775"/>
                  </a:lnTo>
                </a:path>
                <a:path w="1343660" h="140970">
                  <a:moveTo>
                    <a:pt x="1297341" y="138775"/>
                  </a:moveTo>
                  <a:lnTo>
                    <a:pt x="1343600" y="138775"/>
                  </a:lnTo>
                </a:path>
                <a:path w="1343660" h="140970">
                  <a:moveTo>
                    <a:pt x="248113" y="140878"/>
                  </a:moveTo>
                  <a:lnTo>
                    <a:pt x="288063" y="140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6269" y="3301258"/>
              <a:ext cx="107236" cy="862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0482" y="3307568"/>
              <a:ext cx="109338" cy="820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0499" y="3307568"/>
              <a:ext cx="382682" cy="8200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0267" y="3307568"/>
              <a:ext cx="386889" cy="820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6492" y="3309671"/>
              <a:ext cx="111441" cy="8410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68429" y="3388522"/>
              <a:ext cx="1431925" cy="124460"/>
            </a:xfrm>
            <a:custGeom>
              <a:avLst/>
              <a:gdLst/>
              <a:ahLst/>
              <a:cxnLst/>
              <a:rect l="l" t="t" r="r" b="b"/>
              <a:pathLst>
                <a:path w="1431925" h="124460">
                  <a:moveTo>
                    <a:pt x="920959" y="0"/>
                  </a:moveTo>
                  <a:lnTo>
                    <a:pt x="988244" y="0"/>
                  </a:lnTo>
                </a:path>
                <a:path w="1431925" h="124460">
                  <a:moveTo>
                    <a:pt x="65181" y="2103"/>
                  </a:moveTo>
                  <a:lnTo>
                    <a:pt x="136671" y="2103"/>
                  </a:lnTo>
                </a:path>
                <a:path w="1431925" h="124460">
                  <a:moveTo>
                    <a:pt x="475204" y="2103"/>
                  </a:moveTo>
                  <a:lnTo>
                    <a:pt x="544592" y="2103"/>
                  </a:lnTo>
                </a:path>
                <a:path w="1431925" h="124460">
                  <a:moveTo>
                    <a:pt x="609773" y="2103"/>
                  </a:moveTo>
                  <a:lnTo>
                    <a:pt x="681264" y="2103"/>
                  </a:lnTo>
                </a:path>
                <a:path w="1431925" h="124460">
                  <a:moveTo>
                    <a:pt x="746446" y="2103"/>
                  </a:moveTo>
                  <a:lnTo>
                    <a:pt x="820039" y="2103"/>
                  </a:lnTo>
                </a:path>
                <a:path w="1431925" h="124460">
                  <a:moveTo>
                    <a:pt x="927268" y="2103"/>
                  </a:moveTo>
                  <a:lnTo>
                    <a:pt x="986143" y="2103"/>
                  </a:lnTo>
                </a:path>
                <a:path w="1431925" h="124460">
                  <a:moveTo>
                    <a:pt x="1084972" y="2103"/>
                  </a:moveTo>
                  <a:lnTo>
                    <a:pt x="1156462" y="2103"/>
                  </a:lnTo>
                </a:path>
                <a:path w="1431925" h="124460">
                  <a:moveTo>
                    <a:pt x="1232160" y="2103"/>
                  </a:moveTo>
                  <a:lnTo>
                    <a:pt x="1303650" y="2103"/>
                  </a:lnTo>
                </a:path>
                <a:path w="1431925" h="124460">
                  <a:moveTo>
                    <a:pt x="1362523" y="2103"/>
                  </a:moveTo>
                  <a:lnTo>
                    <a:pt x="1431910" y="2103"/>
                  </a:lnTo>
                </a:path>
                <a:path w="1431925" h="124460">
                  <a:moveTo>
                    <a:pt x="65181" y="4206"/>
                  </a:moveTo>
                  <a:lnTo>
                    <a:pt x="136671" y="4206"/>
                  </a:lnTo>
                </a:path>
                <a:path w="1431925" h="124460">
                  <a:moveTo>
                    <a:pt x="475204" y="4206"/>
                  </a:moveTo>
                  <a:lnTo>
                    <a:pt x="544592" y="4206"/>
                  </a:lnTo>
                </a:path>
                <a:path w="1431925" h="124460">
                  <a:moveTo>
                    <a:pt x="609773" y="4206"/>
                  </a:moveTo>
                  <a:lnTo>
                    <a:pt x="681264" y="4206"/>
                  </a:lnTo>
                </a:path>
                <a:path w="1431925" h="124460">
                  <a:moveTo>
                    <a:pt x="746446" y="4206"/>
                  </a:moveTo>
                  <a:lnTo>
                    <a:pt x="820039" y="4206"/>
                  </a:lnTo>
                </a:path>
                <a:path w="1431925" h="124460">
                  <a:moveTo>
                    <a:pt x="927268" y="4206"/>
                  </a:moveTo>
                  <a:lnTo>
                    <a:pt x="986143" y="4206"/>
                  </a:lnTo>
                </a:path>
                <a:path w="1431925" h="124460">
                  <a:moveTo>
                    <a:pt x="1084972" y="4206"/>
                  </a:moveTo>
                  <a:lnTo>
                    <a:pt x="1156462" y="4206"/>
                  </a:lnTo>
                </a:path>
                <a:path w="1431925" h="124460">
                  <a:moveTo>
                    <a:pt x="1232160" y="4206"/>
                  </a:moveTo>
                  <a:lnTo>
                    <a:pt x="1303650" y="4206"/>
                  </a:lnTo>
                </a:path>
                <a:path w="1431925" h="124460">
                  <a:moveTo>
                    <a:pt x="1362523" y="4206"/>
                  </a:moveTo>
                  <a:lnTo>
                    <a:pt x="1431910" y="4206"/>
                  </a:lnTo>
                </a:path>
                <a:path w="1431925" h="124460">
                  <a:moveTo>
                    <a:pt x="65181" y="6309"/>
                  </a:moveTo>
                  <a:lnTo>
                    <a:pt x="132466" y="6309"/>
                  </a:lnTo>
                </a:path>
                <a:path w="1431925" h="124460">
                  <a:moveTo>
                    <a:pt x="309090" y="6309"/>
                  </a:moveTo>
                  <a:lnTo>
                    <a:pt x="384785" y="6309"/>
                  </a:lnTo>
                </a:path>
                <a:path w="1431925" h="124460">
                  <a:moveTo>
                    <a:pt x="479410" y="6309"/>
                  </a:moveTo>
                  <a:lnTo>
                    <a:pt x="542490" y="6309"/>
                  </a:lnTo>
                </a:path>
                <a:path w="1431925" h="124460">
                  <a:moveTo>
                    <a:pt x="616083" y="6309"/>
                  </a:moveTo>
                  <a:lnTo>
                    <a:pt x="679162" y="6309"/>
                  </a:lnTo>
                </a:path>
                <a:path w="1431925" h="124460">
                  <a:moveTo>
                    <a:pt x="750652" y="6309"/>
                  </a:moveTo>
                  <a:lnTo>
                    <a:pt x="815834" y="6309"/>
                  </a:lnTo>
                </a:path>
                <a:path w="1431925" h="124460">
                  <a:moveTo>
                    <a:pt x="931474" y="6309"/>
                  </a:moveTo>
                  <a:lnTo>
                    <a:pt x="984041" y="6309"/>
                  </a:lnTo>
                </a:path>
                <a:path w="1431925" h="124460">
                  <a:moveTo>
                    <a:pt x="1091281" y="6309"/>
                  </a:moveTo>
                  <a:lnTo>
                    <a:pt x="1152258" y="6309"/>
                  </a:lnTo>
                </a:path>
                <a:path w="1431925" h="124460">
                  <a:moveTo>
                    <a:pt x="1236366" y="6309"/>
                  </a:moveTo>
                  <a:lnTo>
                    <a:pt x="1301548" y="6309"/>
                  </a:lnTo>
                </a:path>
                <a:path w="1431925" h="124460">
                  <a:moveTo>
                    <a:pt x="1366729" y="6309"/>
                  </a:moveTo>
                  <a:lnTo>
                    <a:pt x="1429809" y="6309"/>
                  </a:lnTo>
                </a:path>
                <a:path w="1431925" h="124460">
                  <a:moveTo>
                    <a:pt x="63079" y="8412"/>
                  </a:moveTo>
                  <a:lnTo>
                    <a:pt x="71490" y="8412"/>
                  </a:lnTo>
                </a:path>
                <a:path w="1431925" h="124460">
                  <a:moveTo>
                    <a:pt x="75695" y="8412"/>
                  </a:moveTo>
                  <a:lnTo>
                    <a:pt x="130364" y="8412"/>
                  </a:lnTo>
                </a:path>
                <a:path w="1431925" h="124460">
                  <a:moveTo>
                    <a:pt x="311193" y="8412"/>
                  </a:moveTo>
                  <a:lnTo>
                    <a:pt x="380580" y="8412"/>
                  </a:lnTo>
                </a:path>
                <a:path w="1431925" h="124460">
                  <a:moveTo>
                    <a:pt x="485720" y="8412"/>
                  </a:moveTo>
                  <a:lnTo>
                    <a:pt x="540389" y="8412"/>
                  </a:lnTo>
                </a:path>
                <a:path w="1431925" h="124460">
                  <a:moveTo>
                    <a:pt x="620289" y="8412"/>
                  </a:moveTo>
                  <a:lnTo>
                    <a:pt x="672855" y="8412"/>
                  </a:lnTo>
                </a:path>
                <a:path w="1431925" h="124460">
                  <a:moveTo>
                    <a:pt x="759064" y="8412"/>
                  </a:moveTo>
                  <a:lnTo>
                    <a:pt x="811631" y="8412"/>
                  </a:lnTo>
                </a:path>
                <a:path w="1431925" h="124460">
                  <a:moveTo>
                    <a:pt x="935681" y="8412"/>
                  </a:moveTo>
                  <a:lnTo>
                    <a:pt x="977734" y="8412"/>
                  </a:lnTo>
                </a:path>
                <a:path w="1431925" h="124460">
                  <a:moveTo>
                    <a:pt x="1097590" y="8412"/>
                  </a:moveTo>
                  <a:lnTo>
                    <a:pt x="1150157" y="8412"/>
                  </a:lnTo>
                </a:path>
                <a:path w="1431925" h="124460">
                  <a:moveTo>
                    <a:pt x="1244778" y="8412"/>
                  </a:moveTo>
                  <a:lnTo>
                    <a:pt x="1297345" y="8412"/>
                  </a:lnTo>
                </a:path>
                <a:path w="1431925" h="124460">
                  <a:moveTo>
                    <a:pt x="1373038" y="8412"/>
                  </a:moveTo>
                  <a:lnTo>
                    <a:pt x="1423502" y="8412"/>
                  </a:lnTo>
                </a:path>
                <a:path w="1431925" h="124460">
                  <a:moveTo>
                    <a:pt x="63079" y="10500"/>
                  </a:moveTo>
                  <a:lnTo>
                    <a:pt x="67285" y="10500"/>
                  </a:lnTo>
                </a:path>
                <a:path w="1431925" h="124460">
                  <a:moveTo>
                    <a:pt x="82003" y="10500"/>
                  </a:moveTo>
                  <a:lnTo>
                    <a:pt x="126159" y="10500"/>
                  </a:lnTo>
                </a:path>
                <a:path w="1431925" h="124460">
                  <a:moveTo>
                    <a:pt x="311193" y="10500"/>
                  </a:moveTo>
                  <a:lnTo>
                    <a:pt x="315398" y="10500"/>
                  </a:lnTo>
                </a:path>
                <a:path w="1431925" h="124460">
                  <a:moveTo>
                    <a:pt x="321705" y="10500"/>
                  </a:moveTo>
                  <a:lnTo>
                    <a:pt x="376374" y="10500"/>
                  </a:lnTo>
                </a:path>
                <a:path w="1431925" h="124460">
                  <a:moveTo>
                    <a:pt x="489926" y="10500"/>
                  </a:moveTo>
                  <a:lnTo>
                    <a:pt x="534082" y="10500"/>
                  </a:lnTo>
                </a:path>
                <a:path w="1431925" h="124460">
                  <a:moveTo>
                    <a:pt x="626598" y="10500"/>
                  </a:moveTo>
                  <a:lnTo>
                    <a:pt x="668651" y="10500"/>
                  </a:lnTo>
                </a:path>
                <a:path w="1431925" h="124460">
                  <a:moveTo>
                    <a:pt x="765374" y="10500"/>
                  </a:moveTo>
                  <a:lnTo>
                    <a:pt x="805324" y="10500"/>
                  </a:lnTo>
                </a:path>
                <a:path w="1431925" h="124460">
                  <a:moveTo>
                    <a:pt x="944093" y="10500"/>
                  </a:moveTo>
                  <a:lnTo>
                    <a:pt x="971428" y="10500"/>
                  </a:lnTo>
                </a:path>
                <a:path w="1431925" h="124460">
                  <a:moveTo>
                    <a:pt x="1103900" y="10500"/>
                  </a:moveTo>
                  <a:lnTo>
                    <a:pt x="1145953" y="10500"/>
                  </a:lnTo>
                </a:path>
                <a:path w="1431925" h="124460">
                  <a:moveTo>
                    <a:pt x="1248985" y="10500"/>
                  </a:moveTo>
                  <a:lnTo>
                    <a:pt x="1291038" y="10500"/>
                  </a:lnTo>
                </a:path>
                <a:path w="1431925" h="124460">
                  <a:moveTo>
                    <a:pt x="1377244" y="10500"/>
                  </a:moveTo>
                  <a:lnTo>
                    <a:pt x="1419298" y="10500"/>
                  </a:lnTo>
                </a:path>
                <a:path w="1431925" h="124460">
                  <a:moveTo>
                    <a:pt x="60976" y="12603"/>
                  </a:moveTo>
                  <a:lnTo>
                    <a:pt x="67284" y="12603"/>
                  </a:lnTo>
                </a:path>
                <a:path w="1431925" h="124460">
                  <a:moveTo>
                    <a:pt x="86208" y="12603"/>
                  </a:moveTo>
                  <a:lnTo>
                    <a:pt x="119850" y="12603"/>
                  </a:lnTo>
                </a:path>
                <a:path w="1431925" h="124460">
                  <a:moveTo>
                    <a:pt x="309090" y="12603"/>
                  </a:moveTo>
                  <a:lnTo>
                    <a:pt x="313295" y="12603"/>
                  </a:lnTo>
                </a:path>
                <a:path w="1431925" h="124460">
                  <a:moveTo>
                    <a:pt x="325911" y="12603"/>
                  </a:moveTo>
                  <a:lnTo>
                    <a:pt x="370067" y="12603"/>
                  </a:lnTo>
                </a:path>
                <a:path w="1431925" h="124460">
                  <a:moveTo>
                    <a:pt x="498323" y="12603"/>
                  </a:moveTo>
                  <a:lnTo>
                    <a:pt x="527760" y="12603"/>
                  </a:lnTo>
                </a:path>
                <a:path w="1431925" h="124460">
                  <a:moveTo>
                    <a:pt x="630804" y="12603"/>
                  </a:moveTo>
                  <a:lnTo>
                    <a:pt x="660242" y="12603"/>
                  </a:lnTo>
                </a:path>
                <a:path w="1431925" h="124460">
                  <a:moveTo>
                    <a:pt x="761167" y="12603"/>
                  </a:moveTo>
                  <a:lnTo>
                    <a:pt x="799015" y="12603"/>
                  </a:lnTo>
                </a:path>
                <a:path w="1431925" h="124460">
                  <a:moveTo>
                    <a:pt x="944093" y="12603"/>
                  </a:moveTo>
                  <a:lnTo>
                    <a:pt x="950401" y="12603"/>
                  </a:lnTo>
                </a:path>
                <a:path w="1431925" h="124460">
                  <a:moveTo>
                    <a:pt x="1108106" y="12603"/>
                  </a:moveTo>
                  <a:lnTo>
                    <a:pt x="1137543" y="12603"/>
                  </a:lnTo>
                </a:path>
                <a:path w="1431925" h="124460">
                  <a:moveTo>
                    <a:pt x="1253191" y="12603"/>
                  </a:moveTo>
                  <a:lnTo>
                    <a:pt x="1282628" y="12603"/>
                  </a:lnTo>
                </a:path>
                <a:path w="1431925" h="124460">
                  <a:moveTo>
                    <a:pt x="1383554" y="12603"/>
                  </a:moveTo>
                  <a:lnTo>
                    <a:pt x="1410888" y="12603"/>
                  </a:lnTo>
                </a:path>
                <a:path w="1431925" h="124460">
                  <a:moveTo>
                    <a:pt x="60976" y="14706"/>
                  </a:moveTo>
                  <a:lnTo>
                    <a:pt x="67284" y="14706"/>
                  </a:lnTo>
                </a:path>
                <a:path w="1431925" h="124460">
                  <a:moveTo>
                    <a:pt x="86208" y="14706"/>
                  </a:moveTo>
                  <a:lnTo>
                    <a:pt x="119850" y="14706"/>
                  </a:lnTo>
                </a:path>
                <a:path w="1431925" h="124460">
                  <a:moveTo>
                    <a:pt x="309090" y="14706"/>
                  </a:moveTo>
                  <a:lnTo>
                    <a:pt x="313295" y="14706"/>
                  </a:lnTo>
                </a:path>
                <a:path w="1431925" h="124460">
                  <a:moveTo>
                    <a:pt x="325911" y="14706"/>
                  </a:moveTo>
                  <a:lnTo>
                    <a:pt x="370067" y="14706"/>
                  </a:lnTo>
                </a:path>
                <a:path w="1431925" h="124460">
                  <a:moveTo>
                    <a:pt x="498323" y="14706"/>
                  </a:moveTo>
                  <a:lnTo>
                    <a:pt x="527760" y="14706"/>
                  </a:lnTo>
                </a:path>
                <a:path w="1431925" h="124460">
                  <a:moveTo>
                    <a:pt x="630804" y="14706"/>
                  </a:moveTo>
                  <a:lnTo>
                    <a:pt x="660242" y="14706"/>
                  </a:lnTo>
                </a:path>
                <a:path w="1431925" h="124460">
                  <a:moveTo>
                    <a:pt x="761167" y="14706"/>
                  </a:moveTo>
                  <a:lnTo>
                    <a:pt x="799015" y="14706"/>
                  </a:lnTo>
                </a:path>
                <a:path w="1431925" h="124460">
                  <a:moveTo>
                    <a:pt x="944093" y="14706"/>
                  </a:moveTo>
                  <a:lnTo>
                    <a:pt x="950401" y="14706"/>
                  </a:lnTo>
                </a:path>
                <a:path w="1431925" h="124460">
                  <a:moveTo>
                    <a:pt x="1108106" y="14706"/>
                  </a:moveTo>
                  <a:lnTo>
                    <a:pt x="1137543" y="14706"/>
                  </a:lnTo>
                </a:path>
                <a:path w="1431925" h="124460">
                  <a:moveTo>
                    <a:pt x="1253191" y="14706"/>
                  </a:moveTo>
                  <a:lnTo>
                    <a:pt x="1282628" y="14706"/>
                  </a:lnTo>
                </a:path>
                <a:path w="1431925" h="124460">
                  <a:moveTo>
                    <a:pt x="1383554" y="14706"/>
                  </a:moveTo>
                  <a:lnTo>
                    <a:pt x="1410888" y="14706"/>
                  </a:lnTo>
                </a:path>
                <a:path w="1431925" h="124460">
                  <a:moveTo>
                    <a:pt x="60976" y="16809"/>
                  </a:moveTo>
                  <a:lnTo>
                    <a:pt x="65182" y="16809"/>
                  </a:lnTo>
                </a:path>
                <a:path w="1431925" h="124460">
                  <a:moveTo>
                    <a:pt x="86208" y="16809"/>
                  </a:moveTo>
                  <a:lnTo>
                    <a:pt x="94618" y="16809"/>
                  </a:lnTo>
                </a:path>
                <a:path w="1431925" h="124460">
                  <a:moveTo>
                    <a:pt x="115645" y="16809"/>
                  </a:moveTo>
                  <a:lnTo>
                    <a:pt x="121953" y="16809"/>
                  </a:lnTo>
                </a:path>
                <a:path w="1431925" h="124460">
                  <a:moveTo>
                    <a:pt x="309090" y="16809"/>
                  </a:moveTo>
                  <a:lnTo>
                    <a:pt x="313295" y="16809"/>
                  </a:lnTo>
                </a:path>
                <a:path w="1431925" h="124460">
                  <a:moveTo>
                    <a:pt x="334322" y="16809"/>
                  </a:moveTo>
                  <a:lnTo>
                    <a:pt x="367965" y="16809"/>
                  </a:lnTo>
                </a:path>
                <a:path w="1431925" h="124460">
                  <a:moveTo>
                    <a:pt x="498323" y="16809"/>
                  </a:moveTo>
                  <a:lnTo>
                    <a:pt x="504631" y="16809"/>
                  </a:lnTo>
                </a:path>
                <a:path w="1431925" h="124460">
                  <a:moveTo>
                    <a:pt x="630804" y="16809"/>
                  </a:moveTo>
                  <a:lnTo>
                    <a:pt x="639215" y="16809"/>
                  </a:lnTo>
                </a:path>
                <a:path w="1431925" h="124460">
                  <a:moveTo>
                    <a:pt x="759064" y="16809"/>
                  </a:moveTo>
                  <a:lnTo>
                    <a:pt x="769578" y="16809"/>
                  </a:lnTo>
                </a:path>
                <a:path w="1431925" h="124460">
                  <a:moveTo>
                    <a:pt x="771668" y="16809"/>
                  </a:moveTo>
                  <a:lnTo>
                    <a:pt x="780078" y="16809"/>
                  </a:lnTo>
                </a:path>
                <a:path w="1431925" h="124460">
                  <a:moveTo>
                    <a:pt x="782183" y="16809"/>
                  </a:moveTo>
                  <a:lnTo>
                    <a:pt x="790594" y="16809"/>
                  </a:lnTo>
                </a:path>
                <a:path w="1431925" h="124460">
                  <a:moveTo>
                    <a:pt x="944093" y="16809"/>
                  </a:moveTo>
                  <a:lnTo>
                    <a:pt x="950401" y="16809"/>
                  </a:lnTo>
                </a:path>
                <a:path w="1431925" h="124460">
                  <a:moveTo>
                    <a:pt x="1108106" y="16809"/>
                  </a:moveTo>
                  <a:lnTo>
                    <a:pt x="1116517" y="16809"/>
                  </a:lnTo>
                </a:path>
                <a:path w="1431925" h="124460">
                  <a:moveTo>
                    <a:pt x="1253191" y="16809"/>
                  </a:moveTo>
                  <a:lnTo>
                    <a:pt x="1265807" y="16809"/>
                  </a:lnTo>
                </a:path>
                <a:path w="1431925" h="124460">
                  <a:moveTo>
                    <a:pt x="1383554" y="16809"/>
                  </a:moveTo>
                  <a:lnTo>
                    <a:pt x="1389862" y="16809"/>
                  </a:lnTo>
                </a:path>
                <a:path w="1431925" h="124460">
                  <a:moveTo>
                    <a:pt x="60976" y="18912"/>
                  </a:moveTo>
                  <a:lnTo>
                    <a:pt x="65182" y="18912"/>
                  </a:lnTo>
                </a:path>
                <a:path w="1431925" h="124460">
                  <a:moveTo>
                    <a:pt x="86208" y="18912"/>
                  </a:moveTo>
                  <a:lnTo>
                    <a:pt x="94618" y="18912"/>
                  </a:lnTo>
                </a:path>
                <a:path w="1431925" h="124460">
                  <a:moveTo>
                    <a:pt x="115645" y="18912"/>
                  </a:moveTo>
                  <a:lnTo>
                    <a:pt x="121953" y="18912"/>
                  </a:lnTo>
                </a:path>
                <a:path w="1431925" h="124460">
                  <a:moveTo>
                    <a:pt x="309090" y="18912"/>
                  </a:moveTo>
                  <a:lnTo>
                    <a:pt x="313295" y="18912"/>
                  </a:lnTo>
                </a:path>
                <a:path w="1431925" h="124460">
                  <a:moveTo>
                    <a:pt x="334322" y="18912"/>
                  </a:moveTo>
                  <a:lnTo>
                    <a:pt x="338528" y="18912"/>
                  </a:lnTo>
                </a:path>
                <a:path w="1431925" h="124460">
                  <a:moveTo>
                    <a:pt x="363754" y="18912"/>
                  </a:moveTo>
                  <a:lnTo>
                    <a:pt x="367959" y="18912"/>
                  </a:lnTo>
                </a:path>
                <a:path w="1431925" h="124460">
                  <a:moveTo>
                    <a:pt x="498323" y="18912"/>
                  </a:moveTo>
                  <a:lnTo>
                    <a:pt x="504631" y="18912"/>
                  </a:lnTo>
                </a:path>
                <a:path w="1431925" h="124460">
                  <a:moveTo>
                    <a:pt x="630804" y="18912"/>
                  </a:moveTo>
                  <a:lnTo>
                    <a:pt x="639215" y="18912"/>
                  </a:lnTo>
                </a:path>
                <a:path w="1431925" h="124460">
                  <a:moveTo>
                    <a:pt x="759064" y="18912"/>
                  </a:moveTo>
                  <a:lnTo>
                    <a:pt x="767475" y="18912"/>
                  </a:lnTo>
                </a:path>
                <a:path w="1431925" h="124460">
                  <a:moveTo>
                    <a:pt x="771668" y="18912"/>
                  </a:moveTo>
                  <a:lnTo>
                    <a:pt x="780078" y="18912"/>
                  </a:lnTo>
                </a:path>
                <a:path w="1431925" h="124460">
                  <a:moveTo>
                    <a:pt x="786390" y="18912"/>
                  </a:moveTo>
                  <a:lnTo>
                    <a:pt x="792698" y="18912"/>
                  </a:lnTo>
                </a:path>
                <a:path w="1431925" h="124460">
                  <a:moveTo>
                    <a:pt x="944093" y="18912"/>
                  </a:moveTo>
                  <a:lnTo>
                    <a:pt x="950401" y="18912"/>
                  </a:lnTo>
                </a:path>
                <a:path w="1431925" h="124460">
                  <a:moveTo>
                    <a:pt x="1108106" y="18912"/>
                  </a:moveTo>
                  <a:lnTo>
                    <a:pt x="1116517" y="18912"/>
                  </a:lnTo>
                </a:path>
                <a:path w="1431925" h="124460">
                  <a:moveTo>
                    <a:pt x="1253191" y="18912"/>
                  </a:moveTo>
                  <a:lnTo>
                    <a:pt x="1265807" y="18912"/>
                  </a:lnTo>
                </a:path>
                <a:path w="1431925" h="124460">
                  <a:moveTo>
                    <a:pt x="1383554" y="18912"/>
                  </a:moveTo>
                  <a:lnTo>
                    <a:pt x="1389862" y="18912"/>
                  </a:lnTo>
                </a:path>
                <a:path w="1431925" h="124460">
                  <a:moveTo>
                    <a:pt x="56772" y="21015"/>
                  </a:moveTo>
                  <a:lnTo>
                    <a:pt x="65182" y="21015"/>
                  </a:lnTo>
                </a:path>
                <a:path w="1431925" h="124460">
                  <a:moveTo>
                    <a:pt x="86208" y="21015"/>
                  </a:moveTo>
                  <a:lnTo>
                    <a:pt x="94618" y="21015"/>
                  </a:lnTo>
                </a:path>
                <a:path w="1431925" h="124460">
                  <a:moveTo>
                    <a:pt x="117748" y="21015"/>
                  </a:moveTo>
                  <a:lnTo>
                    <a:pt x="126159" y="21015"/>
                  </a:lnTo>
                </a:path>
                <a:path w="1431925" h="124460">
                  <a:moveTo>
                    <a:pt x="304885" y="21015"/>
                  </a:moveTo>
                  <a:lnTo>
                    <a:pt x="311193" y="21015"/>
                  </a:lnTo>
                </a:path>
                <a:path w="1431925" h="124460">
                  <a:moveTo>
                    <a:pt x="334322" y="21015"/>
                  </a:moveTo>
                  <a:lnTo>
                    <a:pt x="338528" y="21015"/>
                  </a:lnTo>
                </a:path>
                <a:path w="1431925" h="124460">
                  <a:moveTo>
                    <a:pt x="363754" y="21015"/>
                  </a:moveTo>
                  <a:lnTo>
                    <a:pt x="367959" y="21015"/>
                  </a:lnTo>
                </a:path>
                <a:path w="1431925" h="124460">
                  <a:moveTo>
                    <a:pt x="498323" y="21015"/>
                  </a:moveTo>
                  <a:lnTo>
                    <a:pt x="504631" y="21015"/>
                  </a:lnTo>
                </a:path>
                <a:path w="1431925" h="124460">
                  <a:moveTo>
                    <a:pt x="630804" y="21015"/>
                  </a:moveTo>
                  <a:lnTo>
                    <a:pt x="639215" y="21015"/>
                  </a:lnTo>
                </a:path>
                <a:path w="1431925" h="124460">
                  <a:moveTo>
                    <a:pt x="756961" y="21015"/>
                  </a:moveTo>
                  <a:lnTo>
                    <a:pt x="765372" y="21015"/>
                  </a:lnTo>
                </a:path>
                <a:path w="1431925" h="124460">
                  <a:moveTo>
                    <a:pt x="771668" y="21015"/>
                  </a:moveTo>
                  <a:lnTo>
                    <a:pt x="780078" y="21015"/>
                  </a:lnTo>
                </a:path>
                <a:path w="1431925" h="124460">
                  <a:moveTo>
                    <a:pt x="786390" y="21015"/>
                  </a:moveTo>
                  <a:lnTo>
                    <a:pt x="796903" y="21015"/>
                  </a:lnTo>
                </a:path>
                <a:path w="1431925" h="124460">
                  <a:moveTo>
                    <a:pt x="944093" y="21015"/>
                  </a:moveTo>
                  <a:lnTo>
                    <a:pt x="950401" y="21015"/>
                  </a:lnTo>
                </a:path>
                <a:path w="1431925" h="124460">
                  <a:moveTo>
                    <a:pt x="1108106" y="21015"/>
                  </a:moveTo>
                  <a:lnTo>
                    <a:pt x="1116517" y="21015"/>
                  </a:lnTo>
                </a:path>
                <a:path w="1431925" h="124460">
                  <a:moveTo>
                    <a:pt x="1248985" y="21015"/>
                  </a:moveTo>
                  <a:lnTo>
                    <a:pt x="1257395" y="21015"/>
                  </a:lnTo>
                </a:path>
                <a:path w="1431925" h="124460">
                  <a:moveTo>
                    <a:pt x="1259485" y="21015"/>
                  </a:moveTo>
                  <a:lnTo>
                    <a:pt x="1267896" y="21015"/>
                  </a:lnTo>
                </a:path>
                <a:path w="1431925" h="124460">
                  <a:moveTo>
                    <a:pt x="1383554" y="21015"/>
                  </a:moveTo>
                  <a:lnTo>
                    <a:pt x="1389862" y="21015"/>
                  </a:lnTo>
                </a:path>
                <a:path w="1431925" h="124460">
                  <a:moveTo>
                    <a:pt x="56772" y="23119"/>
                  </a:moveTo>
                  <a:lnTo>
                    <a:pt x="63080" y="23119"/>
                  </a:lnTo>
                </a:path>
                <a:path w="1431925" h="124460">
                  <a:moveTo>
                    <a:pt x="86208" y="23119"/>
                  </a:moveTo>
                  <a:lnTo>
                    <a:pt x="94618" y="23119"/>
                  </a:lnTo>
                </a:path>
                <a:path w="1431925" h="124460">
                  <a:moveTo>
                    <a:pt x="117748" y="23119"/>
                  </a:moveTo>
                  <a:lnTo>
                    <a:pt x="126159" y="23119"/>
                  </a:lnTo>
                </a:path>
                <a:path w="1431925" h="124460">
                  <a:moveTo>
                    <a:pt x="304885" y="23119"/>
                  </a:moveTo>
                  <a:lnTo>
                    <a:pt x="311193" y="23119"/>
                  </a:lnTo>
                </a:path>
                <a:path w="1431925" h="124460">
                  <a:moveTo>
                    <a:pt x="334322" y="23119"/>
                  </a:moveTo>
                  <a:lnTo>
                    <a:pt x="338528" y="23119"/>
                  </a:lnTo>
                </a:path>
                <a:path w="1431925" h="124460">
                  <a:moveTo>
                    <a:pt x="365857" y="23119"/>
                  </a:moveTo>
                  <a:lnTo>
                    <a:pt x="370062" y="23119"/>
                  </a:lnTo>
                </a:path>
                <a:path w="1431925" h="124460">
                  <a:moveTo>
                    <a:pt x="498323" y="23119"/>
                  </a:moveTo>
                  <a:lnTo>
                    <a:pt x="504631" y="23119"/>
                  </a:lnTo>
                </a:path>
                <a:path w="1431925" h="124460">
                  <a:moveTo>
                    <a:pt x="630804" y="23119"/>
                  </a:moveTo>
                  <a:lnTo>
                    <a:pt x="639215" y="23119"/>
                  </a:lnTo>
                </a:path>
                <a:path w="1431925" h="124460">
                  <a:moveTo>
                    <a:pt x="754858" y="23119"/>
                  </a:moveTo>
                  <a:lnTo>
                    <a:pt x="765371" y="23119"/>
                  </a:lnTo>
                </a:path>
                <a:path w="1431925" h="124460">
                  <a:moveTo>
                    <a:pt x="771668" y="23119"/>
                  </a:moveTo>
                  <a:lnTo>
                    <a:pt x="780078" y="23119"/>
                  </a:lnTo>
                </a:path>
                <a:path w="1431925" h="124460">
                  <a:moveTo>
                    <a:pt x="788493" y="23119"/>
                  </a:moveTo>
                  <a:lnTo>
                    <a:pt x="796903" y="23119"/>
                  </a:lnTo>
                </a:path>
                <a:path w="1431925" h="124460">
                  <a:moveTo>
                    <a:pt x="944093" y="23119"/>
                  </a:moveTo>
                  <a:lnTo>
                    <a:pt x="950401" y="23119"/>
                  </a:lnTo>
                </a:path>
                <a:path w="1431925" h="124460">
                  <a:moveTo>
                    <a:pt x="1108106" y="23119"/>
                  </a:moveTo>
                  <a:lnTo>
                    <a:pt x="1116517" y="23119"/>
                  </a:lnTo>
                </a:path>
                <a:path w="1431925" h="124460">
                  <a:moveTo>
                    <a:pt x="1248985" y="23119"/>
                  </a:moveTo>
                  <a:lnTo>
                    <a:pt x="1257395" y="23119"/>
                  </a:lnTo>
                </a:path>
                <a:path w="1431925" h="124460">
                  <a:moveTo>
                    <a:pt x="1259485" y="23119"/>
                  </a:moveTo>
                  <a:lnTo>
                    <a:pt x="1267896" y="23119"/>
                  </a:lnTo>
                </a:path>
                <a:path w="1431925" h="124460">
                  <a:moveTo>
                    <a:pt x="1383554" y="23119"/>
                  </a:moveTo>
                  <a:lnTo>
                    <a:pt x="1389862" y="23119"/>
                  </a:lnTo>
                </a:path>
                <a:path w="1431925" h="124460">
                  <a:moveTo>
                    <a:pt x="56772" y="25222"/>
                  </a:moveTo>
                  <a:lnTo>
                    <a:pt x="63080" y="25222"/>
                  </a:lnTo>
                </a:path>
                <a:path w="1431925" h="124460">
                  <a:moveTo>
                    <a:pt x="86208" y="25222"/>
                  </a:moveTo>
                  <a:lnTo>
                    <a:pt x="94618" y="25222"/>
                  </a:lnTo>
                </a:path>
                <a:path w="1431925" h="124460">
                  <a:moveTo>
                    <a:pt x="117748" y="25222"/>
                  </a:moveTo>
                  <a:lnTo>
                    <a:pt x="126159" y="25222"/>
                  </a:lnTo>
                </a:path>
                <a:path w="1431925" h="124460">
                  <a:moveTo>
                    <a:pt x="304885" y="25222"/>
                  </a:moveTo>
                  <a:lnTo>
                    <a:pt x="311193" y="25222"/>
                  </a:lnTo>
                </a:path>
                <a:path w="1431925" h="124460">
                  <a:moveTo>
                    <a:pt x="334322" y="25222"/>
                  </a:moveTo>
                  <a:lnTo>
                    <a:pt x="338528" y="25222"/>
                  </a:lnTo>
                </a:path>
                <a:path w="1431925" h="124460">
                  <a:moveTo>
                    <a:pt x="365857" y="25222"/>
                  </a:moveTo>
                  <a:lnTo>
                    <a:pt x="370062" y="25222"/>
                  </a:lnTo>
                </a:path>
                <a:path w="1431925" h="124460">
                  <a:moveTo>
                    <a:pt x="498323" y="25222"/>
                  </a:moveTo>
                  <a:lnTo>
                    <a:pt x="504631" y="25222"/>
                  </a:lnTo>
                </a:path>
                <a:path w="1431925" h="124460">
                  <a:moveTo>
                    <a:pt x="630804" y="25222"/>
                  </a:moveTo>
                  <a:lnTo>
                    <a:pt x="639215" y="25222"/>
                  </a:lnTo>
                </a:path>
                <a:path w="1431925" h="124460">
                  <a:moveTo>
                    <a:pt x="754858" y="25222"/>
                  </a:moveTo>
                  <a:lnTo>
                    <a:pt x="765371" y="25222"/>
                  </a:lnTo>
                </a:path>
                <a:path w="1431925" h="124460">
                  <a:moveTo>
                    <a:pt x="771668" y="25222"/>
                  </a:moveTo>
                  <a:lnTo>
                    <a:pt x="780078" y="25222"/>
                  </a:lnTo>
                </a:path>
                <a:path w="1431925" h="124460">
                  <a:moveTo>
                    <a:pt x="788493" y="25222"/>
                  </a:moveTo>
                  <a:lnTo>
                    <a:pt x="796903" y="25222"/>
                  </a:lnTo>
                </a:path>
                <a:path w="1431925" h="124460">
                  <a:moveTo>
                    <a:pt x="944093" y="25222"/>
                  </a:moveTo>
                  <a:lnTo>
                    <a:pt x="950401" y="25222"/>
                  </a:lnTo>
                </a:path>
                <a:path w="1431925" h="124460">
                  <a:moveTo>
                    <a:pt x="1108106" y="25222"/>
                  </a:moveTo>
                  <a:lnTo>
                    <a:pt x="1116517" y="25222"/>
                  </a:lnTo>
                </a:path>
                <a:path w="1431925" h="124460">
                  <a:moveTo>
                    <a:pt x="1248985" y="25222"/>
                  </a:moveTo>
                  <a:lnTo>
                    <a:pt x="1257395" y="25222"/>
                  </a:lnTo>
                </a:path>
                <a:path w="1431925" h="124460">
                  <a:moveTo>
                    <a:pt x="1259485" y="25222"/>
                  </a:moveTo>
                  <a:lnTo>
                    <a:pt x="1267896" y="25222"/>
                  </a:lnTo>
                </a:path>
                <a:path w="1431925" h="124460">
                  <a:moveTo>
                    <a:pt x="1383554" y="25222"/>
                  </a:moveTo>
                  <a:lnTo>
                    <a:pt x="1389862" y="25222"/>
                  </a:lnTo>
                </a:path>
                <a:path w="1431925" h="124460">
                  <a:moveTo>
                    <a:pt x="54668" y="27325"/>
                  </a:moveTo>
                  <a:lnTo>
                    <a:pt x="63079" y="27325"/>
                  </a:lnTo>
                </a:path>
                <a:path w="1431925" h="124460">
                  <a:moveTo>
                    <a:pt x="86208" y="27325"/>
                  </a:moveTo>
                  <a:lnTo>
                    <a:pt x="94618" y="27325"/>
                  </a:lnTo>
                </a:path>
                <a:path w="1431925" h="124460">
                  <a:moveTo>
                    <a:pt x="119850" y="27325"/>
                  </a:moveTo>
                  <a:lnTo>
                    <a:pt x="128261" y="27325"/>
                  </a:lnTo>
                </a:path>
                <a:path w="1431925" h="124460">
                  <a:moveTo>
                    <a:pt x="304885" y="27325"/>
                  </a:moveTo>
                  <a:lnTo>
                    <a:pt x="311193" y="27325"/>
                  </a:lnTo>
                </a:path>
                <a:path w="1431925" h="124460">
                  <a:moveTo>
                    <a:pt x="334322" y="27325"/>
                  </a:moveTo>
                  <a:lnTo>
                    <a:pt x="338528" y="27325"/>
                  </a:lnTo>
                </a:path>
                <a:path w="1431925" h="124460">
                  <a:moveTo>
                    <a:pt x="365857" y="27325"/>
                  </a:moveTo>
                  <a:lnTo>
                    <a:pt x="370062" y="27325"/>
                  </a:lnTo>
                </a:path>
                <a:path w="1431925" h="124460">
                  <a:moveTo>
                    <a:pt x="498323" y="27325"/>
                  </a:moveTo>
                  <a:lnTo>
                    <a:pt x="504631" y="27325"/>
                  </a:lnTo>
                </a:path>
                <a:path w="1431925" h="124460">
                  <a:moveTo>
                    <a:pt x="630804" y="27325"/>
                  </a:moveTo>
                  <a:lnTo>
                    <a:pt x="639215" y="27325"/>
                  </a:lnTo>
                </a:path>
                <a:path w="1431925" h="124460">
                  <a:moveTo>
                    <a:pt x="754858" y="27325"/>
                  </a:moveTo>
                  <a:lnTo>
                    <a:pt x="761166" y="27325"/>
                  </a:lnTo>
                </a:path>
                <a:path w="1431925" h="124460">
                  <a:moveTo>
                    <a:pt x="771668" y="27325"/>
                  </a:moveTo>
                  <a:lnTo>
                    <a:pt x="780078" y="27325"/>
                  </a:lnTo>
                </a:path>
                <a:path w="1431925" h="124460">
                  <a:moveTo>
                    <a:pt x="790596" y="27325"/>
                  </a:moveTo>
                  <a:lnTo>
                    <a:pt x="799006" y="27325"/>
                  </a:lnTo>
                </a:path>
                <a:path w="1431925" h="124460">
                  <a:moveTo>
                    <a:pt x="944093" y="27325"/>
                  </a:moveTo>
                  <a:lnTo>
                    <a:pt x="950401" y="27325"/>
                  </a:lnTo>
                </a:path>
                <a:path w="1431925" h="124460">
                  <a:moveTo>
                    <a:pt x="1108106" y="27325"/>
                  </a:moveTo>
                  <a:lnTo>
                    <a:pt x="1116517" y="27325"/>
                  </a:lnTo>
                </a:path>
                <a:path w="1431925" h="124460">
                  <a:moveTo>
                    <a:pt x="1248985" y="27325"/>
                  </a:moveTo>
                  <a:lnTo>
                    <a:pt x="1257395" y="27325"/>
                  </a:lnTo>
                </a:path>
                <a:path w="1431925" h="124460">
                  <a:moveTo>
                    <a:pt x="1259485" y="27325"/>
                  </a:moveTo>
                  <a:lnTo>
                    <a:pt x="1267896" y="27325"/>
                  </a:lnTo>
                </a:path>
                <a:path w="1431925" h="124460">
                  <a:moveTo>
                    <a:pt x="1383554" y="27325"/>
                  </a:moveTo>
                  <a:lnTo>
                    <a:pt x="1389862" y="27325"/>
                  </a:lnTo>
                </a:path>
                <a:path w="1431925" h="124460">
                  <a:moveTo>
                    <a:pt x="54668" y="29428"/>
                  </a:moveTo>
                  <a:lnTo>
                    <a:pt x="60976" y="29428"/>
                  </a:lnTo>
                </a:path>
                <a:path w="1431925" h="124460">
                  <a:moveTo>
                    <a:pt x="86208" y="29428"/>
                  </a:moveTo>
                  <a:lnTo>
                    <a:pt x="94618" y="29428"/>
                  </a:lnTo>
                </a:path>
                <a:path w="1431925" h="124460">
                  <a:moveTo>
                    <a:pt x="119850" y="29428"/>
                  </a:moveTo>
                  <a:lnTo>
                    <a:pt x="128261" y="29428"/>
                  </a:lnTo>
                </a:path>
                <a:path w="1431925" h="124460">
                  <a:moveTo>
                    <a:pt x="302782" y="29428"/>
                  </a:moveTo>
                  <a:lnTo>
                    <a:pt x="309090" y="29428"/>
                  </a:lnTo>
                </a:path>
                <a:path w="1431925" h="124460">
                  <a:moveTo>
                    <a:pt x="334322" y="29428"/>
                  </a:moveTo>
                  <a:lnTo>
                    <a:pt x="338528" y="29428"/>
                  </a:lnTo>
                </a:path>
                <a:path w="1431925" h="124460">
                  <a:moveTo>
                    <a:pt x="365857" y="29428"/>
                  </a:moveTo>
                  <a:lnTo>
                    <a:pt x="370062" y="29428"/>
                  </a:lnTo>
                </a:path>
                <a:path w="1431925" h="124460">
                  <a:moveTo>
                    <a:pt x="498323" y="29428"/>
                  </a:moveTo>
                  <a:lnTo>
                    <a:pt x="504631" y="29428"/>
                  </a:lnTo>
                </a:path>
                <a:path w="1431925" h="124460">
                  <a:moveTo>
                    <a:pt x="630804" y="29428"/>
                  </a:moveTo>
                  <a:lnTo>
                    <a:pt x="639215" y="29428"/>
                  </a:lnTo>
                </a:path>
                <a:path w="1431925" h="124460">
                  <a:moveTo>
                    <a:pt x="750652" y="29428"/>
                  </a:moveTo>
                  <a:lnTo>
                    <a:pt x="759062" y="29428"/>
                  </a:lnTo>
                </a:path>
                <a:path w="1431925" h="124460">
                  <a:moveTo>
                    <a:pt x="771668" y="29428"/>
                  </a:moveTo>
                  <a:lnTo>
                    <a:pt x="780078" y="29428"/>
                  </a:lnTo>
                </a:path>
                <a:path w="1431925" h="124460">
                  <a:moveTo>
                    <a:pt x="790596" y="29428"/>
                  </a:moveTo>
                  <a:lnTo>
                    <a:pt x="799006" y="29428"/>
                  </a:lnTo>
                </a:path>
                <a:path w="1431925" h="124460">
                  <a:moveTo>
                    <a:pt x="944093" y="29428"/>
                  </a:moveTo>
                  <a:lnTo>
                    <a:pt x="950401" y="29428"/>
                  </a:lnTo>
                </a:path>
                <a:path w="1431925" h="124460">
                  <a:moveTo>
                    <a:pt x="1108106" y="29428"/>
                  </a:moveTo>
                  <a:lnTo>
                    <a:pt x="1116517" y="29428"/>
                  </a:lnTo>
                </a:path>
                <a:path w="1431925" h="124460">
                  <a:moveTo>
                    <a:pt x="1246881" y="29428"/>
                  </a:moveTo>
                  <a:lnTo>
                    <a:pt x="1255292" y="29428"/>
                  </a:lnTo>
                </a:path>
                <a:path w="1431925" h="124460">
                  <a:moveTo>
                    <a:pt x="1259485" y="29428"/>
                  </a:moveTo>
                  <a:lnTo>
                    <a:pt x="1267896" y="29428"/>
                  </a:lnTo>
                </a:path>
                <a:path w="1431925" h="124460">
                  <a:moveTo>
                    <a:pt x="1383554" y="29428"/>
                  </a:moveTo>
                  <a:lnTo>
                    <a:pt x="1389862" y="29428"/>
                  </a:lnTo>
                </a:path>
                <a:path w="1431925" h="124460">
                  <a:moveTo>
                    <a:pt x="52565" y="31531"/>
                  </a:moveTo>
                  <a:lnTo>
                    <a:pt x="60976" y="31531"/>
                  </a:lnTo>
                </a:path>
                <a:path w="1431925" h="124460">
                  <a:moveTo>
                    <a:pt x="86208" y="31531"/>
                  </a:moveTo>
                  <a:lnTo>
                    <a:pt x="94618" y="31531"/>
                  </a:lnTo>
                </a:path>
                <a:path w="1431925" h="124460">
                  <a:moveTo>
                    <a:pt x="121953" y="31531"/>
                  </a:moveTo>
                  <a:lnTo>
                    <a:pt x="130364" y="31531"/>
                  </a:lnTo>
                </a:path>
                <a:path w="1431925" h="124460">
                  <a:moveTo>
                    <a:pt x="302782" y="31531"/>
                  </a:moveTo>
                  <a:lnTo>
                    <a:pt x="309090" y="31531"/>
                  </a:lnTo>
                </a:path>
                <a:path w="1431925" h="124460">
                  <a:moveTo>
                    <a:pt x="334322" y="31531"/>
                  </a:moveTo>
                  <a:lnTo>
                    <a:pt x="338528" y="31531"/>
                  </a:lnTo>
                </a:path>
                <a:path w="1431925" h="124460">
                  <a:moveTo>
                    <a:pt x="367960" y="31531"/>
                  </a:moveTo>
                  <a:lnTo>
                    <a:pt x="374268" y="31531"/>
                  </a:lnTo>
                </a:path>
                <a:path w="1431925" h="124460">
                  <a:moveTo>
                    <a:pt x="498323" y="31531"/>
                  </a:moveTo>
                  <a:lnTo>
                    <a:pt x="504631" y="31531"/>
                  </a:lnTo>
                </a:path>
                <a:path w="1431925" h="124460">
                  <a:moveTo>
                    <a:pt x="630804" y="31531"/>
                  </a:moveTo>
                  <a:lnTo>
                    <a:pt x="639215" y="31531"/>
                  </a:lnTo>
                </a:path>
                <a:path w="1431925" h="124460">
                  <a:moveTo>
                    <a:pt x="748549" y="31531"/>
                  </a:moveTo>
                  <a:lnTo>
                    <a:pt x="759062" y="31531"/>
                  </a:lnTo>
                </a:path>
                <a:path w="1431925" h="124460">
                  <a:moveTo>
                    <a:pt x="771668" y="31531"/>
                  </a:moveTo>
                  <a:lnTo>
                    <a:pt x="780078" y="31531"/>
                  </a:lnTo>
                </a:path>
                <a:path w="1431925" h="124460">
                  <a:moveTo>
                    <a:pt x="792699" y="31531"/>
                  </a:moveTo>
                  <a:lnTo>
                    <a:pt x="801110" y="31531"/>
                  </a:lnTo>
                </a:path>
                <a:path w="1431925" h="124460">
                  <a:moveTo>
                    <a:pt x="944093" y="31531"/>
                  </a:moveTo>
                  <a:lnTo>
                    <a:pt x="950401" y="31531"/>
                  </a:lnTo>
                </a:path>
                <a:path w="1431925" h="124460">
                  <a:moveTo>
                    <a:pt x="1108106" y="31531"/>
                  </a:moveTo>
                  <a:lnTo>
                    <a:pt x="1116517" y="31531"/>
                  </a:lnTo>
                </a:path>
                <a:path w="1431925" h="124460">
                  <a:moveTo>
                    <a:pt x="1246881" y="31531"/>
                  </a:moveTo>
                  <a:lnTo>
                    <a:pt x="1255292" y="31531"/>
                  </a:lnTo>
                </a:path>
                <a:path w="1431925" h="124460">
                  <a:moveTo>
                    <a:pt x="1263691" y="31531"/>
                  </a:moveTo>
                  <a:lnTo>
                    <a:pt x="1269999" y="31531"/>
                  </a:lnTo>
                </a:path>
                <a:path w="1431925" h="124460">
                  <a:moveTo>
                    <a:pt x="1383554" y="31531"/>
                  </a:moveTo>
                  <a:lnTo>
                    <a:pt x="1389862" y="31531"/>
                  </a:lnTo>
                </a:path>
                <a:path w="1431925" h="124460">
                  <a:moveTo>
                    <a:pt x="52565" y="33634"/>
                  </a:moveTo>
                  <a:lnTo>
                    <a:pt x="56771" y="33634"/>
                  </a:lnTo>
                </a:path>
                <a:path w="1431925" h="124460">
                  <a:moveTo>
                    <a:pt x="86208" y="33634"/>
                  </a:moveTo>
                  <a:lnTo>
                    <a:pt x="94618" y="33634"/>
                  </a:lnTo>
                </a:path>
                <a:path w="1431925" h="124460">
                  <a:moveTo>
                    <a:pt x="121953" y="33634"/>
                  </a:moveTo>
                  <a:lnTo>
                    <a:pt x="130364" y="33634"/>
                  </a:lnTo>
                </a:path>
                <a:path w="1431925" h="124460">
                  <a:moveTo>
                    <a:pt x="302782" y="33634"/>
                  </a:moveTo>
                  <a:lnTo>
                    <a:pt x="309090" y="33634"/>
                  </a:lnTo>
                </a:path>
                <a:path w="1431925" h="124460">
                  <a:moveTo>
                    <a:pt x="334322" y="33634"/>
                  </a:moveTo>
                  <a:lnTo>
                    <a:pt x="338528" y="33634"/>
                  </a:lnTo>
                </a:path>
                <a:path w="1431925" h="124460">
                  <a:moveTo>
                    <a:pt x="367960" y="33634"/>
                  </a:moveTo>
                  <a:lnTo>
                    <a:pt x="374268" y="33634"/>
                  </a:lnTo>
                </a:path>
                <a:path w="1431925" h="124460">
                  <a:moveTo>
                    <a:pt x="498323" y="33634"/>
                  </a:moveTo>
                  <a:lnTo>
                    <a:pt x="504631" y="33634"/>
                  </a:lnTo>
                </a:path>
                <a:path w="1431925" h="124460">
                  <a:moveTo>
                    <a:pt x="630804" y="33634"/>
                  </a:moveTo>
                  <a:lnTo>
                    <a:pt x="639215" y="33634"/>
                  </a:lnTo>
                </a:path>
                <a:path w="1431925" h="124460">
                  <a:moveTo>
                    <a:pt x="746446" y="33634"/>
                  </a:moveTo>
                  <a:lnTo>
                    <a:pt x="756959" y="33634"/>
                  </a:lnTo>
                </a:path>
                <a:path w="1431925" h="124460">
                  <a:moveTo>
                    <a:pt x="771668" y="33634"/>
                  </a:moveTo>
                  <a:lnTo>
                    <a:pt x="780078" y="33634"/>
                  </a:lnTo>
                </a:path>
                <a:path w="1431925" h="124460">
                  <a:moveTo>
                    <a:pt x="792699" y="33634"/>
                  </a:moveTo>
                  <a:lnTo>
                    <a:pt x="801110" y="33634"/>
                  </a:lnTo>
                </a:path>
                <a:path w="1431925" h="124460">
                  <a:moveTo>
                    <a:pt x="944093" y="33634"/>
                  </a:moveTo>
                  <a:lnTo>
                    <a:pt x="950401" y="33634"/>
                  </a:lnTo>
                </a:path>
                <a:path w="1431925" h="124460">
                  <a:moveTo>
                    <a:pt x="1108106" y="33634"/>
                  </a:moveTo>
                  <a:lnTo>
                    <a:pt x="1116517" y="33634"/>
                  </a:lnTo>
                </a:path>
                <a:path w="1431925" h="124460">
                  <a:moveTo>
                    <a:pt x="1246881" y="33634"/>
                  </a:moveTo>
                  <a:lnTo>
                    <a:pt x="1255292" y="33634"/>
                  </a:lnTo>
                </a:path>
                <a:path w="1431925" h="124460">
                  <a:moveTo>
                    <a:pt x="1263691" y="33634"/>
                  </a:moveTo>
                  <a:lnTo>
                    <a:pt x="1269999" y="33634"/>
                  </a:lnTo>
                </a:path>
                <a:path w="1431925" h="124460">
                  <a:moveTo>
                    <a:pt x="1383554" y="33634"/>
                  </a:moveTo>
                  <a:lnTo>
                    <a:pt x="1389862" y="33634"/>
                  </a:lnTo>
                </a:path>
                <a:path w="1431925" h="124460">
                  <a:moveTo>
                    <a:pt x="52565" y="35737"/>
                  </a:moveTo>
                  <a:lnTo>
                    <a:pt x="56771" y="35737"/>
                  </a:lnTo>
                </a:path>
                <a:path w="1431925" h="124460">
                  <a:moveTo>
                    <a:pt x="86208" y="35737"/>
                  </a:moveTo>
                  <a:lnTo>
                    <a:pt x="94618" y="35737"/>
                  </a:lnTo>
                </a:path>
                <a:path w="1431925" h="124460">
                  <a:moveTo>
                    <a:pt x="121953" y="35737"/>
                  </a:moveTo>
                  <a:lnTo>
                    <a:pt x="130364" y="35737"/>
                  </a:lnTo>
                </a:path>
                <a:path w="1431925" h="124460">
                  <a:moveTo>
                    <a:pt x="302782" y="35737"/>
                  </a:moveTo>
                  <a:lnTo>
                    <a:pt x="309090" y="35737"/>
                  </a:lnTo>
                </a:path>
                <a:path w="1431925" h="124460">
                  <a:moveTo>
                    <a:pt x="334322" y="35737"/>
                  </a:moveTo>
                  <a:lnTo>
                    <a:pt x="338528" y="35737"/>
                  </a:lnTo>
                </a:path>
                <a:path w="1431925" h="124460">
                  <a:moveTo>
                    <a:pt x="367960" y="35737"/>
                  </a:moveTo>
                  <a:lnTo>
                    <a:pt x="374268" y="35737"/>
                  </a:lnTo>
                </a:path>
                <a:path w="1431925" h="124460">
                  <a:moveTo>
                    <a:pt x="498323" y="35737"/>
                  </a:moveTo>
                  <a:lnTo>
                    <a:pt x="504631" y="35737"/>
                  </a:lnTo>
                </a:path>
                <a:path w="1431925" h="124460">
                  <a:moveTo>
                    <a:pt x="630804" y="35737"/>
                  </a:moveTo>
                  <a:lnTo>
                    <a:pt x="639215" y="35737"/>
                  </a:lnTo>
                </a:path>
                <a:path w="1431925" h="124460">
                  <a:moveTo>
                    <a:pt x="746446" y="35737"/>
                  </a:moveTo>
                  <a:lnTo>
                    <a:pt x="756959" y="35737"/>
                  </a:lnTo>
                </a:path>
                <a:path w="1431925" h="124460">
                  <a:moveTo>
                    <a:pt x="771668" y="35737"/>
                  </a:moveTo>
                  <a:lnTo>
                    <a:pt x="780078" y="35737"/>
                  </a:lnTo>
                </a:path>
                <a:path w="1431925" h="124460">
                  <a:moveTo>
                    <a:pt x="792699" y="35737"/>
                  </a:moveTo>
                  <a:lnTo>
                    <a:pt x="801110" y="35737"/>
                  </a:lnTo>
                </a:path>
                <a:path w="1431925" h="124460">
                  <a:moveTo>
                    <a:pt x="944093" y="35737"/>
                  </a:moveTo>
                  <a:lnTo>
                    <a:pt x="950401" y="35737"/>
                  </a:lnTo>
                </a:path>
                <a:path w="1431925" h="124460">
                  <a:moveTo>
                    <a:pt x="1108106" y="35737"/>
                  </a:moveTo>
                  <a:lnTo>
                    <a:pt x="1116517" y="35737"/>
                  </a:lnTo>
                </a:path>
                <a:path w="1431925" h="124460">
                  <a:moveTo>
                    <a:pt x="1246881" y="35737"/>
                  </a:moveTo>
                  <a:lnTo>
                    <a:pt x="1255292" y="35737"/>
                  </a:lnTo>
                </a:path>
                <a:path w="1431925" h="124460">
                  <a:moveTo>
                    <a:pt x="1263691" y="35737"/>
                  </a:moveTo>
                  <a:lnTo>
                    <a:pt x="1269999" y="35737"/>
                  </a:lnTo>
                </a:path>
                <a:path w="1431925" h="124460">
                  <a:moveTo>
                    <a:pt x="1383554" y="35737"/>
                  </a:moveTo>
                  <a:lnTo>
                    <a:pt x="1389862" y="35737"/>
                  </a:lnTo>
                </a:path>
                <a:path w="1431925" h="124460">
                  <a:moveTo>
                    <a:pt x="50462" y="37840"/>
                  </a:moveTo>
                  <a:lnTo>
                    <a:pt x="56770" y="37840"/>
                  </a:lnTo>
                </a:path>
                <a:path w="1431925" h="124460">
                  <a:moveTo>
                    <a:pt x="86208" y="37840"/>
                  </a:moveTo>
                  <a:lnTo>
                    <a:pt x="94618" y="37840"/>
                  </a:lnTo>
                </a:path>
                <a:path w="1431925" h="124460">
                  <a:moveTo>
                    <a:pt x="126159" y="37840"/>
                  </a:moveTo>
                  <a:lnTo>
                    <a:pt x="132467" y="37840"/>
                  </a:lnTo>
                </a:path>
                <a:path w="1431925" h="124460">
                  <a:moveTo>
                    <a:pt x="300679" y="37840"/>
                  </a:moveTo>
                  <a:lnTo>
                    <a:pt x="309089" y="37840"/>
                  </a:lnTo>
                </a:path>
                <a:path w="1431925" h="124460">
                  <a:moveTo>
                    <a:pt x="334322" y="37840"/>
                  </a:moveTo>
                  <a:lnTo>
                    <a:pt x="338528" y="37840"/>
                  </a:lnTo>
                </a:path>
                <a:path w="1431925" h="124460">
                  <a:moveTo>
                    <a:pt x="367960" y="37840"/>
                  </a:moveTo>
                  <a:lnTo>
                    <a:pt x="374268" y="37840"/>
                  </a:lnTo>
                </a:path>
                <a:path w="1431925" h="124460">
                  <a:moveTo>
                    <a:pt x="498323" y="37840"/>
                  </a:moveTo>
                  <a:lnTo>
                    <a:pt x="504631" y="37840"/>
                  </a:lnTo>
                </a:path>
                <a:path w="1431925" h="124460">
                  <a:moveTo>
                    <a:pt x="630804" y="37840"/>
                  </a:moveTo>
                  <a:lnTo>
                    <a:pt x="639215" y="37840"/>
                  </a:lnTo>
                </a:path>
                <a:path w="1431925" h="124460">
                  <a:moveTo>
                    <a:pt x="746446" y="37840"/>
                  </a:moveTo>
                  <a:lnTo>
                    <a:pt x="754856" y="37840"/>
                  </a:lnTo>
                </a:path>
                <a:path w="1431925" h="124460">
                  <a:moveTo>
                    <a:pt x="771668" y="37840"/>
                  </a:moveTo>
                  <a:lnTo>
                    <a:pt x="780078" y="37840"/>
                  </a:lnTo>
                </a:path>
                <a:path w="1431925" h="124460">
                  <a:moveTo>
                    <a:pt x="796905" y="37840"/>
                  </a:moveTo>
                  <a:lnTo>
                    <a:pt x="803213" y="37840"/>
                  </a:lnTo>
                </a:path>
                <a:path w="1431925" h="124460">
                  <a:moveTo>
                    <a:pt x="944093" y="37840"/>
                  </a:moveTo>
                  <a:lnTo>
                    <a:pt x="950401" y="37840"/>
                  </a:lnTo>
                </a:path>
                <a:path w="1431925" h="124460">
                  <a:moveTo>
                    <a:pt x="1108106" y="37840"/>
                  </a:moveTo>
                  <a:lnTo>
                    <a:pt x="1116517" y="37840"/>
                  </a:lnTo>
                </a:path>
                <a:path w="1431925" h="124460">
                  <a:moveTo>
                    <a:pt x="1246881" y="37840"/>
                  </a:moveTo>
                  <a:lnTo>
                    <a:pt x="1255292" y="37840"/>
                  </a:lnTo>
                </a:path>
                <a:path w="1431925" h="124460">
                  <a:moveTo>
                    <a:pt x="1263691" y="37840"/>
                  </a:moveTo>
                  <a:lnTo>
                    <a:pt x="1269999" y="37840"/>
                  </a:lnTo>
                </a:path>
                <a:path w="1431925" h="124460">
                  <a:moveTo>
                    <a:pt x="1383554" y="37840"/>
                  </a:moveTo>
                  <a:lnTo>
                    <a:pt x="1389862" y="37840"/>
                  </a:lnTo>
                </a:path>
                <a:path w="1431925" h="124460">
                  <a:moveTo>
                    <a:pt x="50462" y="39944"/>
                  </a:moveTo>
                  <a:lnTo>
                    <a:pt x="54668" y="39944"/>
                  </a:lnTo>
                </a:path>
                <a:path w="1431925" h="124460">
                  <a:moveTo>
                    <a:pt x="86208" y="39944"/>
                  </a:moveTo>
                  <a:lnTo>
                    <a:pt x="94618" y="39944"/>
                  </a:lnTo>
                </a:path>
                <a:path w="1431925" h="124460">
                  <a:moveTo>
                    <a:pt x="126159" y="39944"/>
                  </a:moveTo>
                  <a:lnTo>
                    <a:pt x="132467" y="39944"/>
                  </a:lnTo>
                </a:path>
                <a:path w="1431925" h="124460">
                  <a:moveTo>
                    <a:pt x="300679" y="39944"/>
                  </a:moveTo>
                  <a:lnTo>
                    <a:pt x="304884" y="39944"/>
                  </a:lnTo>
                </a:path>
                <a:path w="1431925" h="124460">
                  <a:moveTo>
                    <a:pt x="334322" y="39944"/>
                  </a:moveTo>
                  <a:lnTo>
                    <a:pt x="338528" y="39944"/>
                  </a:lnTo>
                </a:path>
                <a:path w="1431925" h="124460">
                  <a:moveTo>
                    <a:pt x="370063" y="39944"/>
                  </a:moveTo>
                  <a:lnTo>
                    <a:pt x="376371" y="39944"/>
                  </a:lnTo>
                </a:path>
                <a:path w="1431925" h="124460">
                  <a:moveTo>
                    <a:pt x="498323" y="39944"/>
                  </a:moveTo>
                  <a:lnTo>
                    <a:pt x="504631" y="39944"/>
                  </a:lnTo>
                </a:path>
                <a:path w="1431925" h="124460">
                  <a:moveTo>
                    <a:pt x="630804" y="39944"/>
                  </a:moveTo>
                  <a:lnTo>
                    <a:pt x="639215" y="39944"/>
                  </a:lnTo>
                </a:path>
                <a:path w="1431925" h="124460">
                  <a:moveTo>
                    <a:pt x="744342" y="39944"/>
                  </a:moveTo>
                  <a:lnTo>
                    <a:pt x="750650" y="39944"/>
                  </a:lnTo>
                </a:path>
                <a:path w="1431925" h="124460">
                  <a:moveTo>
                    <a:pt x="771668" y="39944"/>
                  </a:moveTo>
                  <a:lnTo>
                    <a:pt x="780078" y="39944"/>
                  </a:lnTo>
                </a:path>
                <a:path w="1431925" h="124460">
                  <a:moveTo>
                    <a:pt x="796905" y="39944"/>
                  </a:moveTo>
                  <a:lnTo>
                    <a:pt x="803213" y="39944"/>
                  </a:lnTo>
                </a:path>
                <a:path w="1431925" h="124460">
                  <a:moveTo>
                    <a:pt x="944093" y="39944"/>
                  </a:moveTo>
                  <a:lnTo>
                    <a:pt x="950401" y="39944"/>
                  </a:lnTo>
                </a:path>
                <a:path w="1431925" h="124460">
                  <a:moveTo>
                    <a:pt x="1108106" y="39944"/>
                  </a:moveTo>
                  <a:lnTo>
                    <a:pt x="1116517" y="39944"/>
                  </a:lnTo>
                </a:path>
                <a:path w="1431925" h="124460">
                  <a:moveTo>
                    <a:pt x="1244778" y="39944"/>
                  </a:moveTo>
                  <a:lnTo>
                    <a:pt x="1253189" y="39944"/>
                  </a:lnTo>
                </a:path>
                <a:path w="1431925" h="124460">
                  <a:moveTo>
                    <a:pt x="1263691" y="39944"/>
                  </a:moveTo>
                  <a:lnTo>
                    <a:pt x="1269999" y="39944"/>
                  </a:lnTo>
                </a:path>
                <a:path w="1431925" h="124460">
                  <a:moveTo>
                    <a:pt x="1383554" y="39944"/>
                  </a:moveTo>
                  <a:lnTo>
                    <a:pt x="1389862" y="39944"/>
                  </a:lnTo>
                </a:path>
                <a:path w="1431925" h="124460">
                  <a:moveTo>
                    <a:pt x="50462" y="42047"/>
                  </a:moveTo>
                  <a:lnTo>
                    <a:pt x="54668" y="42047"/>
                  </a:lnTo>
                </a:path>
                <a:path w="1431925" h="124460">
                  <a:moveTo>
                    <a:pt x="86208" y="42047"/>
                  </a:moveTo>
                  <a:lnTo>
                    <a:pt x="94618" y="42047"/>
                  </a:lnTo>
                </a:path>
                <a:path w="1431925" h="124460">
                  <a:moveTo>
                    <a:pt x="126159" y="42047"/>
                  </a:moveTo>
                  <a:lnTo>
                    <a:pt x="132467" y="42047"/>
                  </a:lnTo>
                </a:path>
                <a:path w="1431925" h="124460">
                  <a:moveTo>
                    <a:pt x="300679" y="42047"/>
                  </a:moveTo>
                  <a:lnTo>
                    <a:pt x="304884" y="42047"/>
                  </a:lnTo>
                </a:path>
                <a:path w="1431925" h="124460">
                  <a:moveTo>
                    <a:pt x="334322" y="42047"/>
                  </a:moveTo>
                  <a:lnTo>
                    <a:pt x="338528" y="42047"/>
                  </a:lnTo>
                </a:path>
                <a:path w="1431925" h="124460">
                  <a:moveTo>
                    <a:pt x="370063" y="42047"/>
                  </a:moveTo>
                  <a:lnTo>
                    <a:pt x="376371" y="42047"/>
                  </a:lnTo>
                </a:path>
                <a:path w="1431925" h="124460">
                  <a:moveTo>
                    <a:pt x="498323" y="42047"/>
                  </a:moveTo>
                  <a:lnTo>
                    <a:pt x="504631" y="42047"/>
                  </a:lnTo>
                </a:path>
                <a:path w="1431925" h="124460">
                  <a:moveTo>
                    <a:pt x="630804" y="42047"/>
                  </a:moveTo>
                  <a:lnTo>
                    <a:pt x="639215" y="42047"/>
                  </a:lnTo>
                </a:path>
                <a:path w="1431925" h="124460">
                  <a:moveTo>
                    <a:pt x="740136" y="42047"/>
                  </a:moveTo>
                  <a:lnTo>
                    <a:pt x="750649" y="42047"/>
                  </a:lnTo>
                </a:path>
                <a:path w="1431925" h="124460">
                  <a:moveTo>
                    <a:pt x="771668" y="42047"/>
                  </a:moveTo>
                  <a:lnTo>
                    <a:pt x="780078" y="42047"/>
                  </a:lnTo>
                </a:path>
                <a:path w="1431925" h="124460">
                  <a:moveTo>
                    <a:pt x="799008" y="42047"/>
                  </a:moveTo>
                  <a:lnTo>
                    <a:pt x="805316" y="42047"/>
                  </a:lnTo>
                </a:path>
                <a:path w="1431925" h="124460">
                  <a:moveTo>
                    <a:pt x="944093" y="42047"/>
                  </a:moveTo>
                  <a:lnTo>
                    <a:pt x="950401" y="42047"/>
                  </a:lnTo>
                </a:path>
                <a:path w="1431925" h="124460">
                  <a:moveTo>
                    <a:pt x="1108106" y="42047"/>
                  </a:moveTo>
                  <a:lnTo>
                    <a:pt x="1116517" y="42047"/>
                  </a:lnTo>
                </a:path>
                <a:path w="1431925" h="124460">
                  <a:moveTo>
                    <a:pt x="1244778" y="42047"/>
                  </a:moveTo>
                  <a:lnTo>
                    <a:pt x="1253189" y="42047"/>
                  </a:lnTo>
                </a:path>
                <a:path w="1431925" h="124460">
                  <a:moveTo>
                    <a:pt x="1265794" y="42047"/>
                  </a:moveTo>
                  <a:lnTo>
                    <a:pt x="1272102" y="42047"/>
                  </a:lnTo>
                </a:path>
                <a:path w="1431925" h="124460">
                  <a:moveTo>
                    <a:pt x="1383554" y="42047"/>
                  </a:moveTo>
                  <a:lnTo>
                    <a:pt x="1389862" y="42047"/>
                  </a:lnTo>
                </a:path>
                <a:path w="1431925" h="124460">
                  <a:moveTo>
                    <a:pt x="48361" y="44150"/>
                  </a:moveTo>
                  <a:lnTo>
                    <a:pt x="54669" y="44150"/>
                  </a:lnTo>
                </a:path>
                <a:path w="1431925" h="124460">
                  <a:moveTo>
                    <a:pt x="86208" y="44150"/>
                  </a:moveTo>
                  <a:lnTo>
                    <a:pt x="94618" y="44150"/>
                  </a:lnTo>
                </a:path>
                <a:path w="1431925" h="124460">
                  <a:moveTo>
                    <a:pt x="128261" y="44150"/>
                  </a:moveTo>
                  <a:lnTo>
                    <a:pt x="136671" y="44150"/>
                  </a:lnTo>
                </a:path>
                <a:path w="1431925" h="124460">
                  <a:moveTo>
                    <a:pt x="298577" y="44150"/>
                  </a:moveTo>
                  <a:lnTo>
                    <a:pt x="304885" y="44150"/>
                  </a:lnTo>
                </a:path>
                <a:path w="1431925" h="124460">
                  <a:moveTo>
                    <a:pt x="334322" y="44150"/>
                  </a:moveTo>
                  <a:lnTo>
                    <a:pt x="338528" y="44150"/>
                  </a:lnTo>
                </a:path>
                <a:path w="1431925" h="124460">
                  <a:moveTo>
                    <a:pt x="370063" y="44150"/>
                  </a:moveTo>
                  <a:lnTo>
                    <a:pt x="376371" y="44150"/>
                  </a:lnTo>
                </a:path>
                <a:path w="1431925" h="124460">
                  <a:moveTo>
                    <a:pt x="498323" y="44150"/>
                  </a:moveTo>
                  <a:lnTo>
                    <a:pt x="504631" y="44150"/>
                  </a:lnTo>
                </a:path>
                <a:path w="1431925" h="124460">
                  <a:moveTo>
                    <a:pt x="630804" y="44150"/>
                  </a:moveTo>
                  <a:lnTo>
                    <a:pt x="639215" y="44150"/>
                  </a:lnTo>
                </a:path>
                <a:path w="1431925" h="124460">
                  <a:moveTo>
                    <a:pt x="740136" y="44150"/>
                  </a:moveTo>
                  <a:lnTo>
                    <a:pt x="748547" y="44150"/>
                  </a:lnTo>
                </a:path>
                <a:path w="1431925" h="124460">
                  <a:moveTo>
                    <a:pt x="771668" y="44150"/>
                  </a:moveTo>
                  <a:lnTo>
                    <a:pt x="780078" y="44150"/>
                  </a:lnTo>
                </a:path>
                <a:path w="1431925" h="124460">
                  <a:moveTo>
                    <a:pt x="799008" y="44150"/>
                  </a:moveTo>
                  <a:lnTo>
                    <a:pt x="809522" y="44150"/>
                  </a:lnTo>
                </a:path>
                <a:path w="1431925" h="124460">
                  <a:moveTo>
                    <a:pt x="944093" y="44150"/>
                  </a:moveTo>
                  <a:lnTo>
                    <a:pt x="950401" y="44150"/>
                  </a:lnTo>
                </a:path>
                <a:path w="1431925" h="124460">
                  <a:moveTo>
                    <a:pt x="1108106" y="44150"/>
                  </a:moveTo>
                  <a:lnTo>
                    <a:pt x="1116517" y="44150"/>
                  </a:lnTo>
                </a:path>
                <a:path w="1431925" h="124460">
                  <a:moveTo>
                    <a:pt x="1244778" y="44150"/>
                  </a:moveTo>
                  <a:lnTo>
                    <a:pt x="1253189" y="44150"/>
                  </a:lnTo>
                </a:path>
                <a:path w="1431925" h="124460">
                  <a:moveTo>
                    <a:pt x="1265794" y="44150"/>
                  </a:moveTo>
                  <a:lnTo>
                    <a:pt x="1272102" y="44150"/>
                  </a:lnTo>
                </a:path>
                <a:path w="1431925" h="124460">
                  <a:moveTo>
                    <a:pt x="1383554" y="44150"/>
                  </a:moveTo>
                  <a:lnTo>
                    <a:pt x="1389862" y="44150"/>
                  </a:lnTo>
                </a:path>
                <a:path w="1431925" h="124460">
                  <a:moveTo>
                    <a:pt x="48361" y="46253"/>
                  </a:moveTo>
                  <a:lnTo>
                    <a:pt x="54669" y="46253"/>
                  </a:lnTo>
                </a:path>
                <a:path w="1431925" h="124460">
                  <a:moveTo>
                    <a:pt x="86208" y="46253"/>
                  </a:moveTo>
                  <a:lnTo>
                    <a:pt x="94618" y="46253"/>
                  </a:lnTo>
                </a:path>
                <a:path w="1431925" h="124460">
                  <a:moveTo>
                    <a:pt x="128261" y="46253"/>
                  </a:moveTo>
                  <a:lnTo>
                    <a:pt x="136671" y="46253"/>
                  </a:lnTo>
                </a:path>
                <a:path w="1431925" h="124460">
                  <a:moveTo>
                    <a:pt x="298577" y="46253"/>
                  </a:moveTo>
                  <a:lnTo>
                    <a:pt x="304885" y="46253"/>
                  </a:lnTo>
                </a:path>
                <a:path w="1431925" h="124460">
                  <a:moveTo>
                    <a:pt x="334322" y="46253"/>
                  </a:moveTo>
                  <a:lnTo>
                    <a:pt x="338528" y="46253"/>
                  </a:lnTo>
                </a:path>
                <a:path w="1431925" h="124460">
                  <a:moveTo>
                    <a:pt x="370063" y="46253"/>
                  </a:moveTo>
                  <a:lnTo>
                    <a:pt x="376371" y="46253"/>
                  </a:lnTo>
                </a:path>
                <a:path w="1431925" h="124460">
                  <a:moveTo>
                    <a:pt x="498323" y="46253"/>
                  </a:moveTo>
                  <a:lnTo>
                    <a:pt x="504631" y="46253"/>
                  </a:lnTo>
                </a:path>
                <a:path w="1431925" h="124460">
                  <a:moveTo>
                    <a:pt x="630804" y="46253"/>
                  </a:moveTo>
                  <a:lnTo>
                    <a:pt x="639215" y="46253"/>
                  </a:lnTo>
                </a:path>
                <a:path w="1431925" h="124460">
                  <a:moveTo>
                    <a:pt x="740136" y="46253"/>
                  </a:moveTo>
                  <a:lnTo>
                    <a:pt x="748547" y="46253"/>
                  </a:lnTo>
                </a:path>
                <a:path w="1431925" h="124460">
                  <a:moveTo>
                    <a:pt x="771668" y="46253"/>
                  </a:moveTo>
                  <a:lnTo>
                    <a:pt x="780078" y="46253"/>
                  </a:lnTo>
                </a:path>
                <a:path w="1431925" h="124460">
                  <a:moveTo>
                    <a:pt x="799008" y="46253"/>
                  </a:moveTo>
                  <a:lnTo>
                    <a:pt x="809522" y="46253"/>
                  </a:lnTo>
                </a:path>
                <a:path w="1431925" h="124460">
                  <a:moveTo>
                    <a:pt x="944093" y="46253"/>
                  </a:moveTo>
                  <a:lnTo>
                    <a:pt x="950401" y="46253"/>
                  </a:lnTo>
                </a:path>
                <a:path w="1431925" h="124460">
                  <a:moveTo>
                    <a:pt x="1108106" y="46253"/>
                  </a:moveTo>
                  <a:lnTo>
                    <a:pt x="1116517" y="46253"/>
                  </a:lnTo>
                </a:path>
                <a:path w="1431925" h="124460">
                  <a:moveTo>
                    <a:pt x="1244778" y="46253"/>
                  </a:moveTo>
                  <a:lnTo>
                    <a:pt x="1253189" y="46253"/>
                  </a:lnTo>
                </a:path>
                <a:path w="1431925" h="124460">
                  <a:moveTo>
                    <a:pt x="1265794" y="46253"/>
                  </a:moveTo>
                  <a:lnTo>
                    <a:pt x="1272102" y="46253"/>
                  </a:lnTo>
                </a:path>
                <a:path w="1431925" h="124460">
                  <a:moveTo>
                    <a:pt x="1383554" y="46253"/>
                  </a:moveTo>
                  <a:lnTo>
                    <a:pt x="1389862" y="46253"/>
                  </a:lnTo>
                </a:path>
                <a:path w="1431925" h="124460">
                  <a:moveTo>
                    <a:pt x="48361" y="48356"/>
                  </a:moveTo>
                  <a:lnTo>
                    <a:pt x="52566" y="48356"/>
                  </a:lnTo>
                </a:path>
                <a:path w="1431925" h="124460">
                  <a:moveTo>
                    <a:pt x="86208" y="48356"/>
                  </a:moveTo>
                  <a:lnTo>
                    <a:pt x="94618" y="48356"/>
                  </a:lnTo>
                </a:path>
                <a:path w="1431925" h="124460">
                  <a:moveTo>
                    <a:pt x="128261" y="48356"/>
                  </a:moveTo>
                  <a:lnTo>
                    <a:pt x="136671" y="48356"/>
                  </a:lnTo>
                </a:path>
                <a:path w="1431925" h="124460">
                  <a:moveTo>
                    <a:pt x="298577" y="48356"/>
                  </a:moveTo>
                  <a:lnTo>
                    <a:pt x="302782" y="48356"/>
                  </a:lnTo>
                </a:path>
                <a:path w="1431925" h="124460">
                  <a:moveTo>
                    <a:pt x="334322" y="48356"/>
                  </a:moveTo>
                  <a:lnTo>
                    <a:pt x="338528" y="48356"/>
                  </a:lnTo>
                </a:path>
                <a:path w="1431925" h="124460">
                  <a:moveTo>
                    <a:pt x="370063" y="48356"/>
                  </a:moveTo>
                  <a:lnTo>
                    <a:pt x="378474" y="48356"/>
                  </a:lnTo>
                </a:path>
                <a:path w="1431925" h="124460">
                  <a:moveTo>
                    <a:pt x="498323" y="48356"/>
                  </a:moveTo>
                  <a:lnTo>
                    <a:pt x="504631" y="48356"/>
                  </a:lnTo>
                </a:path>
                <a:path w="1431925" h="124460">
                  <a:moveTo>
                    <a:pt x="630804" y="48356"/>
                  </a:moveTo>
                  <a:lnTo>
                    <a:pt x="639215" y="48356"/>
                  </a:lnTo>
                </a:path>
                <a:path w="1431925" h="124460">
                  <a:moveTo>
                    <a:pt x="738033" y="48356"/>
                  </a:moveTo>
                  <a:lnTo>
                    <a:pt x="746444" y="48356"/>
                  </a:lnTo>
                </a:path>
                <a:path w="1431925" h="124460">
                  <a:moveTo>
                    <a:pt x="771668" y="48356"/>
                  </a:moveTo>
                  <a:lnTo>
                    <a:pt x="780078" y="48356"/>
                  </a:lnTo>
                </a:path>
                <a:path w="1431925" h="124460">
                  <a:moveTo>
                    <a:pt x="801111" y="48356"/>
                  </a:moveTo>
                  <a:lnTo>
                    <a:pt x="809522" y="48356"/>
                  </a:lnTo>
                </a:path>
                <a:path w="1431925" h="124460">
                  <a:moveTo>
                    <a:pt x="944093" y="48356"/>
                  </a:moveTo>
                  <a:lnTo>
                    <a:pt x="950401" y="48356"/>
                  </a:lnTo>
                </a:path>
                <a:path w="1431925" h="124460">
                  <a:moveTo>
                    <a:pt x="1108106" y="48356"/>
                  </a:moveTo>
                  <a:lnTo>
                    <a:pt x="1116517" y="48356"/>
                  </a:lnTo>
                </a:path>
                <a:path w="1431925" h="124460">
                  <a:moveTo>
                    <a:pt x="1244778" y="48356"/>
                  </a:moveTo>
                  <a:lnTo>
                    <a:pt x="1248984" y="48356"/>
                  </a:lnTo>
                </a:path>
                <a:path w="1431925" h="124460">
                  <a:moveTo>
                    <a:pt x="1265794" y="48356"/>
                  </a:moveTo>
                  <a:lnTo>
                    <a:pt x="1272102" y="48356"/>
                  </a:lnTo>
                </a:path>
                <a:path w="1431925" h="124460">
                  <a:moveTo>
                    <a:pt x="1383554" y="48356"/>
                  </a:moveTo>
                  <a:lnTo>
                    <a:pt x="1389862" y="48356"/>
                  </a:lnTo>
                </a:path>
                <a:path w="1431925" h="124460">
                  <a:moveTo>
                    <a:pt x="44154" y="50459"/>
                  </a:moveTo>
                  <a:lnTo>
                    <a:pt x="52565" y="50459"/>
                  </a:lnTo>
                </a:path>
                <a:path w="1431925" h="124460">
                  <a:moveTo>
                    <a:pt x="86208" y="50459"/>
                  </a:moveTo>
                  <a:lnTo>
                    <a:pt x="94618" y="50459"/>
                  </a:lnTo>
                </a:path>
                <a:path w="1431925" h="124460">
                  <a:moveTo>
                    <a:pt x="130364" y="50459"/>
                  </a:moveTo>
                  <a:lnTo>
                    <a:pt x="138775" y="50459"/>
                  </a:lnTo>
                </a:path>
                <a:path w="1431925" h="124460">
                  <a:moveTo>
                    <a:pt x="298577" y="50459"/>
                  </a:moveTo>
                  <a:lnTo>
                    <a:pt x="302782" y="50459"/>
                  </a:lnTo>
                </a:path>
                <a:path w="1431925" h="124460">
                  <a:moveTo>
                    <a:pt x="334322" y="50459"/>
                  </a:moveTo>
                  <a:lnTo>
                    <a:pt x="338528" y="50459"/>
                  </a:lnTo>
                </a:path>
                <a:path w="1431925" h="124460">
                  <a:moveTo>
                    <a:pt x="374270" y="50459"/>
                  </a:moveTo>
                  <a:lnTo>
                    <a:pt x="378475" y="50459"/>
                  </a:lnTo>
                </a:path>
                <a:path w="1431925" h="124460">
                  <a:moveTo>
                    <a:pt x="498323" y="50459"/>
                  </a:moveTo>
                  <a:lnTo>
                    <a:pt x="504631" y="50459"/>
                  </a:lnTo>
                </a:path>
                <a:path w="1431925" h="124460">
                  <a:moveTo>
                    <a:pt x="630804" y="50459"/>
                  </a:moveTo>
                  <a:lnTo>
                    <a:pt x="639215" y="50459"/>
                  </a:lnTo>
                </a:path>
                <a:path w="1431925" h="124460">
                  <a:moveTo>
                    <a:pt x="735930" y="50459"/>
                  </a:moveTo>
                  <a:lnTo>
                    <a:pt x="746443" y="50459"/>
                  </a:lnTo>
                </a:path>
                <a:path w="1431925" h="124460">
                  <a:moveTo>
                    <a:pt x="771668" y="50459"/>
                  </a:moveTo>
                  <a:lnTo>
                    <a:pt x="780078" y="50459"/>
                  </a:lnTo>
                </a:path>
                <a:path w="1431925" h="124460">
                  <a:moveTo>
                    <a:pt x="803215" y="50459"/>
                  </a:moveTo>
                  <a:lnTo>
                    <a:pt x="811625" y="50459"/>
                  </a:lnTo>
                </a:path>
                <a:path w="1431925" h="124460">
                  <a:moveTo>
                    <a:pt x="944093" y="50459"/>
                  </a:moveTo>
                  <a:lnTo>
                    <a:pt x="950401" y="50459"/>
                  </a:lnTo>
                </a:path>
                <a:path w="1431925" h="124460">
                  <a:moveTo>
                    <a:pt x="1108106" y="50459"/>
                  </a:moveTo>
                  <a:lnTo>
                    <a:pt x="1116517" y="50459"/>
                  </a:lnTo>
                </a:path>
                <a:path w="1431925" h="124460">
                  <a:moveTo>
                    <a:pt x="1242675" y="50459"/>
                  </a:moveTo>
                  <a:lnTo>
                    <a:pt x="1248983" y="50459"/>
                  </a:lnTo>
                </a:path>
                <a:path w="1431925" h="124460">
                  <a:moveTo>
                    <a:pt x="1267897" y="50459"/>
                  </a:moveTo>
                  <a:lnTo>
                    <a:pt x="1276308" y="50459"/>
                  </a:lnTo>
                </a:path>
                <a:path w="1431925" h="124460">
                  <a:moveTo>
                    <a:pt x="1383554" y="50459"/>
                  </a:moveTo>
                  <a:lnTo>
                    <a:pt x="1389862" y="50459"/>
                  </a:lnTo>
                </a:path>
                <a:path w="1431925" h="124460">
                  <a:moveTo>
                    <a:pt x="44154" y="52562"/>
                  </a:moveTo>
                  <a:lnTo>
                    <a:pt x="50462" y="52562"/>
                  </a:lnTo>
                </a:path>
                <a:path w="1431925" h="124460">
                  <a:moveTo>
                    <a:pt x="86208" y="52562"/>
                  </a:moveTo>
                  <a:lnTo>
                    <a:pt x="94618" y="52562"/>
                  </a:lnTo>
                </a:path>
                <a:path w="1431925" h="124460">
                  <a:moveTo>
                    <a:pt x="130364" y="52562"/>
                  </a:moveTo>
                  <a:lnTo>
                    <a:pt x="138775" y="52562"/>
                  </a:lnTo>
                </a:path>
                <a:path w="1431925" h="124460">
                  <a:moveTo>
                    <a:pt x="294371" y="52562"/>
                  </a:moveTo>
                  <a:lnTo>
                    <a:pt x="302781" y="52562"/>
                  </a:lnTo>
                </a:path>
                <a:path w="1431925" h="124460">
                  <a:moveTo>
                    <a:pt x="334322" y="52562"/>
                  </a:moveTo>
                  <a:lnTo>
                    <a:pt x="338528" y="52562"/>
                  </a:lnTo>
                </a:path>
                <a:path w="1431925" h="124460">
                  <a:moveTo>
                    <a:pt x="374270" y="52562"/>
                  </a:moveTo>
                  <a:lnTo>
                    <a:pt x="378475" y="52562"/>
                  </a:lnTo>
                </a:path>
                <a:path w="1431925" h="124460">
                  <a:moveTo>
                    <a:pt x="498323" y="52562"/>
                  </a:moveTo>
                  <a:lnTo>
                    <a:pt x="504631" y="52562"/>
                  </a:lnTo>
                </a:path>
                <a:path w="1431925" h="124460">
                  <a:moveTo>
                    <a:pt x="630804" y="52562"/>
                  </a:moveTo>
                  <a:lnTo>
                    <a:pt x="639215" y="52562"/>
                  </a:lnTo>
                </a:path>
                <a:path w="1431925" h="124460">
                  <a:moveTo>
                    <a:pt x="735930" y="52562"/>
                  </a:moveTo>
                  <a:lnTo>
                    <a:pt x="744341" y="52562"/>
                  </a:lnTo>
                </a:path>
                <a:path w="1431925" h="124460">
                  <a:moveTo>
                    <a:pt x="771668" y="52562"/>
                  </a:moveTo>
                  <a:lnTo>
                    <a:pt x="780078" y="52562"/>
                  </a:lnTo>
                </a:path>
                <a:path w="1431925" h="124460">
                  <a:moveTo>
                    <a:pt x="803215" y="52562"/>
                  </a:moveTo>
                  <a:lnTo>
                    <a:pt x="811625" y="52562"/>
                  </a:lnTo>
                </a:path>
                <a:path w="1431925" h="124460">
                  <a:moveTo>
                    <a:pt x="944093" y="52562"/>
                  </a:moveTo>
                  <a:lnTo>
                    <a:pt x="950401" y="52562"/>
                  </a:lnTo>
                </a:path>
                <a:path w="1431925" h="124460">
                  <a:moveTo>
                    <a:pt x="1108106" y="52562"/>
                  </a:moveTo>
                  <a:lnTo>
                    <a:pt x="1116517" y="52562"/>
                  </a:lnTo>
                </a:path>
                <a:path w="1431925" h="124460">
                  <a:moveTo>
                    <a:pt x="1242675" y="52562"/>
                  </a:moveTo>
                  <a:lnTo>
                    <a:pt x="1248983" y="52562"/>
                  </a:lnTo>
                </a:path>
                <a:path w="1431925" h="124460">
                  <a:moveTo>
                    <a:pt x="1267897" y="52562"/>
                  </a:moveTo>
                  <a:lnTo>
                    <a:pt x="1276308" y="52562"/>
                  </a:lnTo>
                </a:path>
                <a:path w="1431925" h="124460">
                  <a:moveTo>
                    <a:pt x="1383554" y="52562"/>
                  </a:moveTo>
                  <a:lnTo>
                    <a:pt x="1389862" y="52562"/>
                  </a:lnTo>
                </a:path>
                <a:path w="1431925" h="124460">
                  <a:moveTo>
                    <a:pt x="42053" y="54665"/>
                  </a:moveTo>
                  <a:lnTo>
                    <a:pt x="50463" y="54665"/>
                  </a:lnTo>
                </a:path>
                <a:path w="1431925" h="124460">
                  <a:moveTo>
                    <a:pt x="86208" y="54665"/>
                  </a:moveTo>
                  <a:lnTo>
                    <a:pt x="94618" y="54665"/>
                  </a:lnTo>
                </a:path>
                <a:path w="1431925" h="124460">
                  <a:moveTo>
                    <a:pt x="132467" y="54665"/>
                  </a:moveTo>
                  <a:lnTo>
                    <a:pt x="140878" y="54665"/>
                  </a:lnTo>
                </a:path>
                <a:path w="1431925" h="124460">
                  <a:moveTo>
                    <a:pt x="294371" y="54665"/>
                  </a:moveTo>
                  <a:lnTo>
                    <a:pt x="300679" y="54665"/>
                  </a:lnTo>
                </a:path>
                <a:path w="1431925" h="124460">
                  <a:moveTo>
                    <a:pt x="334322" y="54665"/>
                  </a:moveTo>
                  <a:lnTo>
                    <a:pt x="338528" y="54665"/>
                  </a:lnTo>
                </a:path>
                <a:path w="1431925" h="124460">
                  <a:moveTo>
                    <a:pt x="374270" y="54665"/>
                  </a:moveTo>
                  <a:lnTo>
                    <a:pt x="380577" y="54665"/>
                  </a:lnTo>
                </a:path>
                <a:path w="1431925" h="124460">
                  <a:moveTo>
                    <a:pt x="498323" y="54665"/>
                  </a:moveTo>
                  <a:lnTo>
                    <a:pt x="504631" y="54665"/>
                  </a:lnTo>
                </a:path>
                <a:path w="1431925" h="124460">
                  <a:moveTo>
                    <a:pt x="630804" y="54665"/>
                  </a:moveTo>
                  <a:lnTo>
                    <a:pt x="639215" y="54665"/>
                  </a:lnTo>
                </a:path>
                <a:path w="1431925" h="124460">
                  <a:moveTo>
                    <a:pt x="733827" y="54665"/>
                  </a:moveTo>
                  <a:lnTo>
                    <a:pt x="740135" y="54665"/>
                  </a:lnTo>
                </a:path>
                <a:path w="1431925" h="124460">
                  <a:moveTo>
                    <a:pt x="771668" y="54665"/>
                  </a:moveTo>
                  <a:lnTo>
                    <a:pt x="780078" y="54665"/>
                  </a:lnTo>
                </a:path>
                <a:path w="1431925" h="124460">
                  <a:moveTo>
                    <a:pt x="805318" y="54665"/>
                  </a:moveTo>
                  <a:lnTo>
                    <a:pt x="813728" y="54665"/>
                  </a:lnTo>
                </a:path>
                <a:path w="1431925" h="124460">
                  <a:moveTo>
                    <a:pt x="944093" y="54665"/>
                  </a:moveTo>
                  <a:lnTo>
                    <a:pt x="950401" y="54665"/>
                  </a:lnTo>
                </a:path>
                <a:path w="1431925" h="124460">
                  <a:moveTo>
                    <a:pt x="1108106" y="54665"/>
                  </a:moveTo>
                  <a:lnTo>
                    <a:pt x="1116517" y="54665"/>
                  </a:lnTo>
                </a:path>
                <a:path w="1431925" h="124460">
                  <a:moveTo>
                    <a:pt x="1242675" y="54665"/>
                  </a:moveTo>
                  <a:lnTo>
                    <a:pt x="1246881" y="54665"/>
                  </a:lnTo>
                </a:path>
                <a:path w="1431925" h="124460">
                  <a:moveTo>
                    <a:pt x="1267897" y="54665"/>
                  </a:moveTo>
                  <a:lnTo>
                    <a:pt x="1276308" y="54665"/>
                  </a:lnTo>
                </a:path>
                <a:path w="1431925" h="124460">
                  <a:moveTo>
                    <a:pt x="1383554" y="54665"/>
                  </a:moveTo>
                  <a:lnTo>
                    <a:pt x="1389862" y="54665"/>
                  </a:lnTo>
                </a:path>
                <a:path w="1431925" h="124460">
                  <a:moveTo>
                    <a:pt x="42053" y="56769"/>
                  </a:moveTo>
                  <a:lnTo>
                    <a:pt x="48361" y="56769"/>
                  </a:lnTo>
                </a:path>
                <a:path w="1431925" h="124460">
                  <a:moveTo>
                    <a:pt x="86208" y="56769"/>
                  </a:moveTo>
                  <a:lnTo>
                    <a:pt x="94618" y="56769"/>
                  </a:lnTo>
                </a:path>
                <a:path w="1431925" h="124460">
                  <a:moveTo>
                    <a:pt x="132467" y="56769"/>
                  </a:moveTo>
                  <a:lnTo>
                    <a:pt x="140878" y="56769"/>
                  </a:lnTo>
                </a:path>
                <a:path w="1431925" h="124460">
                  <a:moveTo>
                    <a:pt x="294371" y="56769"/>
                  </a:moveTo>
                  <a:lnTo>
                    <a:pt x="300679" y="56769"/>
                  </a:lnTo>
                </a:path>
                <a:path w="1431925" h="124460">
                  <a:moveTo>
                    <a:pt x="334322" y="56769"/>
                  </a:moveTo>
                  <a:lnTo>
                    <a:pt x="338528" y="56769"/>
                  </a:lnTo>
                </a:path>
                <a:path w="1431925" h="124460">
                  <a:moveTo>
                    <a:pt x="376373" y="56769"/>
                  </a:moveTo>
                  <a:lnTo>
                    <a:pt x="380578" y="56769"/>
                  </a:lnTo>
                </a:path>
                <a:path w="1431925" h="124460">
                  <a:moveTo>
                    <a:pt x="498323" y="56769"/>
                  </a:moveTo>
                  <a:lnTo>
                    <a:pt x="504631" y="56769"/>
                  </a:lnTo>
                </a:path>
                <a:path w="1431925" h="124460">
                  <a:moveTo>
                    <a:pt x="630804" y="56769"/>
                  </a:moveTo>
                  <a:lnTo>
                    <a:pt x="639215" y="56769"/>
                  </a:lnTo>
                </a:path>
                <a:path w="1431925" h="124460">
                  <a:moveTo>
                    <a:pt x="729621" y="56769"/>
                  </a:moveTo>
                  <a:lnTo>
                    <a:pt x="740134" y="56769"/>
                  </a:lnTo>
                </a:path>
                <a:path w="1431925" h="124460">
                  <a:moveTo>
                    <a:pt x="771668" y="56769"/>
                  </a:moveTo>
                  <a:lnTo>
                    <a:pt x="780078" y="56769"/>
                  </a:lnTo>
                </a:path>
                <a:path w="1431925" h="124460">
                  <a:moveTo>
                    <a:pt x="805318" y="56769"/>
                  </a:moveTo>
                  <a:lnTo>
                    <a:pt x="813728" y="56769"/>
                  </a:lnTo>
                </a:path>
                <a:path w="1431925" h="124460">
                  <a:moveTo>
                    <a:pt x="944093" y="56769"/>
                  </a:moveTo>
                  <a:lnTo>
                    <a:pt x="950401" y="56769"/>
                  </a:lnTo>
                </a:path>
                <a:path w="1431925" h="124460">
                  <a:moveTo>
                    <a:pt x="1108106" y="56769"/>
                  </a:moveTo>
                  <a:lnTo>
                    <a:pt x="1116517" y="56769"/>
                  </a:lnTo>
                </a:path>
                <a:path w="1431925" h="124460">
                  <a:moveTo>
                    <a:pt x="1238469" y="56769"/>
                  </a:moveTo>
                  <a:lnTo>
                    <a:pt x="1246880" y="56769"/>
                  </a:lnTo>
                </a:path>
                <a:path w="1431925" h="124460">
                  <a:moveTo>
                    <a:pt x="1267897" y="56769"/>
                  </a:moveTo>
                  <a:lnTo>
                    <a:pt x="1276308" y="56769"/>
                  </a:lnTo>
                </a:path>
                <a:path w="1431925" h="124460">
                  <a:moveTo>
                    <a:pt x="1383554" y="56769"/>
                  </a:moveTo>
                  <a:lnTo>
                    <a:pt x="1389862" y="56769"/>
                  </a:lnTo>
                </a:path>
                <a:path w="1431925" h="124460">
                  <a:moveTo>
                    <a:pt x="42053" y="58872"/>
                  </a:moveTo>
                  <a:lnTo>
                    <a:pt x="48361" y="58872"/>
                  </a:lnTo>
                </a:path>
                <a:path w="1431925" h="124460">
                  <a:moveTo>
                    <a:pt x="86208" y="58872"/>
                  </a:moveTo>
                  <a:lnTo>
                    <a:pt x="94618" y="58872"/>
                  </a:lnTo>
                </a:path>
                <a:path w="1431925" h="124460">
                  <a:moveTo>
                    <a:pt x="132467" y="58872"/>
                  </a:moveTo>
                  <a:lnTo>
                    <a:pt x="140878" y="58872"/>
                  </a:lnTo>
                </a:path>
                <a:path w="1431925" h="124460">
                  <a:moveTo>
                    <a:pt x="294371" y="58872"/>
                  </a:moveTo>
                  <a:lnTo>
                    <a:pt x="300679" y="58872"/>
                  </a:lnTo>
                </a:path>
                <a:path w="1431925" h="124460">
                  <a:moveTo>
                    <a:pt x="334322" y="58872"/>
                  </a:moveTo>
                  <a:lnTo>
                    <a:pt x="338528" y="58872"/>
                  </a:lnTo>
                </a:path>
                <a:path w="1431925" h="124460">
                  <a:moveTo>
                    <a:pt x="376373" y="58872"/>
                  </a:moveTo>
                  <a:lnTo>
                    <a:pt x="380578" y="58872"/>
                  </a:lnTo>
                </a:path>
                <a:path w="1431925" h="124460">
                  <a:moveTo>
                    <a:pt x="498323" y="58872"/>
                  </a:moveTo>
                  <a:lnTo>
                    <a:pt x="504631" y="58872"/>
                  </a:lnTo>
                </a:path>
                <a:path w="1431925" h="124460">
                  <a:moveTo>
                    <a:pt x="630804" y="58872"/>
                  </a:moveTo>
                  <a:lnTo>
                    <a:pt x="639215" y="58872"/>
                  </a:lnTo>
                </a:path>
                <a:path w="1431925" h="124460">
                  <a:moveTo>
                    <a:pt x="729621" y="58872"/>
                  </a:moveTo>
                  <a:lnTo>
                    <a:pt x="740134" y="58872"/>
                  </a:lnTo>
                </a:path>
                <a:path w="1431925" h="124460">
                  <a:moveTo>
                    <a:pt x="771668" y="58872"/>
                  </a:moveTo>
                  <a:lnTo>
                    <a:pt x="780078" y="58872"/>
                  </a:lnTo>
                </a:path>
                <a:path w="1431925" h="124460">
                  <a:moveTo>
                    <a:pt x="805318" y="58872"/>
                  </a:moveTo>
                  <a:lnTo>
                    <a:pt x="813728" y="58872"/>
                  </a:lnTo>
                </a:path>
                <a:path w="1431925" h="124460">
                  <a:moveTo>
                    <a:pt x="944093" y="58872"/>
                  </a:moveTo>
                  <a:lnTo>
                    <a:pt x="950401" y="58872"/>
                  </a:lnTo>
                </a:path>
                <a:path w="1431925" h="124460">
                  <a:moveTo>
                    <a:pt x="1108106" y="58872"/>
                  </a:moveTo>
                  <a:lnTo>
                    <a:pt x="1116517" y="58872"/>
                  </a:lnTo>
                </a:path>
                <a:path w="1431925" h="124460">
                  <a:moveTo>
                    <a:pt x="1238469" y="58872"/>
                  </a:moveTo>
                  <a:lnTo>
                    <a:pt x="1246880" y="58872"/>
                  </a:lnTo>
                </a:path>
                <a:path w="1431925" h="124460">
                  <a:moveTo>
                    <a:pt x="1267897" y="58872"/>
                  </a:moveTo>
                  <a:lnTo>
                    <a:pt x="1276308" y="58872"/>
                  </a:lnTo>
                </a:path>
                <a:path w="1431925" h="124460">
                  <a:moveTo>
                    <a:pt x="1383554" y="58872"/>
                  </a:moveTo>
                  <a:lnTo>
                    <a:pt x="1389862" y="58872"/>
                  </a:lnTo>
                </a:path>
                <a:path w="1431925" h="124460">
                  <a:moveTo>
                    <a:pt x="39950" y="60975"/>
                  </a:moveTo>
                  <a:lnTo>
                    <a:pt x="48360" y="60975"/>
                  </a:lnTo>
                </a:path>
                <a:path w="1431925" h="124460">
                  <a:moveTo>
                    <a:pt x="86208" y="60975"/>
                  </a:moveTo>
                  <a:lnTo>
                    <a:pt x="94618" y="60975"/>
                  </a:lnTo>
                </a:path>
                <a:path w="1431925" h="124460">
                  <a:moveTo>
                    <a:pt x="136672" y="60975"/>
                  </a:moveTo>
                  <a:lnTo>
                    <a:pt x="142980" y="60975"/>
                  </a:lnTo>
                </a:path>
                <a:path w="1431925" h="124460">
                  <a:moveTo>
                    <a:pt x="294371" y="60975"/>
                  </a:moveTo>
                  <a:lnTo>
                    <a:pt x="300679" y="60975"/>
                  </a:lnTo>
                </a:path>
                <a:path w="1431925" h="124460">
                  <a:moveTo>
                    <a:pt x="334322" y="60975"/>
                  </a:moveTo>
                  <a:lnTo>
                    <a:pt x="338528" y="60975"/>
                  </a:lnTo>
                </a:path>
                <a:path w="1431925" h="124460">
                  <a:moveTo>
                    <a:pt x="376373" y="60975"/>
                  </a:moveTo>
                  <a:lnTo>
                    <a:pt x="380578" y="60975"/>
                  </a:lnTo>
                </a:path>
                <a:path w="1431925" h="124460">
                  <a:moveTo>
                    <a:pt x="498323" y="60975"/>
                  </a:moveTo>
                  <a:lnTo>
                    <a:pt x="506734" y="60975"/>
                  </a:lnTo>
                </a:path>
                <a:path w="1431925" h="124460">
                  <a:moveTo>
                    <a:pt x="630804" y="60975"/>
                  </a:moveTo>
                  <a:lnTo>
                    <a:pt x="639215" y="60975"/>
                  </a:lnTo>
                </a:path>
                <a:path w="1431925" h="124460">
                  <a:moveTo>
                    <a:pt x="727517" y="60975"/>
                  </a:moveTo>
                  <a:lnTo>
                    <a:pt x="738031" y="60975"/>
                  </a:lnTo>
                </a:path>
                <a:path w="1431925" h="124460">
                  <a:moveTo>
                    <a:pt x="771668" y="60975"/>
                  </a:moveTo>
                  <a:lnTo>
                    <a:pt x="780078" y="60975"/>
                  </a:lnTo>
                </a:path>
                <a:path w="1431925" h="124460">
                  <a:moveTo>
                    <a:pt x="809524" y="60975"/>
                  </a:moveTo>
                  <a:lnTo>
                    <a:pt x="815832" y="60975"/>
                  </a:lnTo>
                </a:path>
                <a:path w="1431925" h="124460">
                  <a:moveTo>
                    <a:pt x="944093" y="60975"/>
                  </a:moveTo>
                  <a:lnTo>
                    <a:pt x="950401" y="60975"/>
                  </a:lnTo>
                </a:path>
                <a:path w="1431925" h="124460">
                  <a:moveTo>
                    <a:pt x="1108106" y="60975"/>
                  </a:moveTo>
                  <a:lnTo>
                    <a:pt x="1116517" y="60975"/>
                  </a:lnTo>
                </a:path>
                <a:path w="1431925" h="124460">
                  <a:moveTo>
                    <a:pt x="1238469" y="60975"/>
                  </a:moveTo>
                  <a:lnTo>
                    <a:pt x="1246880" y="60975"/>
                  </a:lnTo>
                </a:path>
                <a:path w="1431925" h="124460">
                  <a:moveTo>
                    <a:pt x="1270001" y="60975"/>
                  </a:moveTo>
                  <a:lnTo>
                    <a:pt x="1278411" y="60975"/>
                  </a:lnTo>
                </a:path>
                <a:path w="1431925" h="124460">
                  <a:moveTo>
                    <a:pt x="1383554" y="60975"/>
                  </a:moveTo>
                  <a:lnTo>
                    <a:pt x="1389862" y="60975"/>
                  </a:lnTo>
                </a:path>
                <a:path w="1431925" h="124460">
                  <a:moveTo>
                    <a:pt x="39950" y="63078"/>
                  </a:moveTo>
                  <a:lnTo>
                    <a:pt x="44155" y="63078"/>
                  </a:lnTo>
                </a:path>
                <a:path w="1431925" h="124460">
                  <a:moveTo>
                    <a:pt x="86208" y="63078"/>
                  </a:moveTo>
                  <a:lnTo>
                    <a:pt x="94618" y="63078"/>
                  </a:lnTo>
                </a:path>
                <a:path w="1431925" h="124460">
                  <a:moveTo>
                    <a:pt x="136672" y="63078"/>
                  </a:moveTo>
                  <a:lnTo>
                    <a:pt x="142980" y="63078"/>
                  </a:lnTo>
                </a:path>
                <a:path w="1431925" h="124460">
                  <a:moveTo>
                    <a:pt x="292269" y="63078"/>
                  </a:moveTo>
                  <a:lnTo>
                    <a:pt x="298577" y="63078"/>
                  </a:lnTo>
                </a:path>
                <a:path w="1431925" h="124460">
                  <a:moveTo>
                    <a:pt x="334322" y="63078"/>
                  </a:moveTo>
                  <a:lnTo>
                    <a:pt x="338528" y="63078"/>
                  </a:lnTo>
                </a:path>
                <a:path w="1431925" h="124460">
                  <a:moveTo>
                    <a:pt x="376373" y="63078"/>
                  </a:moveTo>
                  <a:lnTo>
                    <a:pt x="384783" y="63078"/>
                  </a:lnTo>
                </a:path>
                <a:path w="1431925" h="124460">
                  <a:moveTo>
                    <a:pt x="498323" y="63078"/>
                  </a:moveTo>
                  <a:lnTo>
                    <a:pt x="506734" y="63078"/>
                  </a:lnTo>
                </a:path>
                <a:path w="1431925" h="124460">
                  <a:moveTo>
                    <a:pt x="630804" y="63078"/>
                  </a:moveTo>
                  <a:lnTo>
                    <a:pt x="639215" y="63078"/>
                  </a:lnTo>
                </a:path>
                <a:path w="1431925" h="124460">
                  <a:moveTo>
                    <a:pt x="727517" y="63078"/>
                  </a:moveTo>
                  <a:lnTo>
                    <a:pt x="735928" y="63078"/>
                  </a:lnTo>
                </a:path>
                <a:path w="1431925" h="124460">
                  <a:moveTo>
                    <a:pt x="771668" y="63078"/>
                  </a:moveTo>
                  <a:lnTo>
                    <a:pt x="780078" y="63078"/>
                  </a:lnTo>
                </a:path>
                <a:path w="1431925" h="124460">
                  <a:moveTo>
                    <a:pt x="809524" y="63078"/>
                  </a:moveTo>
                  <a:lnTo>
                    <a:pt x="820037" y="63078"/>
                  </a:lnTo>
                </a:path>
                <a:path w="1431925" h="124460">
                  <a:moveTo>
                    <a:pt x="944093" y="63078"/>
                  </a:moveTo>
                  <a:lnTo>
                    <a:pt x="950401" y="63078"/>
                  </a:lnTo>
                </a:path>
                <a:path w="1431925" h="124460">
                  <a:moveTo>
                    <a:pt x="1108106" y="63078"/>
                  </a:moveTo>
                  <a:lnTo>
                    <a:pt x="1116517" y="63078"/>
                  </a:lnTo>
                </a:path>
                <a:path w="1431925" h="124460">
                  <a:moveTo>
                    <a:pt x="1238469" y="63078"/>
                  </a:moveTo>
                  <a:lnTo>
                    <a:pt x="1246880" y="63078"/>
                  </a:lnTo>
                </a:path>
                <a:path w="1431925" h="124460">
                  <a:moveTo>
                    <a:pt x="1270001" y="63078"/>
                  </a:moveTo>
                  <a:lnTo>
                    <a:pt x="1278411" y="63078"/>
                  </a:lnTo>
                </a:path>
                <a:path w="1431925" h="124460">
                  <a:moveTo>
                    <a:pt x="1383554" y="63078"/>
                  </a:moveTo>
                  <a:lnTo>
                    <a:pt x="1389862" y="63078"/>
                  </a:lnTo>
                </a:path>
                <a:path w="1431925" h="124460">
                  <a:moveTo>
                    <a:pt x="39950" y="65181"/>
                  </a:moveTo>
                  <a:lnTo>
                    <a:pt x="44155" y="65181"/>
                  </a:lnTo>
                </a:path>
                <a:path w="1431925" h="124460">
                  <a:moveTo>
                    <a:pt x="86208" y="65181"/>
                  </a:moveTo>
                  <a:lnTo>
                    <a:pt x="94618" y="65181"/>
                  </a:lnTo>
                </a:path>
                <a:path w="1431925" h="124460">
                  <a:moveTo>
                    <a:pt x="138775" y="65181"/>
                  </a:moveTo>
                  <a:lnTo>
                    <a:pt x="147186" y="65181"/>
                  </a:lnTo>
                </a:path>
                <a:path w="1431925" h="124460">
                  <a:moveTo>
                    <a:pt x="292269" y="65181"/>
                  </a:moveTo>
                  <a:lnTo>
                    <a:pt x="298577" y="65181"/>
                  </a:lnTo>
                </a:path>
                <a:path w="1431925" h="124460">
                  <a:moveTo>
                    <a:pt x="334322" y="65181"/>
                  </a:moveTo>
                  <a:lnTo>
                    <a:pt x="338528" y="65181"/>
                  </a:lnTo>
                </a:path>
                <a:path w="1431925" h="124460">
                  <a:moveTo>
                    <a:pt x="378476" y="65181"/>
                  </a:moveTo>
                  <a:lnTo>
                    <a:pt x="384784" y="65181"/>
                  </a:lnTo>
                </a:path>
                <a:path w="1431925" h="124460">
                  <a:moveTo>
                    <a:pt x="498323" y="65181"/>
                  </a:moveTo>
                  <a:lnTo>
                    <a:pt x="506734" y="65181"/>
                  </a:lnTo>
                </a:path>
                <a:path w="1431925" h="124460">
                  <a:moveTo>
                    <a:pt x="630804" y="65181"/>
                  </a:moveTo>
                  <a:lnTo>
                    <a:pt x="639215" y="65181"/>
                  </a:lnTo>
                </a:path>
                <a:path w="1431925" h="124460">
                  <a:moveTo>
                    <a:pt x="725414" y="65181"/>
                  </a:moveTo>
                  <a:lnTo>
                    <a:pt x="733825" y="65181"/>
                  </a:lnTo>
                </a:path>
                <a:path w="1431925" h="124460">
                  <a:moveTo>
                    <a:pt x="771668" y="65181"/>
                  </a:moveTo>
                  <a:lnTo>
                    <a:pt x="780078" y="65181"/>
                  </a:lnTo>
                </a:path>
                <a:path w="1431925" h="124460">
                  <a:moveTo>
                    <a:pt x="811627" y="65181"/>
                  </a:moveTo>
                  <a:lnTo>
                    <a:pt x="820038" y="65181"/>
                  </a:lnTo>
                </a:path>
                <a:path w="1431925" h="124460">
                  <a:moveTo>
                    <a:pt x="944093" y="65181"/>
                  </a:moveTo>
                  <a:lnTo>
                    <a:pt x="950401" y="65181"/>
                  </a:lnTo>
                </a:path>
                <a:path w="1431925" h="124460">
                  <a:moveTo>
                    <a:pt x="1108106" y="65181"/>
                  </a:moveTo>
                  <a:lnTo>
                    <a:pt x="1116517" y="65181"/>
                  </a:lnTo>
                </a:path>
                <a:path w="1431925" h="124460">
                  <a:moveTo>
                    <a:pt x="1238469" y="65181"/>
                  </a:moveTo>
                  <a:lnTo>
                    <a:pt x="1244777" y="65181"/>
                  </a:lnTo>
                </a:path>
                <a:path w="1431925" h="124460">
                  <a:moveTo>
                    <a:pt x="1270001" y="65181"/>
                  </a:moveTo>
                  <a:lnTo>
                    <a:pt x="1278411" y="65181"/>
                  </a:lnTo>
                </a:path>
                <a:path w="1431925" h="124460">
                  <a:moveTo>
                    <a:pt x="1383554" y="65181"/>
                  </a:moveTo>
                  <a:lnTo>
                    <a:pt x="1389862" y="65181"/>
                  </a:lnTo>
                </a:path>
                <a:path w="1431925" h="124460">
                  <a:moveTo>
                    <a:pt x="37847" y="67284"/>
                  </a:moveTo>
                  <a:lnTo>
                    <a:pt x="44154" y="67284"/>
                  </a:lnTo>
                </a:path>
                <a:path w="1431925" h="124460">
                  <a:moveTo>
                    <a:pt x="86208" y="67284"/>
                  </a:moveTo>
                  <a:lnTo>
                    <a:pt x="94618" y="67284"/>
                  </a:lnTo>
                </a:path>
                <a:path w="1431925" h="124460">
                  <a:moveTo>
                    <a:pt x="138775" y="67284"/>
                  </a:moveTo>
                  <a:lnTo>
                    <a:pt x="147186" y="67284"/>
                  </a:lnTo>
                </a:path>
                <a:path w="1431925" h="124460">
                  <a:moveTo>
                    <a:pt x="292269" y="67284"/>
                  </a:moveTo>
                  <a:lnTo>
                    <a:pt x="298577" y="67284"/>
                  </a:lnTo>
                </a:path>
                <a:path w="1431925" h="124460">
                  <a:moveTo>
                    <a:pt x="334322" y="67284"/>
                  </a:moveTo>
                  <a:lnTo>
                    <a:pt x="338528" y="67284"/>
                  </a:lnTo>
                </a:path>
                <a:path w="1431925" h="124460">
                  <a:moveTo>
                    <a:pt x="378476" y="67284"/>
                  </a:moveTo>
                  <a:lnTo>
                    <a:pt x="384784" y="67284"/>
                  </a:lnTo>
                </a:path>
                <a:path w="1431925" h="124460">
                  <a:moveTo>
                    <a:pt x="498323" y="67284"/>
                  </a:moveTo>
                  <a:lnTo>
                    <a:pt x="506734" y="67284"/>
                  </a:lnTo>
                </a:path>
                <a:path w="1431925" h="124460">
                  <a:moveTo>
                    <a:pt x="630804" y="67284"/>
                  </a:moveTo>
                  <a:lnTo>
                    <a:pt x="639215" y="67284"/>
                  </a:lnTo>
                </a:path>
                <a:path w="1431925" h="124460">
                  <a:moveTo>
                    <a:pt x="723311" y="67284"/>
                  </a:moveTo>
                  <a:lnTo>
                    <a:pt x="733825" y="67284"/>
                  </a:lnTo>
                </a:path>
                <a:path w="1431925" h="124460">
                  <a:moveTo>
                    <a:pt x="771668" y="67284"/>
                  </a:moveTo>
                  <a:lnTo>
                    <a:pt x="780078" y="67284"/>
                  </a:lnTo>
                </a:path>
                <a:path w="1431925" h="124460">
                  <a:moveTo>
                    <a:pt x="944093" y="67284"/>
                  </a:moveTo>
                  <a:lnTo>
                    <a:pt x="950401" y="67284"/>
                  </a:lnTo>
                </a:path>
                <a:path w="1431925" h="124460">
                  <a:moveTo>
                    <a:pt x="1108106" y="67284"/>
                  </a:moveTo>
                  <a:lnTo>
                    <a:pt x="1116517" y="67284"/>
                  </a:lnTo>
                </a:path>
                <a:path w="1431925" h="124460">
                  <a:moveTo>
                    <a:pt x="1236366" y="67284"/>
                  </a:moveTo>
                  <a:lnTo>
                    <a:pt x="1244776" y="67284"/>
                  </a:lnTo>
                </a:path>
                <a:path w="1431925" h="124460">
                  <a:moveTo>
                    <a:pt x="1270001" y="67284"/>
                  </a:moveTo>
                  <a:lnTo>
                    <a:pt x="1278411" y="67284"/>
                  </a:lnTo>
                </a:path>
                <a:path w="1431925" h="124460">
                  <a:moveTo>
                    <a:pt x="1383554" y="67284"/>
                  </a:moveTo>
                  <a:lnTo>
                    <a:pt x="1389862" y="67284"/>
                  </a:lnTo>
                </a:path>
                <a:path w="1431925" h="124460">
                  <a:moveTo>
                    <a:pt x="37847" y="69387"/>
                  </a:moveTo>
                  <a:lnTo>
                    <a:pt x="44154" y="69387"/>
                  </a:lnTo>
                </a:path>
                <a:path w="1431925" h="124460">
                  <a:moveTo>
                    <a:pt x="86208" y="69387"/>
                  </a:moveTo>
                  <a:lnTo>
                    <a:pt x="94618" y="69387"/>
                  </a:lnTo>
                </a:path>
                <a:path w="1431925" h="124460">
                  <a:moveTo>
                    <a:pt x="138775" y="69387"/>
                  </a:moveTo>
                  <a:lnTo>
                    <a:pt x="147186" y="69387"/>
                  </a:lnTo>
                </a:path>
                <a:path w="1431925" h="124460">
                  <a:moveTo>
                    <a:pt x="292269" y="69387"/>
                  </a:moveTo>
                  <a:lnTo>
                    <a:pt x="298577" y="69387"/>
                  </a:lnTo>
                </a:path>
                <a:path w="1431925" h="124460">
                  <a:moveTo>
                    <a:pt x="334322" y="69387"/>
                  </a:moveTo>
                  <a:lnTo>
                    <a:pt x="338528" y="69387"/>
                  </a:lnTo>
                </a:path>
                <a:path w="1431925" h="124460">
                  <a:moveTo>
                    <a:pt x="378476" y="69387"/>
                  </a:moveTo>
                  <a:lnTo>
                    <a:pt x="384784" y="69387"/>
                  </a:lnTo>
                </a:path>
                <a:path w="1431925" h="124460">
                  <a:moveTo>
                    <a:pt x="498323" y="69387"/>
                  </a:moveTo>
                  <a:lnTo>
                    <a:pt x="506734" y="69387"/>
                  </a:lnTo>
                </a:path>
                <a:path w="1431925" h="124460">
                  <a:moveTo>
                    <a:pt x="944093" y="69387"/>
                  </a:moveTo>
                  <a:lnTo>
                    <a:pt x="950401" y="69387"/>
                  </a:lnTo>
                </a:path>
                <a:path w="1431925" h="124460">
                  <a:moveTo>
                    <a:pt x="1108106" y="69387"/>
                  </a:moveTo>
                  <a:lnTo>
                    <a:pt x="1116517" y="69387"/>
                  </a:lnTo>
                </a:path>
                <a:path w="1431925" h="124460">
                  <a:moveTo>
                    <a:pt x="1236366" y="69387"/>
                  </a:moveTo>
                  <a:lnTo>
                    <a:pt x="1244776" y="69387"/>
                  </a:lnTo>
                </a:path>
                <a:path w="1431925" h="124460">
                  <a:moveTo>
                    <a:pt x="1270001" y="69387"/>
                  </a:moveTo>
                  <a:lnTo>
                    <a:pt x="1278411" y="69387"/>
                  </a:lnTo>
                </a:path>
                <a:path w="1431925" h="124460">
                  <a:moveTo>
                    <a:pt x="1383554" y="69387"/>
                  </a:moveTo>
                  <a:lnTo>
                    <a:pt x="1389862" y="69387"/>
                  </a:lnTo>
                </a:path>
                <a:path w="1431925" h="124460">
                  <a:moveTo>
                    <a:pt x="37847" y="71490"/>
                  </a:moveTo>
                  <a:lnTo>
                    <a:pt x="42052" y="71490"/>
                  </a:lnTo>
                </a:path>
                <a:path w="1431925" h="124460">
                  <a:moveTo>
                    <a:pt x="86208" y="71490"/>
                  </a:moveTo>
                  <a:lnTo>
                    <a:pt x="94618" y="71490"/>
                  </a:lnTo>
                </a:path>
                <a:path w="1431925" h="124460">
                  <a:moveTo>
                    <a:pt x="140877" y="71490"/>
                  </a:moveTo>
                  <a:lnTo>
                    <a:pt x="149287" y="71490"/>
                  </a:lnTo>
                </a:path>
                <a:path w="1431925" h="124460">
                  <a:moveTo>
                    <a:pt x="290166" y="71490"/>
                  </a:moveTo>
                  <a:lnTo>
                    <a:pt x="294371" y="71490"/>
                  </a:lnTo>
                </a:path>
                <a:path w="1431925" h="124460">
                  <a:moveTo>
                    <a:pt x="334322" y="71490"/>
                  </a:moveTo>
                  <a:lnTo>
                    <a:pt x="338528" y="71490"/>
                  </a:lnTo>
                </a:path>
                <a:path w="1431925" h="124460">
                  <a:moveTo>
                    <a:pt x="378476" y="71490"/>
                  </a:moveTo>
                  <a:lnTo>
                    <a:pt x="384784" y="71490"/>
                  </a:lnTo>
                </a:path>
                <a:path w="1431925" h="124460">
                  <a:moveTo>
                    <a:pt x="498323" y="71490"/>
                  </a:moveTo>
                  <a:lnTo>
                    <a:pt x="506734" y="71490"/>
                  </a:lnTo>
                </a:path>
                <a:path w="1431925" h="124460">
                  <a:moveTo>
                    <a:pt x="944093" y="71490"/>
                  </a:moveTo>
                  <a:lnTo>
                    <a:pt x="950401" y="71490"/>
                  </a:lnTo>
                </a:path>
                <a:path w="1431925" h="124460">
                  <a:moveTo>
                    <a:pt x="1108106" y="71490"/>
                  </a:moveTo>
                  <a:lnTo>
                    <a:pt x="1116517" y="71490"/>
                  </a:lnTo>
                </a:path>
                <a:path w="1431925" h="124460">
                  <a:moveTo>
                    <a:pt x="1236366" y="71490"/>
                  </a:moveTo>
                  <a:lnTo>
                    <a:pt x="1244776" y="71490"/>
                  </a:lnTo>
                </a:path>
                <a:path w="1431925" h="124460">
                  <a:moveTo>
                    <a:pt x="1272104" y="71490"/>
                  </a:moveTo>
                  <a:lnTo>
                    <a:pt x="1280514" y="71490"/>
                  </a:lnTo>
                </a:path>
                <a:path w="1431925" h="124460">
                  <a:moveTo>
                    <a:pt x="1383554" y="71490"/>
                  </a:moveTo>
                  <a:lnTo>
                    <a:pt x="1389862" y="71490"/>
                  </a:lnTo>
                </a:path>
                <a:path w="1431925" h="124460">
                  <a:moveTo>
                    <a:pt x="33642" y="73593"/>
                  </a:moveTo>
                  <a:lnTo>
                    <a:pt x="42052" y="73593"/>
                  </a:lnTo>
                </a:path>
                <a:path w="1431925" h="124460">
                  <a:moveTo>
                    <a:pt x="86208" y="73593"/>
                  </a:moveTo>
                  <a:lnTo>
                    <a:pt x="94618" y="73593"/>
                  </a:lnTo>
                </a:path>
                <a:path w="1431925" h="124460">
                  <a:moveTo>
                    <a:pt x="140877" y="73593"/>
                  </a:moveTo>
                  <a:lnTo>
                    <a:pt x="149287" y="73593"/>
                  </a:lnTo>
                </a:path>
                <a:path w="1431925" h="124460">
                  <a:moveTo>
                    <a:pt x="290166" y="73593"/>
                  </a:moveTo>
                  <a:lnTo>
                    <a:pt x="294371" y="73593"/>
                  </a:lnTo>
                </a:path>
                <a:path w="1431925" h="124460">
                  <a:moveTo>
                    <a:pt x="334322" y="73593"/>
                  </a:moveTo>
                  <a:lnTo>
                    <a:pt x="338528" y="73593"/>
                  </a:lnTo>
                </a:path>
                <a:path w="1431925" h="124460">
                  <a:moveTo>
                    <a:pt x="380579" y="73593"/>
                  </a:moveTo>
                  <a:lnTo>
                    <a:pt x="386887" y="73593"/>
                  </a:lnTo>
                </a:path>
                <a:path w="1431925" h="124460">
                  <a:moveTo>
                    <a:pt x="498323" y="73593"/>
                  </a:moveTo>
                  <a:lnTo>
                    <a:pt x="506734" y="73593"/>
                  </a:lnTo>
                </a:path>
                <a:path w="1431925" h="124460">
                  <a:moveTo>
                    <a:pt x="944093" y="73593"/>
                  </a:moveTo>
                  <a:lnTo>
                    <a:pt x="950401" y="73593"/>
                  </a:lnTo>
                </a:path>
                <a:path w="1431925" h="124460">
                  <a:moveTo>
                    <a:pt x="1108106" y="73593"/>
                  </a:moveTo>
                  <a:lnTo>
                    <a:pt x="1116517" y="73593"/>
                  </a:lnTo>
                </a:path>
                <a:path w="1431925" h="124460">
                  <a:moveTo>
                    <a:pt x="1236366" y="73593"/>
                  </a:moveTo>
                  <a:lnTo>
                    <a:pt x="1242674" y="73593"/>
                  </a:lnTo>
                </a:path>
                <a:path w="1431925" h="124460">
                  <a:moveTo>
                    <a:pt x="1272104" y="73593"/>
                  </a:moveTo>
                  <a:lnTo>
                    <a:pt x="1280514" y="73593"/>
                  </a:lnTo>
                </a:path>
                <a:path w="1431925" h="124460">
                  <a:moveTo>
                    <a:pt x="1383554" y="73593"/>
                  </a:moveTo>
                  <a:lnTo>
                    <a:pt x="1389862" y="73593"/>
                  </a:lnTo>
                </a:path>
                <a:path w="1431925" h="124460">
                  <a:moveTo>
                    <a:pt x="33642" y="75681"/>
                  </a:moveTo>
                  <a:lnTo>
                    <a:pt x="39950" y="75681"/>
                  </a:lnTo>
                </a:path>
                <a:path w="1431925" h="124460">
                  <a:moveTo>
                    <a:pt x="86208" y="75681"/>
                  </a:moveTo>
                  <a:lnTo>
                    <a:pt x="94618" y="75681"/>
                  </a:lnTo>
                </a:path>
                <a:path w="1431925" h="124460">
                  <a:moveTo>
                    <a:pt x="140877" y="75681"/>
                  </a:moveTo>
                  <a:lnTo>
                    <a:pt x="151390" y="75681"/>
                  </a:lnTo>
                </a:path>
                <a:path w="1431925" h="124460">
                  <a:moveTo>
                    <a:pt x="290166" y="75681"/>
                  </a:moveTo>
                  <a:lnTo>
                    <a:pt x="294371" y="75681"/>
                  </a:lnTo>
                </a:path>
                <a:path w="1431925" h="124460">
                  <a:moveTo>
                    <a:pt x="334322" y="75681"/>
                  </a:moveTo>
                  <a:lnTo>
                    <a:pt x="338528" y="75681"/>
                  </a:lnTo>
                </a:path>
                <a:path w="1431925" h="124460">
                  <a:moveTo>
                    <a:pt x="380579" y="75681"/>
                  </a:moveTo>
                  <a:lnTo>
                    <a:pt x="386887" y="75681"/>
                  </a:lnTo>
                </a:path>
                <a:path w="1431925" h="124460">
                  <a:moveTo>
                    <a:pt x="498323" y="75681"/>
                  </a:moveTo>
                  <a:lnTo>
                    <a:pt x="506734" y="75681"/>
                  </a:lnTo>
                </a:path>
                <a:path w="1431925" h="124460">
                  <a:moveTo>
                    <a:pt x="944093" y="75681"/>
                  </a:moveTo>
                  <a:lnTo>
                    <a:pt x="950401" y="75681"/>
                  </a:lnTo>
                </a:path>
                <a:path w="1431925" h="124460">
                  <a:moveTo>
                    <a:pt x="1108106" y="75681"/>
                  </a:moveTo>
                  <a:lnTo>
                    <a:pt x="1116517" y="75681"/>
                  </a:lnTo>
                </a:path>
                <a:path w="1431925" h="124460">
                  <a:moveTo>
                    <a:pt x="1234263" y="75681"/>
                  </a:moveTo>
                  <a:lnTo>
                    <a:pt x="1242673" y="75681"/>
                  </a:lnTo>
                </a:path>
                <a:path w="1431925" h="124460">
                  <a:moveTo>
                    <a:pt x="1272104" y="75681"/>
                  </a:moveTo>
                  <a:lnTo>
                    <a:pt x="1280514" y="75681"/>
                  </a:lnTo>
                </a:path>
                <a:path w="1431925" h="124460">
                  <a:moveTo>
                    <a:pt x="1383554" y="75681"/>
                  </a:moveTo>
                  <a:lnTo>
                    <a:pt x="1389862" y="75681"/>
                  </a:lnTo>
                </a:path>
                <a:path w="1431925" h="124460">
                  <a:moveTo>
                    <a:pt x="31539" y="77784"/>
                  </a:moveTo>
                  <a:lnTo>
                    <a:pt x="39949" y="77784"/>
                  </a:lnTo>
                </a:path>
                <a:path w="1431925" h="124460">
                  <a:moveTo>
                    <a:pt x="86208" y="77784"/>
                  </a:moveTo>
                  <a:lnTo>
                    <a:pt x="94618" y="77784"/>
                  </a:lnTo>
                </a:path>
                <a:path w="1431925" h="124460">
                  <a:moveTo>
                    <a:pt x="142980" y="77784"/>
                  </a:moveTo>
                  <a:lnTo>
                    <a:pt x="151390" y="77784"/>
                  </a:lnTo>
                </a:path>
                <a:path w="1431925" h="124460">
                  <a:moveTo>
                    <a:pt x="288063" y="77784"/>
                  </a:moveTo>
                  <a:lnTo>
                    <a:pt x="292268" y="77784"/>
                  </a:lnTo>
                </a:path>
                <a:path w="1431925" h="124460">
                  <a:moveTo>
                    <a:pt x="334322" y="77784"/>
                  </a:moveTo>
                  <a:lnTo>
                    <a:pt x="338528" y="77784"/>
                  </a:lnTo>
                </a:path>
                <a:path w="1431925" h="124460">
                  <a:moveTo>
                    <a:pt x="380579" y="77784"/>
                  </a:moveTo>
                  <a:lnTo>
                    <a:pt x="386887" y="77784"/>
                  </a:lnTo>
                </a:path>
                <a:path w="1431925" h="124460">
                  <a:moveTo>
                    <a:pt x="498323" y="77784"/>
                  </a:moveTo>
                  <a:lnTo>
                    <a:pt x="506734" y="77784"/>
                  </a:lnTo>
                </a:path>
                <a:path w="1431925" h="124460">
                  <a:moveTo>
                    <a:pt x="944093" y="77784"/>
                  </a:moveTo>
                  <a:lnTo>
                    <a:pt x="950401" y="77784"/>
                  </a:lnTo>
                </a:path>
                <a:path w="1431925" h="124460">
                  <a:moveTo>
                    <a:pt x="1108106" y="77784"/>
                  </a:moveTo>
                  <a:lnTo>
                    <a:pt x="1116517" y="77784"/>
                  </a:lnTo>
                </a:path>
                <a:path w="1431925" h="124460">
                  <a:moveTo>
                    <a:pt x="1234263" y="77784"/>
                  </a:moveTo>
                  <a:lnTo>
                    <a:pt x="1242673" y="77784"/>
                  </a:lnTo>
                </a:path>
                <a:path w="1431925" h="124460">
                  <a:moveTo>
                    <a:pt x="1276310" y="77784"/>
                  </a:moveTo>
                  <a:lnTo>
                    <a:pt x="1282618" y="77784"/>
                  </a:lnTo>
                </a:path>
                <a:path w="1431925" h="124460">
                  <a:moveTo>
                    <a:pt x="1383554" y="77784"/>
                  </a:moveTo>
                  <a:lnTo>
                    <a:pt x="1389862" y="77784"/>
                  </a:lnTo>
                </a:path>
                <a:path w="1431925" h="124460">
                  <a:moveTo>
                    <a:pt x="31539" y="79888"/>
                  </a:moveTo>
                  <a:lnTo>
                    <a:pt x="39949" y="79888"/>
                  </a:lnTo>
                </a:path>
                <a:path w="1431925" h="124460">
                  <a:moveTo>
                    <a:pt x="86208" y="79888"/>
                  </a:moveTo>
                  <a:lnTo>
                    <a:pt x="94618" y="79888"/>
                  </a:lnTo>
                </a:path>
                <a:path w="1431925" h="124460">
                  <a:moveTo>
                    <a:pt x="142980" y="79888"/>
                  </a:moveTo>
                  <a:lnTo>
                    <a:pt x="151390" y="79888"/>
                  </a:lnTo>
                </a:path>
                <a:path w="1431925" h="124460">
                  <a:moveTo>
                    <a:pt x="288063" y="79888"/>
                  </a:moveTo>
                  <a:lnTo>
                    <a:pt x="292268" y="79888"/>
                  </a:lnTo>
                </a:path>
                <a:path w="1431925" h="124460">
                  <a:moveTo>
                    <a:pt x="334322" y="79888"/>
                  </a:moveTo>
                  <a:lnTo>
                    <a:pt x="338528" y="79888"/>
                  </a:lnTo>
                </a:path>
                <a:path w="1431925" h="124460">
                  <a:moveTo>
                    <a:pt x="380579" y="79888"/>
                  </a:moveTo>
                  <a:lnTo>
                    <a:pt x="386887" y="79888"/>
                  </a:lnTo>
                </a:path>
                <a:path w="1431925" h="124460">
                  <a:moveTo>
                    <a:pt x="498323" y="79888"/>
                  </a:moveTo>
                  <a:lnTo>
                    <a:pt x="506734" y="79888"/>
                  </a:lnTo>
                </a:path>
                <a:path w="1431925" h="124460">
                  <a:moveTo>
                    <a:pt x="944093" y="79888"/>
                  </a:moveTo>
                  <a:lnTo>
                    <a:pt x="950401" y="79888"/>
                  </a:lnTo>
                </a:path>
                <a:path w="1431925" h="124460">
                  <a:moveTo>
                    <a:pt x="1108106" y="79888"/>
                  </a:moveTo>
                  <a:lnTo>
                    <a:pt x="1116517" y="79888"/>
                  </a:lnTo>
                </a:path>
                <a:path w="1431925" h="124460">
                  <a:moveTo>
                    <a:pt x="1234263" y="79888"/>
                  </a:moveTo>
                  <a:lnTo>
                    <a:pt x="1242673" y="79888"/>
                  </a:lnTo>
                </a:path>
                <a:path w="1431925" h="124460">
                  <a:moveTo>
                    <a:pt x="1276310" y="79888"/>
                  </a:moveTo>
                  <a:lnTo>
                    <a:pt x="1282618" y="79888"/>
                  </a:lnTo>
                </a:path>
                <a:path w="1431925" h="124460">
                  <a:moveTo>
                    <a:pt x="1383554" y="79888"/>
                  </a:moveTo>
                  <a:lnTo>
                    <a:pt x="1389862" y="79888"/>
                  </a:lnTo>
                </a:path>
                <a:path w="1431925" h="124460">
                  <a:moveTo>
                    <a:pt x="31539" y="81991"/>
                  </a:moveTo>
                  <a:lnTo>
                    <a:pt x="37847" y="81991"/>
                  </a:lnTo>
                </a:path>
                <a:path w="1431925" h="124460">
                  <a:moveTo>
                    <a:pt x="86208" y="81991"/>
                  </a:moveTo>
                  <a:lnTo>
                    <a:pt x="94618" y="81991"/>
                  </a:lnTo>
                </a:path>
                <a:path w="1431925" h="124460">
                  <a:moveTo>
                    <a:pt x="142980" y="81991"/>
                  </a:moveTo>
                  <a:lnTo>
                    <a:pt x="153493" y="81991"/>
                  </a:lnTo>
                </a:path>
                <a:path w="1431925" h="124460">
                  <a:moveTo>
                    <a:pt x="288063" y="81991"/>
                  </a:moveTo>
                  <a:lnTo>
                    <a:pt x="292268" y="81991"/>
                  </a:lnTo>
                </a:path>
                <a:path w="1431925" h="124460">
                  <a:moveTo>
                    <a:pt x="334322" y="81991"/>
                  </a:moveTo>
                  <a:lnTo>
                    <a:pt x="338528" y="81991"/>
                  </a:lnTo>
                </a:path>
                <a:path w="1431925" h="124460">
                  <a:moveTo>
                    <a:pt x="384785" y="81991"/>
                  </a:moveTo>
                  <a:lnTo>
                    <a:pt x="388990" y="81991"/>
                  </a:lnTo>
                </a:path>
                <a:path w="1431925" h="124460">
                  <a:moveTo>
                    <a:pt x="498323" y="81991"/>
                  </a:moveTo>
                  <a:lnTo>
                    <a:pt x="506734" y="81991"/>
                  </a:lnTo>
                </a:path>
                <a:path w="1431925" h="124460">
                  <a:moveTo>
                    <a:pt x="944093" y="81991"/>
                  </a:moveTo>
                  <a:lnTo>
                    <a:pt x="950401" y="81991"/>
                  </a:lnTo>
                </a:path>
                <a:path w="1431925" h="124460">
                  <a:moveTo>
                    <a:pt x="1108106" y="81991"/>
                  </a:moveTo>
                  <a:lnTo>
                    <a:pt x="1116517" y="81991"/>
                  </a:lnTo>
                </a:path>
                <a:path w="1431925" h="124460">
                  <a:moveTo>
                    <a:pt x="1234263" y="81991"/>
                  </a:moveTo>
                  <a:lnTo>
                    <a:pt x="1242673" y="81991"/>
                  </a:lnTo>
                </a:path>
                <a:path w="1431925" h="124460">
                  <a:moveTo>
                    <a:pt x="1276310" y="81991"/>
                  </a:moveTo>
                  <a:lnTo>
                    <a:pt x="1282618" y="81991"/>
                  </a:lnTo>
                </a:path>
                <a:path w="1431925" h="124460">
                  <a:moveTo>
                    <a:pt x="1383554" y="81991"/>
                  </a:moveTo>
                  <a:lnTo>
                    <a:pt x="1389862" y="81991"/>
                  </a:lnTo>
                </a:path>
                <a:path w="1431925" h="124460">
                  <a:moveTo>
                    <a:pt x="31539" y="84094"/>
                  </a:moveTo>
                  <a:lnTo>
                    <a:pt x="37847" y="84094"/>
                  </a:lnTo>
                </a:path>
                <a:path w="1431925" h="124460">
                  <a:moveTo>
                    <a:pt x="86208" y="84094"/>
                  </a:moveTo>
                  <a:lnTo>
                    <a:pt x="94618" y="84094"/>
                  </a:lnTo>
                </a:path>
                <a:path w="1431925" h="124460">
                  <a:moveTo>
                    <a:pt x="147186" y="84094"/>
                  </a:moveTo>
                  <a:lnTo>
                    <a:pt x="153494" y="84094"/>
                  </a:lnTo>
                </a:path>
                <a:path w="1431925" h="124460">
                  <a:moveTo>
                    <a:pt x="288063" y="84094"/>
                  </a:moveTo>
                  <a:lnTo>
                    <a:pt x="292268" y="84094"/>
                  </a:lnTo>
                </a:path>
                <a:path w="1431925" h="124460">
                  <a:moveTo>
                    <a:pt x="334322" y="84094"/>
                  </a:moveTo>
                  <a:lnTo>
                    <a:pt x="338528" y="84094"/>
                  </a:lnTo>
                </a:path>
                <a:path w="1431925" h="124460">
                  <a:moveTo>
                    <a:pt x="384785" y="84094"/>
                  </a:moveTo>
                  <a:lnTo>
                    <a:pt x="388990" y="84094"/>
                  </a:lnTo>
                </a:path>
                <a:path w="1431925" h="124460">
                  <a:moveTo>
                    <a:pt x="498323" y="84094"/>
                  </a:moveTo>
                  <a:lnTo>
                    <a:pt x="506734" y="84094"/>
                  </a:lnTo>
                </a:path>
                <a:path w="1431925" h="124460">
                  <a:moveTo>
                    <a:pt x="944093" y="84094"/>
                  </a:moveTo>
                  <a:lnTo>
                    <a:pt x="950401" y="84094"/>
                  </a:lnTo>
                </a:path>
                <a:path w="1431925" h="124460">
                  <a:moveTo>
                    <a:pt x="1108106" y="84094"/>
                  </a:moveTo>
                  <a:lnTo>
                    <a:pt x="1116517" y="84094"/>
                  </a:lnTo>
                </a:path>
                <a:path w="1431925" h="124460">
                  <a:moveTo>
                    <a:pt x="1234263" y="84094"/>
                  </a:moveTo>
                  <a:lnTo>
                    <a:pt x="1238468" y="84094"/>
                  </a:lnTo>
                </a:path>
                <a:path w="1431925" h="124460">
                  <a:moveTo>
                    <a:pt x="1276310" y="84094"/>
                  </a:moveTo>
                  <a:lnTo>
                    <a:pt x="1282618" y="84094"/>
                  </a:lnTo>
                </a:path>
                <a:path w="1431925" h="124460">
                  <a:moveTo>
                    <a:pt x="1383554" y="84094"/>
                  </a:moveTo>
                  <a:lnTo>
                    <a:pt x="1389862" y="84094"/>
                  </a:lnTo>
                </a:path>
                <a:path w="1431925" h="124460">
                  <a:moveTo>
                    <a:pt x="29437" y="86197"/>
                  </a:moveTo>
                  <a:lnTo>
                    <a:pt x="37848" y="86197"/>
                  </a:lnTo>
                </a:path>
                <a:path w="1431925" h="124460">
                  <a:moveTo>
                    <a:pt x="86208" y="86197"/>
                  </a:moveTo>
                  <a:lnTo>
                    <a:pt x="94618" y="86197"/>
                  </a:lnTo>
                </a:path>
                <a:path w="1431925" h="124460">
                  <a:moveTo>
                    <a:pt x="147186" y="86197"/>
                  </a:moveTo>
                  <a:lnTo>
                    <a:pt x="157699" y="86197"/>
                  </a:lnTo>
                </a:path>
                <a:path w="1431925" h="124460">
                  <a:moveTo>
                    <a:pt x="283858" y="86197"/>
                  </a:moveTo>
                  <a:lnTo>
                    <a:pt x="290166" y="86197"/>
                  </a:lnTo>
                </a:path>
                <a:path w="1431925" h="124460">
                  <a:moveTo>
                    <a:pt x="334322" y="86197"/>
                  </a:moveTo>
                  <a:lnTo>
                    <a:pt x="338528" y="86197"/>
                  </a:lnTo>
                </a:path>
                <a:path w="1431925" h="124460">
                  <a:moveTo>
                    <a:pt x="384785" y="86197"/>
                  </a:moveTo>
                  <a:lnTo>
                    <a:pt x="388990" y="86197"/>
                  </a:lnTo>
                </a:path>
                <a:path w="1431925" h="124460">
                  <a:moveTo>
                    <a:pt x="498323" y="86197"/>
                  </a:moveTo>
                  <a:lnTo>
                    <a:pt x="506734" y="86197"/>
                  </a:lnTo>
                </a:path>
                <a:path w="1431925" h="124460">
                  <a:moveTo>
                    <a:pt x="944093" y="86197"/>
                  </a:moveTo>
                  <a:lnTo>
                    <a:pt x="950401" y="86197"/>
                  </a:lnTo>
                </a:path>
                <a:path w="1431925" h="124460">
                  <a:moveTo>
                    <a:pt x="1108106" y="86197"/>
                  </a:moveTo>
                  <a:lnTo>
                    <a:pt x="1116517" y="86197"/>
                  </a:lnTo>
                </a:path>
                <a:path w="1431925" h="124460">
                  <a:moveTo>
                    <a:pt x="1232160" y="86197"/>
                  </a:moveTo>
                  <a:lnTo>
                    <a:pt x="1238468" y="86197"/>
                  </a:lnTo>
                </a:path>
                <a:path w="1431925" h="124460">
                  <a:moveTo>
                    <a:pt x="1276310" y="86197"/>
                  </a:moveTo>
                  <a:lnTo>
                    <a:pt x="1282618" y="86197"/>
                  </a:lnTo>
                </a:path>
                <a:path w="1431925" h="124460">
                  <a:moveTo>
                    <a:pt x="1383554" y="86197"/>
                  </a:moveTo>
                  <a:lnTo>
                    <a:pt x="1389862" y="86197"/>
                  </a:lnTo>
                </a:path>
                <a:path w="1431925" h="124460">
                  <a:moveTo>
                    <a:pt x="29437" y="88300"/>
                  </a:moveTo>
                  <a:lnTo>
                    <a:pt x="33642" y="88300"/>
                  </a:lnTo>
                </a:path>
                <a:path w="1431925" h="124460">
                  <a:moveTo>
                    <a:pt x="86208" y="88300"/>
                  </a:moveTo>
                  <a:lnTo>
                    <a:pt x="94618" y="88300"/>
                  </a:lnTo>
                </a:path>
                <a:path w="1431925" h="124460">
                  <a:moveTo>
                    <a:pt x="149287" y="88300"/>
                  </a:moveTo>
                  <a:lnTo>
                    <a:pt x="157698" y="88300"/>
                  </a:lnTo>
                </a:path>
                <a:path w="1431925" h="124460">
                  <a:moveTo>
                    <a:pt x="283858" y="88300"/>
                  </a:moveTo>
                  <a:lnTo>
                    <a:pt x="290166" y="88300"/>
                  </a:lnTo>
                </a:path>
                <a:path w="1431925" h="124460">
                  <a:moveTo>
                    <a:pt x="334322" y="88300"/>
                  </a:moveTo>
                  <a:lnTo>
                    <a:pt x="338528" y="88300"/>
                  </a:lnTo>
                </a:path>
                <a:path w="1431925" h="124460">
                  <a:moveTo>
                    <a:pt x="386888" y="88300"/>
                  </a:moveTo>
                  <a:lnTo>
                    <a:pt x="391094" y="88300"/>
                  </a:lnTo>
                </a:path>
                <a:path w="1431925" h="124460">
                  <a:moveTo>
                    <a:pt x="498323" y="88300"/>
                  </a:moveTo>
                  <a:lnTo>
                    <a:pt x="506734" y="88300"/>
                  </a:lnTo>
                </a:path>
                <a:path w="1431925" h="124460">
                  <a:moveTo>
                    <a:pt x="944093" y="88300"/>
                  </a:moveTo>
                  <a:lnTo>
                    <a:pt x="950401" y="88300"/>
                  </a:lnTo>
                </a:path>
                <a:path w="1431925" h="124460">
                  <a:moveTo>
                    <a:pt x="1108106" y="88300"/>
                  </a:moveTo>
                  <a:lnTo>
                    <a:pt x="1116517" y="88300"/>
                  </a:lnTo>
                </a:path>
                <a:path w="1431925" h="124460">
                  <a:moveTo>
                    <a:pt x="1232160" y="88300"/>
                  </a:moveTo>
                  <a:lnTo>
                    <a:pt x="1238468" y="88300"/>
                  </a:lnTo>
                </a:path>
                <a:path w="1431925" h="124460">
                  <a:moveTo>
                    <a:pt x="1278413" y="88300"/>
                  </a:moveTo>
                  <a:lnTo>
                    <a:pt x="1286824" y="88300"/>
                  </a:lnTo>
                </a:path>
                <a:path w="1431925" h="124460">
                  <a:moveTo>
                    <a:pt x="1383554" y="88300"/>
                  </a:moveTo>
                  <a:lnTo>
                    <a:pt x="1389862" y="88300"/>
                  </a:lnTo>
                </a:path>
                <a:path w="1431925" h="124460">
                  <a:moveTo>
                    <a:pt x="29437" y="90403"/>
                  </a:moveTo>
                  <a:lnTo>
                    <a:pt x="33642" y="90403"/>
                  </a:lnTo>
                </a:path>
                <a:path w="1431925" h="124460">
                  <a:moveTo>
                    <a:pt x="86208" y="90403"/>
                  </a:moveTo>
                  <a:lnTo>
                    <a:pt x="94618" y="90403"/>
                  </a:lnTo>
                </a:path>
                <a:path w="1431925" h="124460">
                  <a:moveTo>
                    <a:pt x="149287" y="90403"/>
                  </a:moveTo>
                  <a:lnTo>
                    <a:pt x="157698" y="90403"/>
                  </a:lnTo>
                </a:path>
                <a:path w="1431925" h="124460">
                  <a:moveTo>
                    <a:pt x="283858" y="90403"/>
                  </a:moveTo>
                  <a:lnTo>
                    <a:pt x="290166" y="90403"/>
                  </a:lnTo>
                </a:path>
                <a:path w="1431925" h="124460">
                  <a:moveTo>
                    <a:pt x="334322" y="90403"/>
                  </a:moveTo>
                  <a:lnTo>
                    <a:pt x="338528" y="90403"/>
                  </a:lnTo>
                </a:path>
                <a:path w="1431925" h="124460">
                  <a:moveTo>
                    <a:pt x="386888" y="90403"/>
                  </a:moveTo>
                  <a:lnTo>
                    <a:pt x="391094" y="90403"/>
                  </a:lnTo>
                </a:path>
                <a:path w="1431925" h="124460">
                  <a:moveTo>
                    <a:pt x="498323" y="90403"/>
                  </a:moveTo>
                  <a:lnTo>
                    <a:pt x="506734" y="90403"/>
                  </a:lnTo>
                </a:path>
                <a:path w="1431925" h="124460">
                  <a:moveTo>
                    <a:pt x="944093" y="90403"/>
                  </a:moveTo>
                  <a:lnTo>
                    <a:pt x="950401" y="90403"/>
                  </a:lnTo>
                </a:path>
                <a:path w="1431925" h="124460">
                  <a:moveTo>
                    <a:pt x="1108106" y="90403"/>
                  </a:moveTo>
                  <a:lnTo>
                    <a:pt x="1116517" y="90403"/>
                  </a:lnTo>
                </a:path>
                <a:path w="1431925" h="124460">
                  <a:moveTo>
                    <a:pt x="1232160" y="90403"/>
                  </a:moveTo>
                  <a:lnTo>
                    <a:pt x="1238468" y="90403"/>
                  </a:lnTo>
                </a:path>
                <a:path w="1431925" h="124460">
                  <a:moveTo>
                    <a:pt x="1278413" y="90403"/>
                  </a:moveTo>
                  <a:lnTo>
                    <a:pt x="1286824" y="90403"/>
                  </a:lnTo>
                </a:path>
                <a:path w="1431925" h="124460">
                  <a:moveTo>
                    <a:pt x="1383554" y="90403"/>
                  </a:moveTo>
                  <a:lnTo>
                    <a:pt x="1389862" y="90403"/>
                  </a:lnTo>
                </a:path>
                <a:path w="1431925" h="124460">
                  <a:moveTo>
                    <a:pt x="27334" y="92506"/>
                  </a:moveTo>
                  <a:lnTo>
                    <a:pt x="33642" y="92506"/>
                  </a:lnTo>
                </a:path>
                <a:path w="1431925" h="124460">
                  <a:moveTo>
                    <a:pt x="86208" y="92506"/>
                  </a:moveTo>
                  <a:lnTo>
                    <a:pt x="94618" y="92506"/>
                  </a:lnTo>
                </a:path>
                <a:path w="1431925" h="124460">
                  <a:moveTo>
                    <a:pt x="149287" y="92506"/>
                  </a:moveTo>
                  <a:lnTo>
                    <a:pt x="159801" y="92506"/>
                  </a:lnTo>
                </a:path>
                <a:path w="1431925" h="124460">
                  <a:moveTo>
                    <a:pt x="283858" y="92506"/>
                  </a:moveTo>
                  <a:lnTo>
                    <a:pt x="290166" y="92506"/>
                  </a:lnTo>
                </a:path>
                <a:path w="1431925" h="124460">
                  <a:moveTo>
                    <a:pt x="334322" y="92506"/>
                  </a:moveTo>
                  <a:lnTo>
                    <a:pt x="338528" y="92506"/>
                  </a:lnTo>
                </a:path>
                <a:path w="1431925" h="124460">
                  <a:moveTo>
                    <a:pt x="386888" y="92506"/>
                  </a:moveTo>
                  <a:lnTo>
                    <a:pt x="391094" y="92506"/>
                  </a:lnTo>
                </a:path>
                <a:path w="1431925" h="124460">
                  <a:moveTo>
                    <a:pt x="498323" y="92506"/>
                  </a:moveTo>
                  <a:lnTo>
                    <a:pt x="506734" y="92506"/>
                  </a:lnTo>
                </a:path>
                <a:path w="1431925" h="124460">
                  <a:moveTo>
                    <a:pt x="944093" y="92506"/>
                  </a:moveTo>
                  <a:lnTo>
                    <a:pt x="950401" y="92506"/>
                  </a:lnTo>
                </a:path>
                <a:path w="1431925" h="124460">
                  <a:moveTo>
                    <a:pt x="1108106" y="92506"/>
                  </a:moveTo>
                  <a:lnTo>
                    <a:pt x="1116517" y="92506"/>
                  </a:lnTo>
                </a:path>
                <a:path w="1431925" h="124460">
                  <a:moveTo>
                    <a:pt x="1232160" y="92506"/>
                  </a:moveTo>
                  <a:lnTo>
                    <a:pt x="1236365" y="92506"/>
                  </a:lnTo>
                </a:path>
                <a:path w="1431925" h="124460">
                  <a:moveTo>
                    <a:pt x="1278413" y="92506"/>
                  </a:moveTo>
                  <a:lnTo>
                    <a:pt x="1286824" y="92506"/>
                  </a:lnTo>
                </a:path>
                <a:path w="1431925" h="124460">
                  <a:moveTo>
                    <a:pt x="1383554" y="92506"/>
                  </a:moveTo>
                  <a:lnTo>
                    <a:pt x="1389862" y="92506"/>
                  </a:lnTo>
                </a:path>
                <a:path w="1431925" h="124460">
                  <a:moveTo>
                    <a:pt x="27334" y="94609"/>
                  </a:moveTo>
                  <a:lnTo>
                    <a:pt x="31539" y="94609"/>
                  </a:lnTo>
                </a:path>
                <a:path w="1431925" h="124460">
                  <a:moveTo>
                    <a:pt x="86208" y="94609"/>
                  </a:moveTo>
                  <a:lnTo>
                    <a:pt x="94618" y="94609"/>
                  </a:lnTo>
                </a:path>
                <a:path w="1431925" h="124460">
                  <a:moveTo>
                    <a:pt x="151391" y="94609"/>
                  </a:moveTo>
                  <a:lnTo>
                    <a:pt x="159801" y="94609"/>
                  </a:lnTo>
                </a:path>
                <a:path w="1431925" h="124460">
                  <a:moveTo>
                    <a:pt x="281755" y="94609"/>
                  </a:moveTo>
                  <a:lnTo>
                    <a:pt x="288063" y="94609"/>
                  </a:lnTo>
                </a:path>
                <a:path w="1431925" h="124460">
                  <a:moveTo>
                    <a:pt x="334322" y="94609"/>
                  </a:moveTo>
                  <a:lnTo>
                    <a:pt x="338528" y="94609"/>
                  </a:lnTo>
                </a:path>
                <a:path w="1431925" h="124460">
                  <a:moveTo>
                    <a:pt x="386888" y="94609"/>
                  </a:moveTo>
                  <a:lnTo>
                    <a:pt x="391094" y="94609"/>
                  </a:lnTo>
                </a:path>
                <a:path w="1431925" h="124460">
                  <a:moveTo>
                    <a:pt x="498323" y="94609"/>
                  </a:moveTo>
                  <a:lnTo>
                    <a:pt x="506734" y="94609"/>
                  </a:lnTo>
                </a:path>
                <a:path w="1431925" h="124460">
                  <a:moveTo>
                    <a:pt x="944093" y="94609"/>
                  </a:moveTo>
                  <a:lnTo>
                    <a:pt x="950401" y="94609"/>
                  </a:lnTo>
                </a:path>
                <a:path w="1431925" h="124460">
                  <a:moveTo>
                    <a:pt x="1108106" y="94609"/>
                  </a:moveTo>
                  <a:lnTo>
                    <a:pt x="1116517" y="94609"/>
                  </a:lnTo>
                </a:path>
                <a:path w="1431925" h="124460">
                  <a:moveTo>
                    <a:pt x="1227953" y="94609"/>
                  </a:moveTo>
                  <a:lnTo>
                    <a:pt x="1236364" y="94609"/>
                  </a:lnTo>
                </a:path>
                <a:path w="1431925" h="124460">
                  <a:moveTo>
                    <a:pt x="1278413" y="94609"/>
                  </a:moveTo>
                  <a:lnTo>
                    <a:pt x="1286824" y="94609"/>
                  </a:lnTo>
                </a:path>
                <a:path w="1431925" h="124460">
                  <a:moveTo>
                    <a:pt x="1383554" y="94609"/>
                  </a:moveTo>
                  <a:lnTo>
                    <a:pt x="1389862" y="94609"/>
                  </a:lnTo>
                </a:path>
                <a:path w="1431925" h="124460">
                  <a:moveTo>
                    <a:pt x="23128" y="96713"/>
                  </a:moveTo>
                  <a:lnTo>
                    <a:pt x="31538" y="96713"/>
                  </a:lnTo>
                </a:path>
                <a:path w="1431925" h="124460">
                  <a:moveTo>
                    <a:pt x="86208" y="96713"/>
                  </a:moveTo>
                  <a:lnTo>
                    <a:pt x="94618" y="96713"/>
                  </a:lnTo>
                </a:path>
                <a:path w="1431925" h="124460">
                  <a:moveTo>
                    <a:pt x="151391" y="96713"/>
                  </a:moveTo>
                  <a:lnTo>
                    <a:pt x="161904" y="96713"/>
                  </a:lnTo>
                </a:path>
                <a:path w="1431925" h="124460">
                  <a:moveTo>
                    <a:pt x="281755" y="96713"/>
                  </a:moveTo>
                  <a:lnTo>
                    <a:pt x="288063" y="96713"/>
                  </a:lnTo>
                </a:path>
                <a:path w="1431925" h="124460">
                  <a:moveTo>
                    <a:pt x="334322" y="96713"/>
                  </a:moveTo>
                  <a:lnTo>
                    <a:pt x="338528" y="96713"/>
                  </a:lnTo>
                </a:path>
                <a:path w="1431925" h="124460">
                  <a:moveTo>
                    <a:pt x="388991" y="96713"/>
                  </a:moveTo>
                  <a:lnTo>
                    <a:pt x="393197" y="96713"/>
                  </a:lnTo>
                </a:path>
                <a:path w="1431925" h="124460">
                  <a:moveTo>
                    <a:pt x="498323" y="96713"/>
                  </a:moveTo>
                  <a:lnTo>
                    <a:pt x="506734" y="96713"/>
                  </a:lnTo>
                </a:path>
                <a:path w="1431925" h="124460">
                  <a:moveTo>
                    <a:pt x="944093" y="96713"/>
                  </a:moveTo>
                  <a:lnTo>
                    <a:pt x="950401" y="96713"/>
                  </a:lnTo>
                </a:path>
                <a:path w="1431925" h="124460">
                  <a:moveTo>
                    <a:pt x="1108106" y="96713"/>
                  </a:moveTo>
                  <a:lnTo>
                    <a:pt x="1116517" y="96713"/>
                  </a:lnTo>
                </a:path>
                <a:path w="1431925" h="124460">
                  <a:moveTo>
                    <a:pt x="1227953" y="96713"/>
                  </a:moveTo>
                  <a:lnTo>
                    <a:pt x="1236364" y="96713"/>
                  </a:lnTo>
                </a:path>
                <a:path w="1431925" h="124460">
                  <a:moveTo>
                    <a:pt x="1278413" y="96713"/>
                  </a:moveTo>
                  <a:lnTo>
                    <a:pt x="1286824" y="96713"/>
                  </a:lnTo>
                </a:path>
                <a:path w="1431925" h="124460">
                  <a:moveTo>
                    <a:pt x="1383554" y="96713"/>
                  </a:moveTo>
                  <a:lnTo>
                    <a:pt x="1389862" y="96713"/>
                  </a:lnTo>
                </a:path>
                <a:path w="1431925" h="124460">
                  <a:moveTo>
                    <a:pt x="23128" y="98816"/>
                  </a:moveTo>
                  <a:lnTo>
                    <a:pt x="29436" y="98816"/>
                  </a:lnTo>
                </a:path>
                <a:path w="1431925" h="124460">
                  <a:moveTo>
                    <a:pt x="86208" y="98816"/>
                  </a:moveTo>
                  <a:lnTo>
                    <a:pt x="94618" y="98816"/>
                  </a:lnTo>
                </a:path>
                <a:path w="1431925" h="124460">
                  <a:moveTo>
                    <a:pt x="153494" y="98816"/>
                  </a:moveTo>
                  <a:lnTo>
                    <a:pt x="161904" y="98816"/>
                  </a:lnTo>
                </a:path>
                <a:path w="1431925" h="124460">
                  <a:moveTo>
                    <a:pt x="281755" y="98816"/>
                  </a:moveTo>
                  <a:lnTo>
                    <a:pt x="288063" y="98816"/>
                  </a:lnTo>
                </a:path>
                <a:path w="1431925" h="124460">
                  <a:moveTo>
                    <a:pt x="334322" y="98816"/>
                  </a:moveTo>
                  <a:lnTo>
                    <a:pt x="338528" y="98816"/>
                  </a:lnTo>
                </a:path>
                <a:path w="1431925" h="124460">
                  <a:moveTo>
                    <a:pt x="388991" y="98816"/>
                  </a:moveTo>
                  <a:lnTo>
                    <a:pt x="393197" y="98816"/>
                  </a:lnTo>
                </a:path>
                <a:path w="1431925" h="124460">
                  <a:moveTo>
                    <a:pt x="498323" y="98816"/>
                  </a:moveTo>
                  <a:lnTo>
                    <a:pt x="506734" y="98816"/>
                  </a:lnTo>
                </a:path>
                <a:path w="1431925" h="124460">
                  <a:moveTo>
                    <a:pt x="944093" y="98816"/>
                  </a:moveTo>
                  <a:lnTo>
                    <a:pt x="950401" y="98816"/>
                  </a:lnTo>
                </a:path>
                <a:path w="1431925" h="124460">
                  <a:moveTo>
                    <a:pt x="1108106" y="98816"/>
                  </a:moveTo>
                  <a:lnTo>
                    <a:pt x="1116517" y="98816"/>
                  </a:lnTo>
                </a:path>
                <a:path w="1431925" h="124460">
                  <a:moveTo>
                    <a:pt x="1227953" y="98816"/>
                  </a:moveTo>
                  <a:lnTo>
                    <a:pt x="1236364" y="98816"/>
                  </a:lnTo>
                </a:path>
                <a:path w="1431925" h="124460">
                  <a:moveTo>
                    <a:pt x="1280516" y="98816"/>
                  </a:moveTo>
                  <a:lnTo>
                    <a:pt x="1288927" y="98816"/>
                  </a:lnTo>
                </a:path>
                <a:path w="1431925" h="124460">
                  <a:moveTo>
                    <a:pt x="1383554" y="98816"/>
                  </a:moveTo>
                  <a:lnTo>
                    <a:pt x="1389862" y="98816"/>
                  </a:lnTo>
                </a:path>
                <a:path w="1431925" h="124460">
                  <a:moveTo>
                    <a:pt x="23128" y="100919"/>
                  </a:moveTo>
                  <a:lnTo>
                    <a:pt x="29436" y="100919"/>
                  </a:lnTo>
                </a:path>
                <a:path w="1431925" h="124460">
                  <a:moveTo>
                    <a:pt x="86208" y="100919"/>
                  </a:moveTo>
                  <a:lnTo>
                    <a:pt x="94618" y="100919"/>
                  </a:lnTo>
                </a:path>
                <a:path w="1431925" h="124460">
                  <a:moveTo>
                    <a:pt x="153494" y="100919"/>
                  </a:moveTo>
                  <a:lnTo>
                    <a:pt x="161904" y="100919"/>
                  </a:lnTo>
                </a:path>
                <a:path w="1431925" h="124460">
                  <a:moveTo>
                    <a:pt x="281755" y="100919"/>
                  </a:moveTo>
                  <a:lnTo>
                    <a:pt x="288063" y="100919"/>
                  </a:lnTo>
                </a:path>
                <a:path w="1431925" h="124460">
                  <a:moveTo>
                    <a:pt x="334322" y="100919"/>
                  </a:moveTo>
                  <a:lnTo>
                    <a:pt x="338528" y="100919"/>
                  </a:lnTo>
                </a:path>
                <a:path w="1431925" h="124460">
                  <a:moveTo>
                    <a:pt x="388991" y="100919"/>
                  </a:moveTo>
                  <a:lnTo>
                    <a:pt x="393197" y="100919"/>
                  </a:lnTo>
                </a:path>
                <a:path w="1431925" h="124460">
                  <a:moveTo>
                    <a:pt x="498323" y="100919"/>
                  </a:moveTo>
                  <a:lnTo>
                    <a:pt x="506734" y="100919"/>
                  </a:lnTo>
                </a:path>
                <a:path w="1431925" h="124460">
                  <a:moveTo>
                    <a:pt x="944093" y="100919"/>
                  </a:moveTo>
                  <a:lnTo>
                    <a:pt x="950401" y="100919"/>
                  </a:lnTo>
                </a:path>
                <a:path w="1431925" h="124460">
                  <a:moveTo>
                    <a:pt x="1108106" y="100919"/>
                  </a:moveTo>
                  <a:lnTo>
                    <a:pt x="1116517" y="100919"/>
                  </a:lnTo>
                </a:path>
                <a:path w="1431925" h="124460">
                  <a:moveTo>
                    <a:pt x="1227953" y="100919"/>
                  </a:moveTo>
                  <a:lnTo>
                    <a:pt x="1236364" y="100919"/>
                  </a:lnTo>
                </a:path>
                <a:path w="1431925" h="124460">
                  <a:moveTo>
                    <a:pt x="1280516" y="100919"/>
                  </a:moveTo>
                  <a:lnTo>
                    <a:pt x="1288927" y="100919"/>
                  </a:lnTo>
                </a:path>
                <a:path w="1431925" h="124460">
                  <a:moveTo>
                    <a:pt x="1383554" y="100919"/>
                  </a:moveTo>
                  <a:lnTo>
                    <a:pt x="1389862" y="100919"/>
                  </a:lnTo>
                </a:path>
                <a:path w="1431925" h="124460">
                  <a:moveTo>
                    <a:pt x="21026" y="103022"/>
                  </a:moveTo>
                  <a:lnTo>
                    <a:pt x="29437" y="103022"/>
                  </a:lnTo>
                </a:path>
                <a:path w="1431925" h="124460">
                  <a:moveTo>
                    <a:pt x="86208" y="103022"/>
                  </a:moveTo>
                  <a:lnTo>
                    <a:pt x="94618" y="103022"/>
                  </a:lnTo>
                </a:path>
                <a:path w="1431925" h="124460">
                  <a:moveTo>
                    <a:pt x="153494" y="103022"/>
                  </a:moveTo>
                  <a:lnTo>
                    <a:pt x="164007" y="103022"/>
                  </a:lnTo>
                </a:path>
                <a:path w="1431925" h="124460">
                  <a:moveTo>
                    <a:pt x="279652" y="103022"/>
                  </a:moveTo>
                  <a:lnTo>
                    <a:pt x="283857" y="103022"/>
                  </a:lnTo>
                </a:path>
                <a:path w="1431925" h="124460">
                  <a:moveTo>
                    <a:pt x="334322" y="103022"/>
                  </a:moveTo>
                  <a:lnTo>
                    <a:pt x="338528" y="103022"/>
                  </a:lnTo>
                </a:path>
                <a:path w="1431925" h="124460">
                  <a:moveTo>
                    <a:pt x="388991" y="103022"/>
                  </a:moveTo>
                  <a:lnTo>
                    <a:pt x="393197" y="103022"/>
                  </a:lnTo>
                </a:path>
                <a:path w="1431925" h="124460">
                  <a:moveTo>
                    <a:pt x="498323" y="103022"/>
                  </a:moveTo>
                  <a:lnTo>
                    <a:pt x="506734" y="103022"/>
                  </a:lnTo>
                </a:path>
                <a:path w="1431925" h="124460">
                  <a:moveTo>
                    <a:pt x="944093" y="103022"/>
                  </a:moveTo>
                  <a:lnTo>
                    <a:pt x="950401" y="103022"/>
                  </a:lnTo>
                </a:path>
                <a:path w="1431925" h="124460">
                  <a:moveTo>
                    <a:pt x="1108106" y="103022"/>
                  </a:moveTo>
                  <a:lnTo>
                    <a:pt x="1116517" y="103022"/>
                  </a:lnTo>
                </a:path>
                <a:path w="1431925" h="124460">
                  <a:moveTo>
                    <a:pt x="1227953" y="103022"/>
                  </a:moveTo>
                  <a:lnTo>
                    <a:pt x="1234261" y="103022"/>
                  </a:lnTo>
                </a:path>
                <a:path w="1431925" h="124460">
                  <a:moveTo>
                    <a:pt x="1280516" y="103022"/>
                  </a:moveTo>
                  <a:lnTo>
                    <a:pt x="1288927" y="103022"/>
                  </a:lnTo>
                </a:path>
                <a:path w="1431925" h="124460">
                  <a:moveTo>
                    <a:pt x="1383554" y="103022"/>
                  </a:moveTo>
                  <a:lnTo>
                    <a:pt x="1389862" y="103022"/>
                  </a:lnTo>
                </a:path>
                <a:path w="1431925" h="124460">
                  <a:moveTo>
                    <a:pt x="12615" y="105125"/>
                  </a:moveTo>
                  <a:lnTo>
                    <a:pt x="33642" y="105125"/>
                  </a:lnTo>
                </a:path>
                <a:path w="1431925" h="124460">
                  <a:moveTo>
                    <a:pt x="86208" y="105125"/>
                  </a:moveTo>
                  <a:lnTo>
                    <a:pt x="94618" y="105125"/>
                  </a:lnTo>
                </a:path>
                <a:path w="1431925" h="124460">
                  <a:moveTo>
                    <a:pt x="151391" y="105125"/>
                  </a:moveTo>
                  <a:lnTo>
                    <a:pt x="172417" y="105125"/>
                  </a:lnTo>
                </a:path>
                <a:path w="1431925" h="124460">
                  <a:moveTo>
                    <a:pt x="279652" y="105125"/>
                  </a:moveTo>
                  <a:lnTo>
                    <a:pt x="283857" y="105125"/>
                  </a:lnTo>
                </a:path>
                <a:path w="1431925" h="124460">
                  <a:moveTo>
                    <a:pt x="334322" y="105125"/>
                  </a:moveTo>
                  <a:lnTo>
                    <a:pt x="338528" y="105125"/>
                  </a:lnTo>
                </a:path>
                <a:path w="1431925" h="124460">
                  <a:moveTo>
                    <a:pt x="391094" y="105125"/>
                  </a:moveTo>
                  <a:lnTo>
                    <a:pt x="397402" y="105125"/>
                  </a:lnTo>
                </a:path>
                <a:path w="1431925" h="124460">
                  <a:moveTo>
                    <a:pt x="489926" y="105125"/>
                  </a:moveTo>
                  <a:lnTo>
                    <a:pt x="510953" y="105125"/>
                  </a:lnTo>
                </a:path>
                <a:path w="1431925" h="124460">
                  <a:moveTo>
                    <a:pt x="944093" y="105125"/>
                  </a:moveTo>
                  <a:lnTo>
                    <a:pt x="950401" y="105125"/>
                  </a:lnTo>
                </a:path>
                <a:path w="1431925" h="124460">
                  <a:moveTo>
                    <a:pt x="1101797" y="105125"/>
                  </a:moveTo>
                  <a:lnTo>
                    <a:pt x="1122823" y="105125"/>
                  </a:lnTo>
                </a:path>
                <a:path w="1431925" h="124460">
                  <a:moveTo>
                    <a:pt x="1225850" y="105125"/>
                  </a:moveTo>
                  <a:lnTo>
                    <a:pt x="1234261" y="105125"/>
                  </a:lnTo>
                </a:path>
                <a:path w="1431925" h="124460">
                  <a:moveTo>
                    <a:pt x="1280516" y="105125"/>
                  </a:moveTo>
                  <a:lnTo>
                    <a:pt x="1288927" y="105125"/>
                  </a:lnTo>
                </a:path>
                <a:path w="1431925" h="124460">
                  <a:moveTo>
                    <a:pt x="1375141" y="105125"/>
                  </a:moveTo>
                  <a:lnTo>
                    <a:pt x="1398271" y="105125"/>
                  </a:lnTo>
                </a:path>
                <a:path w="1431925" h="124460">
                  <a:moveTo>
                    <a:pt x="6307" y="107228"/>
                  </a:moveTo>
                  <a:lnTo>
                    <a:pt x="42053" y="107228"/>
                  </a:lnTo>
                </a:path>
                <a:path w="1431925" h="124460">
                  <a:moveTo>
                    <a:pt x="86208" y="107228"/>
                  </a:moveTo>
                  <a:lnTo>
                    <a:pt x="94618" y="107228"/>
                  </a:lnTo>
                </a:path>
                <a:path w="1431925" h="124460">
                  <a:moveTo>
                    <a:pt x="142980" y="107228"/>
                  </a:moveTo>
                  <a:lnTo>
                    <a:pt x="180828" y="107228"/>
                  </a:lnTo>
                </a:path>
                <a:path w="1431925" h="124460">
                  <a:moveTo>
                    <a:pt x="279652" y="107228"/>
                  </a:moveTo>
                  <a:lnTo>
                    <a:pt x="283857" y="107228"/>
                  </a:lnTo>
                </a:path>
                <a:path w="1431925" h="124460">
                  <a:moveTo>
                    <a:pt x="334322" y="107228"/>
                  </a:moveTo>
                  <a:lnTo>
                    <a:pt x="338528" y="107228"/>
                  </a:lnTo>
                </a:path>
                <a:path w="1431925" h="124460">
                  <a:moveTo>
                    <a:pt x="391094" y="107228"/>
                  </a:moveTo>
                  <a:lnTo>
                    <a:pt x="397402" y="107228"/>
                  </a:lnTo>
                </a:path>
                <a:path w="1431925" h="124460">
                  <a:moveTo>
                    <a:pt x="483617" y="107228"/>
                  </a:moveTo>
                  <a:lnTo>
                    <a:pt x="519362" y="107228"/>
                  </a:lnTo>
                </a:path>
                <a:path w="1431925" h="124460">
                  <a:moveTo>
                    <a:pt x="944093" y="107228"/>
                  </a:moveTo>
                  <a:lnTo>
                    <a:pt x="950401" y="107228"/>
                  </a:lnTo>
                </a:path>
                <a:path w="1431925" h="124460">
                  <a:moveTo>
                    <a:pt x="1093384" y="107228"/>
                  </a:moveTo>
                  <a:lnTo>
                    <a:pt x="1129129" y="107228"/>
                  </a:lnTo>
                </a:path>
                <a:path w="1431925" h="124460">
                  <a:moveTo>
                    <a:pt x="1225850" y="107228"/>
                  </a:moveTo>
                  <a:lnTo>
                    <a:pt x="1234261" y="107228"/>
                  </a:lnTo>
                </a:path>
                <a:path w="1431925" h="124460">
                  <a:moveTo>
                    <a:pt x="1280516" y="107228"/>
                  </a:moveTo>
                  <a:lnTo>
                    <a:pt x="1288927" y="107228"/>
                  </a:lnTo>
                </a:path>
                <a:path w="1431925" h="124460">
                  <a:moveTo>
                    <a:pt x="1366729" y="107228"/>
                  </a:moveTo>
                  <a:lnTo>
                    <a:pt x="1406679" y="107228"/>
                  </a:lnTo>
                </a:path>
                <a:path w="1431925" h="124460">
                  <a:moveTo>
                    <a:pt x="0" y="109331"/>
                  </a:moveTo>
                  <a:lnTo>
                    <a:pt x="48361" y="109331"/>
                  </a:lnTo>
                </a:path>
                <a:path w="1431925" h="124460">
                  <a:moveTo>
                    <a:pt x="86208" y="109331"/>
                  </a:moveTo>
                  <a:lnTo>
                    <a:pt x="94618" y="109331"/>
                  </a:lnTo>
                </a:path>
                <a:path w="1431925" h="124460">
                  <a:moveTo>
                    <a:pt x="138775" y="109331"/>
                  </a:moveTo>
                  <a:lnTo>
                    <a:pt x="185033" y="109331"/>
                  </a:lnTo>
                </a:path>
                <a:path w="1431925" h="124460">
                  <a:moveTo>
                    <a:pt x="277550" y="109331"/>
                  </a:moveTo>
                  <a:lnTo>
                    <a:pt x="281756" y="109331"/>
                  </a:lnTo>
                </a:path>
                <a:path w="1431925" h="124460">
                  <a:moveTo>
                    <a:pt x="321705" y="109331"/>
                  </a:moveTo>
                  <a:lnTo>
                    <a:pt x="342732" y="109331"/>
                  </a:lnTo>
                </a:path>
                <a:path w="1431925" h="124460">
                  <a:moveTo>
                    <a:pt x="391094" y="109331"/>
                  </a:moveTo>
                  <a:lnTo>
                    <a:pt x="397402" y="109331"/>
                  </a:lnTo>
                </a:path>
                <a:path w="1431925" h="124460">
                  <a:moveTo>
                    <a:pt x="477307" y="109331"/>
                  </a:moveTo>
                  <a:lnTo>
                    <a:pt x="523566" y="109331"/>
                  </a:lnTo>
                </a:path>
                <a:path w="1431925" h="124460">
                  <a:moveTo>
                    <a:pt x="944093" y="109331"/>
                  </a:moveTo>
                  <a:lnTo>
                    <a:pt x="950401" y="109331"/>
                  </a:lnTo>
                </a:path>
                <a:path w="1431925" h="124460">
                  <a:moveTo>
                    <a:pt x="1087075" y="109331"/>
                  </a:moveTo>
                  <a:lnTo>
                    <a:pt x="1135436" y="109331"/>
                  </a:lnTo>
                </a:path>
                <a:path w="1431925" h="124460">
                  <a:moveTo>
                    <a:pt x="1225850" y="109331"/>
                  </a:moveTo>
                  <a:lnTo>
                    <a:pt x="1232158" y="109331"/>
                  </a:lnTo>
                </a:path>
                <a:path w="1431925" h="124460">
                  <a:moveTo>
                    <a:pt x="1282619" y="109331"/>
                  </a:moveTo>
                  <a:lnTo>
                    <a:pt x="1291030" y="109331"/>
                  </a:lnTo>
                </a:path>
                <a:path w="1431925" h="124460">
                  <a:moveTo>
                    <a:pt x="1362523" y="109331"/>
                  </a:moveTo>
                  <a:lnTo>
                    <a:pt x="1410884" y="109331"/>
                  </a:lnTo>
                </a:path>
                <a:path w="1431925" h="124460">
                  <a:moveTo>
                    <a:pt x="0" y="111434"/>
                  </a:moveTo>
                  <a:lnTo>
                    <a:pt x="48361" y="111434"/>
                  </a:lnTo>
                </a:path>
                <a:path w="1431925" h="124460">
                  <a:moveTo>
                    <a:pt x="86208" y="111434"/>
                  </a:moveTo>
                  <a:lnTo>
                    <a:pt x="94618" y="111434"/>
                  </a:lnTo>
                </a:path>
                <a:path w="1431925" h="124460">
                  <a:moveTo>
                    <a:pt x="138775" y="111434"/>
                  </a:moveTo>
                  <a:lnTo>
                    <a:pt x="185033" y="111434"/>
                  </a:lnTo>
                </a:path>
                <a:path w="1431925" h="124460">
                  <a:moveTo>
                    <a:pt x="277550" y="111434"/>
                  </a:moveTo>
                  <a:lnTo>
                    <a:pt x="281756" y="111434"/>
                  </a:lnTo>
                </a:path>
                <a:path w="1431925" h="124460">
                  <a:moveTo>
                    <a:pt x="321705" y="111434"/>
                  </a:moveTo>
                  <a:lnTo>
                    <a:pt x="342732" y="111434"/>
                  </a:lnTo>
                </a:path>
                <a:path w="1431925" h="124460">
                  <a:moveTo>
                    <a:pt x="391094" y="111434"/>
                  </a:moveTo>
                  <a:lnTo>
                    <a:pt x="397402" y="111434"/>
                  </a:lnTo>
                </a:path>
                <a:path w="1431925" h="124460">
                  <a:moveTo>
                    <a:pt x="477307" y="111434"/>
                  </a:moveTo>
                  <a:lnTo>
                    <a:pt x="523566" y="111434"/>
                  </a:lnTo>
                </a:path>
                <a:path w="1431925" h="124460">
                  <a:moveTo>
                    <a:pt x="944093" y="111434"/>
                  </a:moveTo>
                  <a:lnTo>
                    <a:pt x="950401" y="111434"/>
                  </a:lnTo>
                </a:path>
                <a:path w="1431925" h="124460">
                  <a:moveTo>
                    <a:pt x="1087075" y="111434"/>
                  </a:moveTo>
                  <a:lnTo>
                    <a:pt x="1135436" y="111434"/>
                  </a:lnTo>
                </a:path>
                <a:path w="1431925" h="124460">
                  <a:moveTo>
                    <a:pt x="1225850" y="111434"/>
                  </a:moveTo>
                  <a:lnTo>
                    <a:pt x="1232158" y="111434"/>
                  </a:lnTo>
                </a:path>
                <a:path w="1431925" h="124460">
                  <a:moveTo>
                    <a:pt x="1282619" y="111434"/>
                  </a:moveTo>
                  <a:lnTo>
                    <a:pt x="1291030" y="111434"/>
                  </a:lnTo>
                </a:path>
                <a:path w="1431925" h="124460">
                  <a:moveTo>
                    <a:pt x="1362523" y="111434"/>
                  </a:moveTo>
                  <a:lnTo>
                    <a:pt x="1410884" y="111434"/>
                  </a:lnTo>
                </a:path>
                <a:path w="1431925" h="124460">
                  <a:moveTo>
                    <a:pt x="86208" y="113538"/>
                  </a:moveTo>
                  <a:lnTo>
                    <a:pt x="94618" y="113538"/>
                  </a:lnTo>
                </a:path>
                <a:path w="1431925" h="124460">
                  <a:moveTo>
                    <a:pt x="277550" y="113538"/>
                  </a:moveTo>
                  <a:lnTo>
                    <a:pt x="281756" y="113538"/>
                  </a:lnTo>
                </a:path>
                <a:path w="1431925" h="124460">
                  <a:moveTo>
                    <a:pt x="313296" y="113538"/>
                  </a:moveTo>
                  <a:lnTo>
                    <a:pt x="349041" y="113538"/>
                  </a:lnTo>
                </a:path>
                <a:path w="1431925" h="124460">
                  <a:moveTo>
                    <a:pt x="393198" y="113538"/>
                  </a:moveTo>
                  <a:lnTo>
                    <a:pt x="399506" y="113538"/>
                  </a:lnTo>
                </a:path>
                <a:path w="1431925" h="124460">
                  <a:moveTo>
                    <a:pt x="944093" y="113538"/>
                  </a:moveTo>
                  <a:lnTo>
                    <a:pt x="950401" y="113538"/>
                  </a:lnTo>
                </a:path>
                <a:path w="1431925" h="124460">
                  <a:moveTo>
                    <a:pt x="1225850" y="113538"/>
                  </a:moveTo>
                  <a:lnTo>
                    <a:pt x="1232158" y="113538"/>
                  </a:lnTo>
                </a:path>
                <a:path w="1431925" h="124460">
                  <a:moveTo>
                    <a:pt x="1282619" y="113538"/>
                  </a:moveTo>
                  <a:lnTo>
                    <a:pt x="1291030" y="113538"/>
                  </a:lnTo>
                </a:path>
                <a:path w="1431925" h="124460">
                  <a:moveTo>
                    <a:pt x="86208" y="115641"/>
                  </a:moveTo>
                  <a:lnTo>
                    <a:pt x="94618" y="115641"/>
                  </a:lnTo>
                </a:path>
                <a:path w="1431925" h="124460">
                  <a:moveTo>
                    <a:pt x="277550" y="115641"/>
                  </a:moveTo>
                  <a:lnTo>
                    <a:pt x="281756" y="115641"/>
                  </a:lnTo>
                </a:path>
                <a:path w="1431925" h="124460">
                  <a:moveTo>
                    <a:pt x="309090" y="115641"/>
                  </a:moveTo>
                  <a:lnTo>
                    <a:pt x="355348" y="115641"/>
                  </a:lnTo>
                </a:path>
                <a:path w="1431925" h="124460">
                  <a:moveTo>
                    <a:pt x="393198" y="115641"/>
                  </a:moveTo>
                  <a:lnTo>
                    <a:pt x="399506" y="115641"/>
                  </a:lnTo>
                </a:path>
                <a:path w="1431925" h="124460">
                  <a:moveTo>
                    <a:pt x="944093" y="115641"/>
                  </a:moveTo>
                  <a:lnTo>
                    <a:pt x="950401" y="115641"/>
                  </a:lnTo>
                </a:path>
                <a:path w="1431925" h="124460">
                  <a:moveTo>
                    <a:pt x="1223747" y="115641"/>
                  </a:moveTo>
                  <a:lnTo>
                    <a:pt x="1232158" y="115641"/>
                  </a:lnTo>
                </a:path>
                <a:path w="1431925" h="124460">
                  <a:moveTo>
                    <a:pt x="1282619" y="115641"/>
                  </a:moveTo>
                  <a:lnTo>
                    <a:pt x="1291030" y="115641"/>
                  </a:lnTo>
                </a:path>
                <a:path w="1431925" h="124460">
                  <a:moveTo>
                    <a:pt x="86208" y="117744"/>
                  </a:moveTo>
                  <a:lnTo>
                    <a:pt x="94618" y="117744"/>
                  </a:lnTo>
                </a:path>
                <a:path w="1431925" h="124460">
                  <a:moveTo>
                    <a:pt x="273344" y="117744"/>
                  </a:moveTo>
                  <a:lnTo>
                    <a:pt x="279652" y="117744"/>
                  </a:lnTo>
                </a:path>
                <a:path w="1431925" h="124460">
                  <a:moveTo>
                    <a:pt x="393198" y="117744"/>
                  </a:moveTo>
                  <a:lnTo>
                    <a:pt x="399506" y="117744"/>
                  </a:lnTo>
                </a:path>
                <a:path w="1431925" h="124460">
                  <a:moveTo>
                    <a:pt x="944093" y="117744"/>
                  </a:moveTo>
                  <a:lnTo>
                    <a:pt x="950401" y="117744"/>
                  </a:lnTo>
                </a:path>
                <a:path w="1431925" h="124460">
                  <a:moveTo>
                    <a:pt x="1223747" y="117744"/>
                  </a:moveTo>
                  <a:lnTo>
                    <a:pt x="1232158" y="117744"/>
                  </a:lnTo>
                </a:path>
                <a:path w="1431925" h="124460">
                  <a:moveTo>
                    <a:pt x="1286825" y="117744"/>
                  </a:moveTo>
                  <a:lnTo>
                    <a:pt x="1293133" y="117744"/>
                  </a:lnTo>
                </a:path>
                <a:path w="1431925" h="124460">
                  <a:moveTo>
                    <a:pt x="86208" y="119847"/>
                  </a:moveTo>
                  <a:lnTo>
                    <a:pt x="94618" y="119847"/>
                  </a:lnTo>
                </a:path>
                <a:path w="1431925" h="124460">
                  <a:moveTo>
                    <a:pt x="273344" y="119847"/>
                  </a:moveTo>
                  <a:lnTo>
                    <a:pt x="279652" y="119847"/>
                  </a:lnTo>
                </a:path>
                <a:path w="1431925" h="124460">
                  <a:moveTo>
                    <a:pt x="397404" y="119847"/>
                  </a:moveTo>
                  <a:lnTo>
                    <a:pt x="401609" y="119847"/>
                  </a:lnTo>
                </a:path>
                <a:path w="1431925" h="124460">
                  <a:moveTo>
                    <a:pt x="944093" y="119847"/>
                  </a:moveTo>
                  <a:lnTo>
                    <a:pt x="950401" y="119847"/>
                  </a:lnTo>
                </a:path>
                <a:path w="1431925" h="124460">
                  <a:moveTo>
                    <a:pt x="1223747" y="119847"/>
                  </a:moveTo>
                  <a:lnTo>
                    <a:pt x="1227952" y="119847"/>
                  </a:lnTo>
                </a:path>
                <a:path w="1431925" h="124460">
                  <a:moveTo>
                    <a:pt x="1286825" y="119847"/>
                  </a:moveTo>
                  <a:lnTo>
                    <a:pt x="1293133" y="119847"/>
                  </a:lnTo>
                </a:path>
                <a:path w="1431925" h="124460">
                  <a:moveTo>
                    <a:pt x="86208" y="121950"/>
                  </a:moveTo>
                  <a:lnTo>
                    <a:pt x="94618" y="121950"/>
                  </a:lnTo>
                </a:path>
                <a:path w="1431925" h="124460">
                  <a:moveTo>
                    <a:pt x="273344" y="121950"/>
                  </a:moveTo>
                  <a:lnTo>
                    <a:pt x="279652" y="121950"/>
                  </a:lnTo>
                </a:path>
                <a:path w="1431925" h="124460">
                  <a:moveTo>
                    <a:pt x="397404" y="121950"/>
                  </a:moveTo>
                  <a:lnTo>
                    <a:pt x="401609" y="121950"/>
                  </a:lnTo>
                </a:path>
                <a:path w="1431925" h="124460">
                  <a:moveTo>
                    <a:pt x="944093" y="121950"/>
                  </a:moveTo>
                  <a:lnTo>
                    <a:pt x="950401" y="121950"/>
                  </a:lnTo>
                </a:path>
                <a:path w="1431925" h="124460">
                  <a:moveTo>
                    <a:pt x="1221644" y="121950"/>
                  </a:moveTo>
                  <a:lnTo>
                    <a:pt x="1227952" y="121950"/>
                  </a:lnTo>
                </a:path>
                <a:path w="1431925" h="124460">
                  <a:moveTo>
                    <a:pt x="1286825" y="121950"/>
                  </a:moveTo>
                  <a:lnTo>
                    <a:pt x="1293133" y="121950"/>
                  </a:lnTo>
                </a:path>
                <a:path w="1431925" h="124460">
                  <a:moveTo>
                    <a:pt x="86208" y="124053"/>
                  </a:moveTo>
                  <a:lnTo>
                    <a:pt x="94618" y="124053"/>
                  </a:lnTo>
                </a:path>
                <a:path w="1431925" h="124460">
                  <a:moveTo>
                    <a:pt x="273344" y="124053"/>
                  </a:moveTo>
                  <a:lnTo>
                    <a:pt x="279652" y="124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99234" y="3454756"/>
              <a:ext cx="258616" cy="6728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65833" y="3512576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5299" y="3501009"/>
              <a:ext cx="237600" cy="2313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254637" y="3512576"/>
              <a:ext cx="1211580" cy="8890"/>
            </a:xfrm>
            <a:custGeom>
              <a:avLst/>
              <a:gdLst/>
              <a:ahLst/>
              <a:cxnLst/>
              <a:rect l="l" t="t" r="r" b="b"/>
              <a:pathLst>
                <a:path w="1211580" h="8889">
                  <a:moveTo>
                    <a:pt x="857885" y="0"/>
                  </a:moveTo>
                  <a:lnTo>
                    <a:pt x="864193" y="0"/>
                  </a:lnTo>
                </a:path>
                <a:path w="1211580" h="8889">
                  <a:moveTo>
                    <a:pt x="1135436" y="0"/>
                  </a:moveTo>
                  <a:lnTo>
                    <a:pt x="1141744" y="0"/>
                  </a:lnTo>
                </a:path>
                <a:path w="1211580" h="8889">
                  <a:moveTo>
                    <a:pt x="1200617" y="0"/>
                  </a:moveTo>
                  <a:lnTo>
                    <a:pt x="1206925" y="0"/>
                  </a:lnTo>
                </a:path>
                <a:path w="1211580" h="8889">
                  <a:moveTo>
                    <a:pt x="0" y="2103"/>
                  </a:moveTo>
                  <a:lnTo>
                    <a:pt x="8410" y="2103"/>
                  </a:lnTo>
                </a:path>
                <a:path w="1211580" h="8889">
                  <a:moveTo>
                    <a:pt x="185034" y="2103"/>
                  </a:moveTo>
                  <a:lnTo>
                    <a:pt x="193445" y="2103"/>
                  </a:lnTo>
                </a:path>
                <a:path w="1211580" h="8889">
                  <a:moveTo>
                    <a:pt x="311196" y="2103"/>
                  </a:moveTo>
                  <a:lnTo>
                    <a:pt x="315401" y="2103"/>
                  </a:lnTo>
                </a:path>
                <a:path w="1211580" h="8889">
                  <a:moveTo>
                    <a:pt x="857885" y="2103"/>
                  </a:moveTo>
                  <a:lnTo>
                    <a:pt x="864193" y="2103"/>
                  </a:lnTo>
                </a:path>
                <a:path w="1211580" h="8889">
                  <a:moveTo>
                    <a:pt x="1135436" y="2103"/>
                  </a:moveTo>
                  <a:lnTo>
                    <a:pt x="1141744" y="2103"/>
                  </a:lnTo>
                </a:path>
                <a:path w="1211580" h="8889">
                  <a:moveTo>
                    <a:pt x="1200617" y="2103"/>
                  </a:moveTo>
                  <a:lnTo>
                    <a:pt x="1206925" y="2103"/>
                  </a:lnTo>
                </a:path>
                <a:path w="1211580" h="8889">
                  <a:moveTo>
                    <a:pt x="0" y="4206"/>
                  </a:moveTo>
                  <a:lnTo>
                    <a:pt x="8410" y="4206"/>
                  </a:lnTo>
                </a:path>
                <a:path w="1211580" h="8889">
                  <a:moveTo>
                    <a:pt x="185034" y="4206"/>
                  </a:moveTo>
                  <a:lnTo>
                    <a:pt x="191342" y="4206"/>
                  </a:lnTo>
                </a:path>
                <a:path w="1211580" h="8889">
                  <a:moveTo>
                    <a:pt x="313299" y="4206"/>
                  </a:moveTo>
                  <a:lnTo>
                    <a:pt x="317504" y="4206"/>
                  </a:lnTo>
                </a:path>
                <a:path w="1211580" h="8889">
                  <a:moveTo>
                    <a:pt x="857885" y="4206"/>
                  </a:moveTo>
                  <a:lnTo>
                    <a:pt x="864193" y="4206"/>
                  </a:lnTo>
                </a:path>
                <a:path w="1211580" h="8889">
                  <a:moveTo>
                    <a:pt x="1135436" y="4206"/>
                  </a:moveTo>
                  <a:lnTo>
                    <a:pt x="1139641" y="4206"/>
                  </a:lnTo>
                </a:path>
                <a:path w="1211580" h="8889">
                  <a:moveTo>
                    <a:pt x="1202720" y="4206"/>
                  </a:moveTo>
                  <a:lnTo>
                    <a:pt x="1211131" y="4206"/>
                  </a:lnTo>
                </a:path>
                <a:path w="1211580" h="8889">
                  <a:moveTo>
                    <a:pt x="0" y="6309"/>
                  </a:moveTo>
                  <a:lnTo>
                    <a:pt x="8410" y="6309"/>
                  </a:lnTo>
                </a:path>
                <a:path w="1211580" h="8889">
                  <a:moveTo>
                    <a:pt x="185034" y="6309"/>
                  </a:moveTo>
                  <a:lnTo>
                    <a:pt x="191342" y="6309"/>
                  </a:lnTo>
                </a:path>
                <a:path w="1211580" h="8889">
                  <a:moveTo>
                    <a:pt x="313299" y="6309"/>
                  </a:moveTo>
                  <a:lnTo>
                    <a:pt x="317504" y="6309"/>
                  </a:lnTo>
                </a:path>
                <a:path w="1211580" h="8889">
                  <a:moveTo>
                    <a:pt x="857885" y="6309"/>
                  </a:moveTo>
                  <a:lnTo>
                    <a:pt x="864193" y="6309"/>
                  </a:lnTo>
                </a:path>
                <a:path w="1211580" h="8889">
                  <a:moveTo>
                    <a:pt x="1135436" y="6309"/>
                  </a:moveTo>
                  <a:lnTo>
                    <a:pt x="1139641" y="6309"/>
                  </a:lnTo>
                </a:path>
                <a:path w="1211580" h="8889">
                  <a:moveTo>
                    <a:pt x="1202720" y="6309"/>
                  </a:moveTo>
                  <a:lnTo>
                    <a:pt x="1211131" y="6309"/>
                  </a:lnTo>
                </a:path>
                <a:path w="1211580" h="8889">
                  <a:moveTo>
                    <a:pt x="0" y="8412"/>
                  </a:moveTo>
                  <a:lnTo>
                    <a:pt x="8410" y="8412"/>
                  </a:lnTo>
                </a:path>
                <a:path w="1211580" h="8889">
                  <a:moveTo>
                    <a:pt x="182931" y="8412"/>
                  </a:moveTo>
                  <a:lnTo>
                    <a:pt x="191342" y="8412"/>
                  </a:lnTo>
                </a:path>
                <a:path w="1211580" h="8889">
                  <a:moveTo>
                    <a:pt x="313299" y="8412"/>
                  </a:moveTo>
                  <a:lnTo>
                    <a:pt x="317504" y="8412"/>
                  </a:lnTo>
                </a:path>
                <a:path w="1211580" h="8889">
                  <a:moveTo>
                    <a:pt x="857885" y="8412"/>
                  </a:moveTo>
                  <a:lnTo>
                    <a:pt x="864193" y="8412"/>
                  </a:lnTo>
                </a:path>
                <a:path w="1211580" h="8889">
                  <a:moveTo>
                    <a:pt x="1131230" y="8412"/>
                  </a:moveTo>
                  <a:lnTo>
                    <a:pt x="1139640" y="8412"/>
                  </a:lnTo>
                </a:path>
                <a:path w="1211580" h="8889">
                  <a:moveTo>
                    <a:pt x="1202720" y="8412"/>
                  </a:moveTo>
                  <a:lnTo>
                    <a:pt x="1211131" y="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99234" y="3511525"/>
              <a:ext cx="260719" cy="1261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54637" y="3523092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8410" y="0"/>
                  </a:lnTo>
                </a:path>
                <a:path w="317500">
                  <a:moveTo>
                    <a:pt x="182931" y="0"/>
                  </a:moveTo>
                  <a:lnTo>
                    <a:pt x="191342" y="0"/>
                  </a:lnTo>
                </a:path>
                <a:path w="317500">
                  <a:moveTo>
                    <a:pt x="313299" y="0"/>
                  </a:moveTo>
                  <a:lnTo>
                    <a:pt x="3175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299" y="3522040"/>
              <a:ext cx="237600" cy="420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12523" y="3523092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6307" y="0"/>
                  </a:lnTo>
                </a:path>
                <a:path w="353694">
                  <a:moveTo>
                    <a:pt x="273344" y="0"/>
                  </a:moveTo>
                  <a:lnTo>
                    <a:pt x="281755" y="0"/>
                  </a:lnTo>
                </a:path>
                <a:path w="353694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9234" y="3522040"/>
              <a:ext cx="260719" cy="420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67936" y="352519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5299" y="3524143"/>
              <a:ext cx="296474" cy="420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12523" y="3525195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6307" y="0"/>
                  </a:lnTo>
                </a:path>
                <a:path w="353694">
                  <a:moveTo>
                    <a:pt x="273344" y="0"/>
                  </a:moveTo>
                  <a:lnTo>
                    <a:pt x="279652" y="0"/>
                  </a:lnTo>
                </a:path>
                <a:path w="353694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9234" y="3524143"/>
              <a:ext cx="260719" cy="420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570040" y="352729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3196" y="3526247"/>
              <a:ext cx="298578" cy="420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12523" y="3527298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3344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9234" y="3526247"/>
              <a:ext cx="264924" cy="420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70040" y="352940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3196" y="3528350"/>
              <a:ext cx="298577" cy="420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112523" y="3529401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99234" y="3528350"/>
              <a:ext cx="267026" cy="420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70040" y="353150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3196" y="3530453"/>
              <a:ext cx="296474" cy="420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112523" y="3531504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99234" y="3530453"/>
              <a:ext cx="267026" cy="420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70040" y="353360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43196" y="3532556"/>
              <a:ext cx="296474" cy="420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112523" y="353360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99234" y="3532556"/>
              <a:ext cx="267026" cy="420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572143" y="3535710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6307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11621" y="0"/>
                  </a:moveTo>
                  <a:lnTo>
                    <a:pt x="817929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99234" y="3534659"/>
              <a:ext cx="267026" cy="419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572143" y="3537798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6307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11621" y="0"/>
                  </a:moveTo>
                  <a:lnTo>
                    <a:pt x="817929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99234" y="3536747"/>
              <a:ext cx="269129" cy="420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572143" y="3539901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09518" y="0"/>
                  </a:moveTo>
                  <a:lnTo>
                    <a:pt x="817928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20499" y="3501009"/>
              <a:ext cx="109338" cy="7779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99234" y="3538850"/>
              <a:ext cx="269129" cy="420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30267" y="3501009"/>
              <a:ext cx="109338" cy="7779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576349" y="3542005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07818" y="3501009"/>
              <a:ext cx="109338" cy="7779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112523" y="3542005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6307" y="0"/>
                  </a:lnTo>
                </a:path>
                <a:path w="357505">
                  <a:moveTo>
                    <a:pt x="269138" y="0"/>
                  </a:moveTo>
                  <a:lnTo>
                    <a:pt x="273343" y="0"/>
                  </a:lnTo>
                </a:path>
                <a:path w="357505">
                  <a:moveTo>
                    <a:pt x="349041" y="0"/>
                  </a:moveTo>
                  <a:lnTo>
                    <a:pt x="357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99234" y="3540953"/>
              <a:ext cx="269129" cy="4205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576349" y="3544108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6173" y="0"/>
                  </a:moveTo>
                  <a:lnTo>
                    <a:pt x="542481" y="0"/>
                  </a:lnTo>
                </a:path>
                <a:path w="894080">
                  <a:moveTo>
                    <a:pt x="805312" y="0"/>
                  </a:moveTo>
                  <a:lnTo>
                    <a:pt x="809517" y="0"/>
                  </a:lnTo>
                </a:path>
                <a:path w="894080">
                  <a:moveTo>
                    <a:pt x="885215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99234" y="3543056"/>
              <a:ext cx="269129" cy="420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576349" y="3546211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50185" y="3505215"/>
              <a:ext cx="107236" cy="7990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112523" y="354621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0" y="0"/>
                  </a:moveTo>
                  <a:lnTo>
                    <a:pt x="6307" y="0"/>
                  </a:lnTo>
                </a:path>
                <a:path w="360044">
                  <a:moveTo>
                    <a:pt x="269138" y="0"/>
                  </a:moveTo>
                  <a:lnTo>
                    <a:pt x="273343" y="0"/>
                  </a:lnTo>
                </a:path>
                <a:path w="360044">
                  <a:moveTo>
                    <a:pt x="353247" y="0"/>
                  </a:moveTo>
                  <a:lnTo>
                    <a:pt x="35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99234" y="3545159"/>
              <a:ext cx="269129" cy="420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43196" y="3534659"/>
              <a:ext cx="296475" cy="273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576349" y="3548314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6173" y="0"/>
                  </a:moveTo>
                  <a:lnTo>
                    <a:pt x="542481" y="0"/>
                  </a:lnTo>
                </a:path>
                <a:path w="895985">
                  <a:moveTo>
                    <a:pt x="805312" y="0"/>
                  </a:moveTo>
                  <a:lnTo>
                    <a:pt x="809517" y="0"/>
                  </a:lnTo>
                </a:path>
                <a:path w="895985">
                  <a:moveTo>
                    <a:pt x="889421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99234" y="3547263"/>
              <a:ext cx="269129" cy="420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578452" y="3550417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7413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99234" y="3549366"/>
              <a:ext cx="269129" cy="420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578452" y="3552520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5311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99234" y="3551469"/>
              <a:ext cx="269129" cy="420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578452" y="3554623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5311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99234" y="3553572"/>
              <a:ext cx="269129" cy="4205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578452" y="3556726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34070" y="0"/>
                  </a:moveTo>
                  <a:lnTo>
                    <a:pt x="540378" y="0"/>
                  </a:lnTo>
                </a:path>
                <a:path w="897889">
                  <a:moveTo>
                    <a:pt x="801105" y="0"/>
                  </a:moveTo>
                  <a:lnTo>
                    <a:pt x="805311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799234" y="3555675"/>
              <a:ext cx="269129" cy="420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580555" y="3558829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1967" y="0"/>
                  </a:moveTo>
                  <a:lnTo>
                    <a:pt x="538275" y="0"/>
                  </a:lnTo>
                </a:path>
                <a:path w="895985">
                  <a:moveTo>
                    <a:pt x="794796" y="0"/>
                  </a:moveTo>
                  <a:lnTo>
                    <a:pt x="803207" y="0"/>
                  </a:lnTo>
                </a:path>
                <a:path w="895985">
                  <a:moveTo>
                    <a:pt x="887318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799234" y="3557778"/>
              <a:ext cx="269129" cy="420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580555" y="356093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49504" y="3547263"/>
              <a:ext cx="285963" cy="1682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112523" y="3560933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99234" y="3559881"/>
              <a:ext cx="267027" cy="420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580555" y="35630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49504" y="3561984"/>
              <a:ext cx="279654" cy="420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112523" y="3563036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99234" y="3561984"/>
              <a:ext cx="267028" cy="420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580555" y="356513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49504" y="3564087"/>
              <a:ext cx="279654" cy="4205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112523" y="3565139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99234" y="3564087"/>
              <a:ext cx="267028" cy="420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582658" y="356724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53710" y="3566191"/>
              <a:ext cx="275448" cy="420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112523" y="356724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6307" y="0"/>
                  </a:lnTo>
                </a:path>
                <a:path w="366394">
                  <a:moveTo>
                    <a:pt x="262829" y="0"/>
                  </a:moveTo>
                  <a:lnTo>
                    <a:pt x="269137" y="0"/>
                  </a:lnTo>
                </a:path>
                <a:path w="366394">
                  <a:moveTo>
                    <a:pt x="357454" y="0"/>
                  </a:moveTo>
                  <a:lnTo>
                    <a:pt x="365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99234" y="3566191"/>
              <a:ext cx="267028" cy="4205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1582658" y="3569345"/>
              <a:ext cx="895985" cy="2540"/>
            </a:xfrm>
            <a:custGeom>
              <a:avLst/>
              <a:gdLst/>
              <a:ahLst/>
              <a:cxnLst/>
              <a:rect l="l" t="t" r="r" b="b"/>
              <a:pathLst>
                <a:path w="895985" h="2539">
                  <a:moveTo>
                    <a:pt x="0" y="0"/>
                  </a:moveTo>
                  <a:lnTo>
                    <a:pt x="6307" y="0"/>
                  </a:lnTo>
                </a:path>
                <a:path w="895985" h="2539">
                  <a:moveTo>
                    <a:pt x="216575" y="0"/>
                  </a:moveTo>
                  <a:lnTo>
                    <a:pt x="224986" y="0"/>
                  </a:lnTo>
                </a:path>
                <a:path w="895985" h="2539">
                  <a:moveTo>
                    <a:pt x="529864" y="0"/>
                  </a:moveTo>
                  <a:lnTo>
                    <a:pt x="536172" y="0"/>
                  </a:lnTo>
                </a:path>
                <a:path w="895985" h="2539">
                  <a:moveTo>
                    <a:pt x="790590" y="0"/>
                  </a:moveTo>
                  <a:lnTo>
                    <a:pt x="799000" y="0"/>
                  </a:lnTo>
                </a:path>
                <a:path w="895985" h="2539">
                  <a:moveTo>
                    <a:pt x="887318" y="0"/>
                  </a:moveTo>
                  <a:lnTo>
                    <a:pt x="895729" y="0"/>
                  </a:lnTo>
                </a:path>
                <a:path w="895985" h="2539">
                  <a:moveTo>
                    <a:pt x="0" y="2103"/>
                  </a:moveTo>
                  <a:lnTo>
                    <a:pt x="8410" y="2103"/>
                  </a:lnTo>
                </a:path>
                <a:path w="895985" h="2539">
                  <a:moveTo>
                    <a:pt x="216575" y="2103"/>
                  </a:moveTo>
                  <a:lnTo>
                    <a:pt x="224986" y="2103"/>
                  </a:lnTo>
                </a:path>
                <a:path w="895985" h="2539">
                  <a:moveTo>
                    <a:pt x="529864" y="2103"/>
                  </a:moveTo>
                  <a:lnTo>
                    <a:pt x="536172" y="2103"/>
                  </a:lnTo>
                </a:path>
                <a:path w="895985" h="2539">
                  <a:moveTo>
                    <a:pt x="790590" y="2103"/>
                  </a:moveTo>
                  <a:lnTo>
                    <a:pt x="796898" y="2103"/>
                  </a:lnTo>
                </a:path>
                <a:path w="895985" h="2539">
                  <a:moveTo>
                    <a:pt x="887318" y="2103"/>
                  </a:moveTo>
                  <a:lnTo>
                    <a:pt x="895729" y="2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90382" y="3568294"/>
              <a:ext cx="138775" cy="10515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1254637" y="3573551"/>
              <a:ext cx="553085" cy="0"/>
            </a:xfrm>
            <a:custGeom>
              <a:avLst/>
              <a:gdLst/>
              <a:ahLst/>
              <a:cxnLst/>
              <a:rect l="l" t="t" r="r" b="b"/>
              <a:pathLst>
                <a:path w="553085">
                  <a:moveTo>
                    <a:pt x="0" y="0"/>
                  </a:moveTo>
                  <a:lnTo>
                    <a:pt x="8410" y="0"/>
                  </a:lnTo>
                </a:path>
                <a:path w="553085">
                  <a:moveTo>
                    <a:pt x="166109" y="0"/>
                  </a:moveTo>
                  <a:lnTo>
                    <a:pt x="172417" y="0"/>
                  </a:lnTo>
                </a:path>
                <a:path w="553085">
                  <a:moveTo>
                    <a:pt x="332227" y="0"/>
                  </a:moveTo>
                  <a:lnTo>
                    <a:pt x="336432" y="0"/>
                  </a:lnTo>
                </a:path>
                <a:path w="553085">
                  <a:moveTo>
                    <a:pt x="544596" y="0"/>
                  </a:moveTo>
                  <a:lnTo>
                    <a:pt x="5530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55813" y="3568294"/>
              <a:ext cx="107234" cy="1051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940097" y="3568294"/>
              <a:ext cx="124062" cy="10515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112523" y="3573551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6307" y="0"/>
                  </a:lnTo>
                </a:path>
                <a:path w="368300">
                  <a:moveTo>
                    <a:pt x="260725" y="0"/>
                  </a:moveTo>
                  <a:lnTo>
                    <a:pt x="267033" y="0"/>
                  </a:lnTo>
                </a:path>
                <a:path w="368300">
                  <a:moveTo>
                    <a:pt x="359557" y="0"/>
                  </a:moveTo>
                  <a:lnTo>
                    <a:pt x="3679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37075" y="3570397"/>
              <a:ext cx="111433" cy="8412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166326" y="3575654"/>
              <a:ext cx="1436370" cy="65405"/>
            </a:xfrm>
            <a:custGeom>
              <a:avLst/>
              <a:gdLst/>
              <a:ahLst/>
              <a:cxnLst/>
              <a:rect l="l" t="t" r="r" b="b"/>
              <a:pathLst>
                <a:path w="1436370" h="65404">
                  <a:moveTo>
                    <a:pt x="88311" y="0"/>
                  </a:moveTo>
                  <a:lnTo>
                    <a:pt x="96721" y="0"/>
                  </a:lnTo>
                </a:path>
                <a:path w="1436370" h="65404">
                  <a:moveTo>
                    <a:pt x="254421" y="0"/>
                  </a:moveTo>
                  <a:lnTo>
                    <a:pt x="260729" y="0"/>
                  </a:lnTo>
                </a:path>
                <a:path w="1436370" h="65404">
                  <a:moveTo>
                    <a:pt x="420538" y="0"/>
                  </a:moveTo>
                  <a:lnTo>
                    <a:pt x="424743" y="0"/>
                  </a:lnTo>
                </a:path>
                <a:path w="1436370" h="65404">
                  <a:moveTo>
                    <a:pt x="632908" y="0"/>
                  </a:moveTo>
                  <a:lnTo>
                    <a:pt x="641318" y="0"/>
                  </a:lnTo>
                </a:path>
                <a:path w="1436370" h="65404">
                  <a:moveTo>
                    <a:pt x="773771" y="0"/>
                  </a:moveTo>
                  <a:lnTo>
                    <a:pt x="782182" y="0"/>
                  </a:lnTo>
                </a:path>
                <a:path w="1436370" h="65404">
                  <a:moveTo>
                    <a:pt x="946196" y="0"/>
                  </a:moveTo>
                  <a:lnTo>
                    <a:pt x="952504" y="0"/>
                  </a:lnTo>
                </a:path>
                <a:path w="1436370" h="65404">
                  <a:moveTo>
                    <a:pt x="1204819" y="0"/>
                  </a:moveTo>
                  <a:lnTo>
                    <a:pt x="1213230" y="0"/>
                  </a:lnTo>
                </a:path>
                <a:path w="1436370" h="65404">
                  <a:moveTo>
                    <a:pt x="1305754" y="0"/>
                  </a:moveTo>
                  <a:lnTo>
                    <a:pt x="1314164" y="0"/>
                  </a:lnTo>
                </a:path>
                <a:path w="1436370" h="65404">
                  <a:moveTo>
                    <a:pt x="88311" y="2103"/>
                  </a:moveTo>
                  <a:lnTo>
                    <a:pt x="96721" y="2103"/>
                  </a:lnTo>
                </a:path>
                <a:path w="1436370" h="65404">
                  <a:moveTo>
                    <a:pt x="254421" y="2103"/>
                  </a:moveTo>
                  <a:lnTo>
                    <a:pt x="260729" y="2103"/>
                  </a:lnTo>
                </a:path>
                <a:path w="1436370" h="65404">
                  <a:moveTo>
                    <a:pt x="420538" y="2103"/>
                  </a:moveTo>
                  <a:lnTo>
                    <a:pt x="424743" y="2103"/>
                  </a:lnTo>
                </a:path>
                <a:path w="1436370" h="65404">
                  <a:moveTo>
                    <a:pt x="632908" y="2103"/>
                  </a:moveTo>
                  <a:lnTo>
                    <a:pt x="641318" y="2103"/>
                  </a:lnTo>
                </a:path>
                <a:path w="1436370" h="65404">
                  <a:moveTo>
                    <a:pt x="773771" y="2103"/>
                  </a:moveTo>
                  <a:lnTo>
                    <a:pt x="782182" y="2103"/>
                  </a:lnTo>
                </a:path>
                <a:path w="1436370" h="65404">
                  <a:moveTo>
                    <a:pt x="946196" y="2103"/>
                  </a:moveTo>
                  <a:lnTo>
                    <a:pt x="952504" y="2103"/>
                  </a:lnTo>
                </a:path>
                <a:path w="1436370" h="65404">
                  <a:moveTo>
                    <a:pt x="1204819" y="2103"/>
                  </a:moveTo>
                  <a:lnTo>
                    <a:pt x="1213230" y="2103"/>
                  </a:lnTo>
                </a:path>
                <a:path w="1436370" h="65404">
                  <a:moveTo>
                    <a:pt x="1305754" y="2103"/>
                  </a:moveTo>
                  <a:lnTo>
                    <a:pt x="1314164" y="2103"/>
                  </a:lnTo>
                </a:path>
                <a:path w="1436370" h="65404">
                  <a:moveTo>
                    <a:pt x="0" y="4206"/>
                  </a:moveTo>
                  <a:lnTo>
                    <a:pt x="75695" y="4206"/>
                  </a:lnTo>
                </a:path>
                <a:path w="1436370" h="65404">
                  <a:moveTo>
                    <a:pt x="88311" y="4206"/>
                  </a:moveTo>
                  <a:lnTo>
                    <a:pt x="96721" y="4206"/>
                  </a:lnTo>
                </a:path>
                <a:path w="1436370" h="65404">
                  <a:moveTo>
                    <a:pt x="138775" y="4206"/>
                  </a:moveTo>
                  <a:lnTo>
                    <a:pt x="210265" y="4206"/>
                  </a:lnTo>
                </a:path>
                <a:path w="1436370" h="65404">
                  <a:moveTo>
                    <a:pt x="252319" y="4206"/>
                  </a:moveTo>
                  <a:lnTo>
                    <a:pt x="258627" y="4206"/>
                  </a:lnTo>
                </a:path>
                <a:path w="1436370" h="65404">
                  <a:moveTo>
                    <a:pt x="420538" y="4206"/>
                  </a:moveTo>
                  <a:lnTo>
                    <a:pt x="424743" y="4206"/>
                  </a:lnTo>
                </a:path>
                <a:path w="1436370" h="65404">
                  <a:moveTo>
                    <a:pt x="477307" y="4206"/>
                  </a:moveTo>
                  <a:lnTo>
                    <a:pt x="550900" y="4206"/>
                  </a:lnTo>
                </a:path>
                <a:path w="1436370" h="65404">
                  <a:moveTo>
                    <a:pt x="632908" y="4206"/>
                  </a:moveTo>
                  <a:lnTo>
                    <a:pt x="641318" y="4206"/>
                  </a:lnTo>
                </a:path>
                <a:path w="1436370" h="65404">
                  <a:moveTo>
                    <a:pt x="681264" y="4206"/>
                  </a:moveTo>
                  <a:lnTo>
                    <a:pt x="752754" y="4206"/>
                  </a:lnTo>
                </a:path>
                <a:path w="1436370" h="65404">
                  <a:moveTo>
                    <a:pt x="773771" y="4206"/>
                  </a:moveTo>
                  <a:lnTo>
                    <a:pt x="782182" y="4206"/>
                  </a:lnTo>
                </a:path>
                <a:path w="1436370" h="65404">
                  <a:moveTo>
                    <a:pt x="813730" y="4206"/>
                  </a:moveTo>
                  <a:lnTo>
                    <a:pt x="889426" y="4206"/>
                  </a:lnTo>
                </a:path>
                <a:path w="1436370" h="65404">
                  <a:moveTo>
                    <a:pt x="946196" y="4206"/>
                  </a:moveTo>
                  <a:lnTo>
                    <a:pt x="952504" y="4206"/>
                  </a:lnTo>
                </a:path>
                <a:path w="1436370" h="65404">
                  <a:moveTo>
                    <a:pt x="1087075" y="4206"/>
                  </a:moveTo>
                  <a:lnTo>
                    <a:pt x="1160668" y="4206"/>
                  </a:lnTo>
                </a:path>
                <a:path w="1436370" h="65404">
                  <a:moveTo>
                    <a:pt x="1204819" y="4206"/>
                  </a:moveTo>
                  <a:lnTo>
                    <a:pt x="1209024" y="4206"/>
                  </a:lnTo>
                </a:path>
                <a:path w="1436370" h="65404">
                  <a:moveTo>
                    <a:pt x="1305754" y="4206"/>
                  </a:moveTo>
                  <a:lnTo>
                    <a:pt x="1314164" y="4206"/>
                  </a:lnTo>
                </a:path>
                <a:path w="1436370" h="65404">
                  <a:moveTo>
                    <a:pt x="1360419" y="4206"/>
                  </a:moveTo>
                  <a:lnTo>
                    <a:pt x="1436115" y="4206"/>
                  </a:lnTo>
                </a:path>
                <a:path w="1436370" h="65404">
                  <a:moveTo>
                    <a:pt x="4204" y="6309"/>
                  </a:moveTo>
                  <a:lnTo>
                    <a:pt x="73592" y="6309"/>
                  </a:lnTo>
                </a:path>
                <a:path w="1436370" h="65404">
                  <a:moveTo>
                    <a:pt x="88311" y="6309"/>
                  </a:moveTo>
                  <a:lnTo>
                    <a:pt x="96721" y="6309"/>
                  </a:lnTo>
                </a:path>
                <a:path w="1436370" h="65404">
                  <a:moveTo>
                    <a:pt x="140878" y="6309"/>
                  </a:moveTo>
                  <a:lnTo>
                    <a:pt x="208163" y="6309"/>
                  </a:lnTo>
                </a:path>
                <a:path w="1436370" h="65404">
                  <a:moveTo>
                    <a:pt x="252319" y="6309"/>
                  </a:moveTo>
                  <a:lnTo>
                    <a:pt x="258627" y="6309"/>
                  </a:lnTo>
                </a:path>
                <a:path w="1436370" h="65404">
                  <a:moveTo>
                    <a:pt x="422641" y="6309"/>
                  </a:moveTo>
                  <a:lnTo>
                    <a:pt x="426847" y="6309"/>
                  </a:lnTo>
                </a:path>
                <a:path w="1436370" h="65404">
                  <a:moveTo>
                    <a:pt x="479410" y="6309"/>
                  </a:moveTo>
                  <a:lnTo>
                    <a:pt x="546695" y="6309"/>
                  </a:lnTo>
                </a:path>
                <a:path w="1436370" h="65404">
                  <a:moveTo>
                    <a:pt x="632908" y="6309"/>
                  </a:moveTo>
                  <a:lnTo>
                    <a:pt x="641318" y="6309"/>
                  </a:lnTo>
                </a:path>
                <a:path w="1436370" h="65404">
                  <a:moveTo>
                    <a:pt x="685470" y="6309"/>
                  </a:moveTo>
                  <a:lnTo>
                    <a:pt x="750653" y="6309"/>
                  </a:lnTo>
                </a:path>
                <a:path w="1436370" h="65404">
                  <a:moveTo>
                    <a:pt x="773771" y="6309"/>
                  </a:moveTo>
                  <a:lnTo>
                    <a:pt x="782182" y="6309"/>
                  </a:lnTo>
                </a:path>
                <a:path w="1436370" h="65404">
                  <a:moveTo>
                    <a:pt x="817936" y="6309"/>
                  </a:moveTo>
                  <a:lnTo>
                    <a:pt x="887324" y="6309"/>
                  </a:lnTo>
                </a:path>
                <a:path w="1436370" h="65404">
                  <a:moveTo>
                    <a:pt x="946196" y="6309"/>
                  </a:moveTo>
                  <a:lnTo>
                    <a:pt x="952504" y="6309"/>
                  </a:lnTo>
                </a:path>
                <a:path w="1436370" h="65404">
                  <a:moveTo>
                    <a:pt x="1093384" y="6309"/>
                  </a:moveTo>
                  <a:lnTo>
                    <a:pt x="1158567" y="6309"/>
                  </a:lnTo>
                </a:path>
                <a:path w="1436370" h="65404">
                  <a:moveTo>
                    <a:pt x="1204819" y="6309"/>
                  </a:moveTo>
                  <a:lnTo>
                    <a:pt x="1209024" y="6309"/>
                  </a:lnTo>
                </a:path>
                <a:path w="1436370" h="65404">
                  <a:moveTo>
                    <a:pt x="1305754" y="6309"/>
                  </a:moveTo>
                  <a:lnTo>
                    <a:pt x="1314164" y="6309"/>
                  </a:lnTo>
                </a:path>
                <a:path w="1436370" h="65404">
                  <a:moveTo>
                    <a:pt x="1366729" y="6309"/>
                  </a:moveTo>
                  <a:lnTo>
                    <a:pt x="1434014" y="6309"/>
                  </a:lnTo>
                </a:path>
                <a:path w="1436370" h="65404">
                  <a:moveTo>
                    <a:pt x="8410" y="8412"/>
                  </a:moveTo>
                  <a:lnTo>
                    <a:pt x="69388" y="8412"/>
                  </a:lnTo>
                </a:path>
                <a:path w="1436370" h="65404">
                  <a:moveTo>
                    <a:pt x="88311" y="8412"/>
                  </a:moveTo>
                  <a:lnTo>
                    <a:pt x="96721" y="8412"/>
                  </a:lnTo>
                </a:path>
                <a:path w="1436370" h="65404">
                  <a:moveTo>
                    <a:pt x="142980" y="8412"/>
                  </a:moveTo>
                  <a:lnTo>
                    <a:pt x="206059" y="8412"/>
                  </a:lnTo>
                </a:path>
                <a:path w="1436370" h="65404">
                  <a:moveTo>
                    <a:pt x="252319" y="8412"/>
                  </a:moveTo>
                  <a:lnTo>
                    <a:pt x="258627" y="8412"/>
                  </a:lnTo>
                </a:path>
                <a:path w="1436370" h="65404">
                  <a:moveTo>
                    <a:pt x="422641" y="8412"/>
                  </a:moveTo>
                  <a:lnTo>
                    <a:pt x="426847" y="8412"/>
                  </a:lnTo>
                </a:path>
                <a:path w="1436370" h="65404">
                  <a:moveTo>
                    <a:pt x="481513" y="8412"/>
                  </a:moveTo>
                  <a:lnTo>
                    <a:pt x="544593" y="8412"/>
                  </a:lnTo>
                </a:path>
                <a:path w="1436370" h="65404">
                  <a:moveTo>
                    <a:pt x="632908" y="8412"/>
                  </a:moveTo>
                  <a:lnTo>
                    <a:pt x="641318" y="8412"/>
                  </a:lnTo>
                </a:path>
                <a:path w="1436370" h="65404">
                  <a:moveTo>
                    <a:pt x="687573" y="8412"/>
                  </a:moveTo>
                  <a:lnTo>
                    <a:pt x="748551" y="8412"/>
                  </a:lnTo>
                </a:path>
                <a:path w="1436370" h="65404">
                  <a:moveTo>
                    <a:pt x="773771" y="8412"/>
                  </a:moveTo>
                  <a:lnTo>
                    <a:pt x="782182" y="8412"/>
                  </a:lnTo>
                </a:path>
                <a:path w="1436370" h="65404">
                  <a:moveTo>
                    <a:pt x="822143" y="8412"/>
                  </a:moveTo>
                  <a:lnTo>
                    <a:pt x="883120" y="8412"/>
                  </a:lnTo>
                </a:path>
                <a:path w="1436370" h="65404">
                  <a:moveTo>
                    <a:pt x="946196" y="8412"/>
                  </a:moveTo>
                  <a:lnTo>
                    <a:pt x="952504" y="8412"/>
                  </a:lnTo>
                </a:path>
                <a:path w="1436370" h="65404">
                  <a:moveTo>
                    <a:pt x="1097590" y="8412"/>
                  </a:moveTo>
                  <a:lnTo>
                    <a:pt x="1154362" y="8412"/>
                  </a:lnTo>
                </a:path>
                <a:path w="1436370" h="65404">
                  <a:moveTo>
                    <a:pt x="1204819" y="8412"/>
                  </a:moveTo>
                  <a:lnTo>
                    <a:pt x="1209024" y="8412"/>
                  </a:lnTo>
                </a:path>
                <a:path w="1436370" h="65404">
                  <a:moveTo>
                    <a:pt x="1309960" y="8412"/>
                  </a:moveTo>
                  <a:lnTo>
                    <a:pt x="1316268" y="8412"/>
                  </a:lnTo>
                </a:path>
                <a:path w="1436370" h="65404">
                  <a:moveTo>
                    <a:pt x="1368832" y="8412"/>
                  </a:moveTo>
                  <a:lnTo>
                    <a:pt x="1431912" y="8412"/>
                  </a:lnTo>
                </a:path>
                <a:path w="1436370" h="65404">
                  <a:moveTo>
                    <a:pt x="12615" y="10515"/>
                  </a:moveTo>
                  <a:lnTo>
                    <a:pt x="65182" y="10515"/>
                  </a:lnTo>
                </a:path>
                <a:path w="1436370" h="65404">
                  <a:moveTo>
                    <a:pt x="88311" y="10515"/>
                  </a:moveTo>
                  <a:lnTo>
                    <a:pt x="96721" y="10515"/>
                  </a:lnTo>
                </a:path>
                <a:path w="1436370" h="65404">
                  <a:moveTo>
                    <a:pt x="149289" y="10515"/>
                  </a:moveTo>
                  <a:lnTo>
                    <a:pt x="199753" y="10515"/>
                  </a:lnTo>
                </a:path>
                <a:path w="1436370" h="65404">
                  <a:moveTo>
                    <a:pt x="250216" y="10515"/>
                  </a:moveTo>
                  <a:lnTo>
                    <a:pt x="254421" y="10515"/>
                  </a:lnTo>
                </a:path>
                <a:path w="1436370" h="65404">
                  <a:moveTo>
                    <a:pt x="306988" y="10515"/>
                  </a:moveTo>
                  <a:lnTo>
                    <a:pt x="378478" y="10515"/>
                  </a:lnTo>
                </a:path>
                <a:path w="1436370" h="65404">
                  <a:moveTo>
                    <a:pt x="422641" y="10515"/>
                  </a:moveTo>
                  <a:lnTo>
                    <a:pt x="426847" y="10515"/>
                  </a:lnTo>
                </a:path>
                <a:path w="1436370" h="65404">
                  <a:moveTo>
                    <a:pt x="487823" y="10515"/>
                  </a:moveTo>
                  <a:lnTo>
                    <a:pt x="540389" y="10515"/>
                  </a:lnTo>
                </a:path>
                <a:path w="1436370" h="65404">
                  <a:moveTo>
                    <a:pt x="632908" y="10515"/>
                  </a:moveTo>
                  <a:lnTo>
                    <a:pt x="641318" y="10515"/>
                  </a:lnTo>
                </a:path>
                <a:path w="1436370" h="65404">
                  <a:moveTo>
                    <a:pt x="691780" y="10515"/>
                  </a:moveTo>
                  <a:lnTo>
                    <a:pt x="746449" y="10515"/>
                  </a:lnTo>
                </a:path>
                <a:path w="1436370" h="65404">
                  <a:moveTo>
                    <a:pt x="773771" y="10515"/>
                  </a:moveTo>
                  <a:lnTo>
                    <a:pt x="782182" y="10515"/>
                  </a:lnTo>
                </a:path>
                <a:path w="1436370" h="65404">
                  <a:moveTo>
                    <a:pt x="826349" y="10515"/>
                  </a:moveTo>
                  <a:lnTo>
                    <a:pt x="878915" y="10515"/>
                  </a:lnTo>
                </a:path>
                <a:path w="1436370" h="65404">
                  <a:moveTo>
                    <a:pt x="946196" y="10515"/>
                  </a:moveTo>
                  <a:lnTo>
                    <a:pt x="952504" y="10515"/>
                  </a:lnTo>
                </a:path>
                <a:path w="1436370" h="65404">
                  <a:moveTo>
                    <a:pt x="1099694" y="10515"/>
                  </a:moveTo>
                  <a:lnTo>
                    <a:pt x="1152260" y="10515"/>
                  </a:lnTo>
                </a:path>
                <a:path w="1436370" h="65404">
                  <a:moveTo>
                    <a:pt x="1202716" y="10515"/>
                  </a:moveTo>
                  <a:lnTo>
                    <a:pt x="1209024" y="10515"/>
                  </a:lnTo>
                </a:path>
                <a:path w="1436370" h="65404">
                  <a:moveTo>
                    <a:pt x="1309960" y="10515"/>
                  </a:moveTo>
                  <a:lnTo>
                    <a:pt x="1316268" y="10515"/>
                  </a:lnTo>
                </a:path>
                <a:path w="1436370" h="65404">
                  <a:moveTo>
                    <a:pt x="1375141" y="10515"/>
                  </a:moveTo>
                  <a:lnTo>
                    <a:pt x="1425605" y="10515"/>
                  </a:lnTo>
                </a:path>
                <a:path w="1436370" h="65404">
                  <a:moveTo>
                    <a:pt x="12615" y="12618"/>
                  </a:moveTo>
                  <a:lnTo>
                    <a:pt x="65182" y="12618"/>
                  </a:lnTo>
                </a:path>
                <a:path w="1436370" h="65404">
                  <a:moveTo>
                    <a:pt x="88311" y="12618"/>
                  </a:moveTo>
                  <a:lnTo>
                    <a:pt x="96721" y="12618"/>
                  </a:lnTo>
                </a:path>
                <a:path w="1436370" h="65404">
                  <a:moveTo>
                    <a:pt x="149289" y="12618"/>
                  </a:moveTo>
                  <a:lnTo>
                    <a:pt x="199753" y="12618"/>
                  </a:lnTo>
                </a:path>
                <a:path w="1436370" h="65404">
                  <a:moveTo>
                    <a:pt x="250216" y="12618"/>
                  </a:moveTo>
                  <a:lnTo>
                    <a:pt x="254421" y="12618"/>
                  </a:lnTo>
                </a:path>
                <a:path w="1436370" h="65404">
                  <a:moveTo>
                    <a:pt x="306988" y="12618"/>
                  </a:moveTo>
                  <a:lnTo>
                    <a:pt x="378478" y="12618"/>
                  </a:lnTo>
                </a:path>
                <a:path w="1436370" h="65404">
                  <a:moveTo>
                    <a:pt x="422641" y="12618"/>
                  </a:moveTo>
                  <a:lnTo>
                    <a:pt x="426847" y="12618"/>
                  </a:lnTo>
                </a:path>
                <a:path w="1436370" h="65404">
                  <a:moveTo>
                    <a:pt x="487823" y="12618"/>
                  </a:moveTo>
                  <a:lnTo>
                    <a:pt x="540389" y="12618"/>
                  </a:lnTo>
                </a:path>
                <a:path w="1436370" h="65404">
                  <a:moveTo>
                    <a:pt x="632908" y="12618"/>
                  </a:moveTo>
                  <a:lnTo>
                    <a:pt x="641318" y="12618"/>
                  </a:lnTo>
                </a:path>
                <a:path w="1436370" h="65404">
                  <a:moveTo>
                    <a:pt x="691780" y="12618"/>
                  </a:moveTo>
                  <a:lnTo>
                    <a:pt x="746449" y="12618"/>
                  </a:lnTo>
                </a:path>
                <a:path w="1436370" h="65404">
                  <a:moveTo>
                    <a:pt x="773771" y="12618"/>
                  </a:moveTo>
                  <a:lnTo>
                    <a:pt x="782182" y="12618"/>
                  </a:lnTo>
                </a:path>
                <a:path w="1436370" h="65404">
                  <a:moveTo>
                    <a:pt x="826349" y="12618"/>
                  </a:moveTo>
                  <a:lnTo>
                    <a:pt x="878915" y="12618"/>
                  </a:lnTo>
                </a:path>
                <a:path w="1436370" h="65404">
                  <a:moveTo>
                    <a:pt x="946196" y="12618"/>
                  </a:moveTo>
                  <a:lnTo>
                    <a:pt x="952504" y="12618"/>
                  </a:lnTo>
                </a:path>
                <a:path w="1436370" h="65404">
                  <a:moveTo>
                    <a:pt x="1099694" y="12618"/>
                  </a:moveTo>
                  <a:lnTo>
                    <a:pt x="1152260" y="12618"/>
                  </a:lnTo>
                </a:path>
                <a:path w="1436370" h="65404">
                  <a:moveTo>
                    <a:pt x="1202716" y="12618"/>
                  </a:moveTo>
                  <a:lnTo>
                    <a:pt x="1209024" y="12618"/>
                  </a:lnTo>
                </a:path>
                <a:path w="1436370" h="65404">
                  <a:moveTo>
                    <a:pt x="1309960" y="12618"/>
                  </a:moveTo>
                  <a:lnTo>
                    <a:pt x="1316268" y="12618"/>
                  </a:lnTo>
                </a:path>
                <a:path w="1436370" h="65404">
                  <a:moveTo>
                    <a:pt x="1375141" y="12618"/>
                  </a:moveTo>
                  <a:lnTo>
                    <a:pt x="1425605" y="12618"/>
                  </a:lnTo>
                </a:path>
                <a:path w="1436370" h="65404">
                  <a:moveTo>
                    <a:pt x="18923" y="14721"/>
                  </a:moveTo>
                  <a:lnTo>
                    <a:pt x="58874" y="14721"/>
                  </a:lnTo>
                </a:path>
                <a:path w="1436370" h="65404">
                  <a:moveTo>
                    <a:pt x="88311" y="14721"/>
                  </a:moveTo>
                  <a:lnTo>
                    <a:pt x="96721" y="14721"/>
                  </a:lnTo>
                </a:path>
                <a:path w="1436370" h="65404">
                  <a:moveTo>
                    <a:pt x="153494" y="14721"/>
                  </a:moveTo>
                  <a:lnTo>
                    <a:pt x="195547" y="14721"/>
                  </a:lnTo>
                </a:path>
                <a:path w="1436370" h="65404">
                  <a:moveTo>
                    <a:pt x="250216" y="14721"/>
                  </a:moveTo>
                  <a:lnTo>
                    <a:pt x="254421" y="14721"/>
                  </a:lnTo>
                </a:path>
                <a:path w="1436370" h="65404">
                  <a:moveTo>
                    <a:pt x="313296" y="14721"/>
                  </a:moveTo>
                  <a:lnTo>
                    <a:pt x="376376" y="14721"/>
                  </a:lnTo>
                </a:path>
                <a:path w="1436370" h="65404">
                  <a:moveTo>
                    <a:pt x="424744" y="14721"/>
                  </a:moveTo>
                  <a:lnTo>
                    <a:pt x="431052" y="14721"/>
                  </a:lnTo>
                </a:path>
                <a:path w="1436370" h="65404">
                  <a:moveTo>
                    <a:pt x="492029" y="14721"/>
                  </a:moveTo>
                  <a:lnTo>
                    <a:pt x="534082" y="14721"/>
                  </a:lnTo>
                </a:path>
                <a:path w="1436370" h="65404">
                  <a:moveTo>
                    <a:pt x="632908" y="14721"/>
                  </a:moveTo>
                  <a:lnTo>
                    <a:pt x="641318" y="14721"/>
                  </a:lnTo>
                </a:path>
                <a:path w="1436370" h="65404">
                  <a:moveTo>
                    <a:pt x="695986" y="14721"/>
                  </a:moveTo>
                  <a:lnTo>
                    <a:pt x="740142" y="14721"/>
                  </a:lnTo>
                </a:path>
                <a:path w="1436370" h="65404">
                  <a:moveTo>
                    <a:pt x="773771" y="14721"/>
                  </a:moveTo>
                  <a:lnTo>
                    <a:pt x="782182" y="14721"/>
                  </a:lnTo>
                </a:path>
                <a:path w="1436370" h="65404">
                  <a:moveTo>
                    <a:pt x="832658" y="14721"/>
                  </a:moveTo>
                  <a:lnTo>
                    <a:pt x="872609" y="14721"/>
                  </a:lnTo>
                </a:path>
                <a:path w="1436370" h="65404">
                  <a:moveTo>
                    <a:pt x="946196" y="14721"/>
                  </a:moveTo>
                  <a:lnTo>
                    <a:pt x="952504" y="14721"/>
                  </a:lnTo>
                </a:path>
                <a:path w="1436370" h="65404">
                  <a:moveTo>
                    <a:pt x="1106003" y="14721"/>
                  </a:moveTo>
                  <a:lnTo>
                    <a:pt x="1148056" y="14721"/>
                  </a:lnTo>
                </a:path>
                <a:path w="1436370" h="65404">
                  <a:moveTo>
                    <a:pt x="1202716" y="14721"/>
                  </a:moveTo>
                  <a:lnTo>
                    <a:pt x="1206921" y="14721"/>
                  </a:lnTo>
                </a:path>
                <a:path w="1436370" h="65404">
                  <a:moveTo>
                    <a:pt x="1309960" y="14721"/>
                  </a:moveTo>
                  <a:lnTo>
                    <a:pt x="1316268" y="14721"/>
                  </a:lnTo>
                </a:path>
                <a:path w="1436370" h="65404">
                  <a:moveTo>
                    <a:pt x="1379348" y="14721"/>
                  </a:moveTo>
                  <a:lnTo>
                    <a:pt x="1421401" y="14721"/>
                  </a:lnTo>
                </a:path>
                <a:path w="1436370" h="65404">
                  <a:moveTo>
                    <a:pt x="25231" y="16824"/>
                  </a:moveTo>
                  <a:lnTo>
                    <a:pt x="52565" y="16824"/>
                  </a:lnTo>
                </a:path>
                <a:path w="1436370" h="65404">
                  <a:moveTo>
                    <a:pt x="88311" y="16824"/>
                  </a:moveTo>
                  <a:lnTo>
                    <a:pt x="96721" y="16824"/>
                  </a:lnTo>
                </a:path>
                <a:path w="1436370" h="65404">
                  <a:moveTo>
                    <a:pt x="161905" y="16824"/>
                  </a:moveTo>
                  <a:lnTo>
                    <a:pt x="187137" y="16824"/>
                  </a:lnTo>
                </a:path>
                <a:path w="1436370" h="65404">
                  <a:moveTo>
                    <a:pt x="250216" y="16824"/>
                  </a:moveTo>
                  <a:lnTo>
                    <a:pt x="254421" y="16824"/>
                  </a:lnTo>
                </a:path>
                <a:path w="1436370" h="65404">
                  <a:moveTo>
                    <a:pt x="315399" y="16824"/>
                  </a:moveTo>
                  <a:lnTo>
                    <a:pt x="372171" y="16824"/>
                  </a:lnTo>
                </a:path>
                <a:path w="1436370" h="65404">
                  <a:moveTo>
                    <a:pt x="424744" y="16824"/>
                  </a:moveTo>
                  <a:lnTo>
                    <a:pt x="431052" y="16824"/>
                  </a:lnTo>
                </a:path>
                <a:path w="1436370" h="65404">
                  <a:moveTo>
                    <a:pt x="500426" y="16824"/>
                  </a:moveTo>
                  <a:lnTo>
                    <a:pt x="525658" y="16824"/>
                  </a:lnTo>
                </a:path>
                <a:path w="1436370" h="65404">
                  <a:moveTo>
                    <a:pt x="632908" y="16824"/>
                  </a:moveTo>
                  <a:lnTo>
                    <a:pt x="641318" y="16824"/>
                  </a:lnTo>
                </a:path>
                <a:path w="1436370" h="65404">
                  <a:moveTo>
                    <a:pt x="704383" y="16824"/>
                  </a:moveTo>
                  <a:lnTo>
                    <a:pt x="731718" y="16824"/>
                  </a:lnTo>
                </a:path>
                <a:path w="1436370" h="65404">
                  <a:moveTo>
                    <a:pt x="773771" y="16824"/>
                  </a:moveTo>
                  <a:lnTo>
                    <a:pt x="782182" y="16824"/>
                  </a:lnTo>
                </a:path>
                <a:path w="1436370" h="65404">
                  <a:moveTo>
                    <a:pt x="838968" y="16824"/>
                  </a:moveTo>
                  <a:lnTo>
                    <a:pt x="866302" y="16824"/>
                  </a:lnTo>
                </a:path>
                <a:path w="1436370" h="65404">
                  <a:moveTo>
                    <a:pt x="946196" y="16824"/>
                  </a:moveTo>
                  <a:lnTo>
                    <a:pt x="952504" y="16824"/>
                  </a:lnTo>
                </a:path>
                <a:path w="1436370" h="65404">
                  <a:moveTo>
                    <a:pt x="1114415" y="16824"/>
                  </a:moveTo>
                  <a:lnTo>
                    <a:pt x="1139647" y="16824"/>
                  </a:lnTo>
                </a:path>
                <a:path w="1436370" h="65404">
                  <a:moveTo>
                    <a:pt x="1202716" y="16824"/>
                  </a:moveTo>
                  <a:lnTo>
                    <a:pt x="1206921" y="16824"/>
                  </a:lnTo>
                </a:path>
                <a:path w="1436370" h="65404">
                  <a:moveTo>
                    <a:pt x="1309960" y="16824"/>
                  </a:moveTo>
                  <a:lnTo>
                    <a:pt x="1316268" y="16824"/>
                  </a:lnTo>
                </a:path>
                <a:path w="1436370" h="65404">
                  <a:moveTo>
                    <a:pt x="1387760" y="16824"/>
                  </a:moveTo>
                  <a:lnTo>
                    <a:pt x="1412992" y="16824"/>
                  </a:lnTo>
                </a:path>
                <a:path w="1436370" h="65404">
                  <a:moveTo>
                    <a:pt x="88311" y="18928"/>
                  </a:moveTo>
                  <a:lnTo>
                    <a:pt x="96721" y="18928"/>
                  </a:lnTo>
                </a:path>
                <a:path w="1436370" h="65404">
                  <a:moveTo>
                    <a:pt x="248113" y="18928"/>
                  </a:moveTo>
                  <a:lnTo>
                    <a:pt x="252318" y="18928"/>
                  </a:lnTo>
                </a:path>
                <a:path w="1436370" h="65404">
                  <a:moveTo>
                    <a:pt x="317501" y="18928"/>
                  </a:moveTo>
                  <a:lnTo>
                    <a:pt x="370067" y="18928"/>
                  </a:lnTo>
                </a:path>
                <a:path w="1436370" h="65404">
                  <a:moveTo>
                    <a:pt x="424744" y="18928"/>
                  </a:moveTo>
                  <a:lnTo>
                    <a:pt x="431052" y="18928"/>
                  </a:lnTo>
                </a:path>
                <a:path w="1436370" h="65404">
                  <a:moveTo>
                    <a:pt x="632908" y="18928"/>
                  </a:moveTo>
                  <a:lnTo>
                    <a:pt x="641318" y="18928"/>
                  </a:lnTo>
                </a:path>
                <a:path w="1436370" h="65404">
                  <a:moveTo>
                    <a:pt x="773771" y="18928"/>
                  </a:moveTo>
                  <a:lnTo>
                    <a:pt x="782182" y="18928"/>
                  </a:lnTo>
                </a:path>
                <a:path w="1436370" h="65404">
                  <a:moveTo>
                    <a:pt x="946196" y="18928"/>
                  </a:moveTo>
                  <a:lnTo>
                    <a:pt x="952504" y="18928"/>
                  </a:lnTo>
                </a:path>
                <a:path w="1436370" h="65404">
                  <a:moveTo>
                    <a:pt x="1200613" y="18928"/>
                  </a:moveTo>
                  <a:lnTo>
                    <a:pt x="1206921" y="18928"/>
                  </a:lnTo>
                </a:path>
                <a:path w="1436370" h="65404">
                  <a:moveTo>
                    <a:pt x="1312063" y="18928"/>
                  </a:moveTo>
                  <a:lnTo>
                    <a:pt x="1320474" y="18928"/>
                  </a:lnTo>
                </a:path>
                <a:path w="1436370" h="65404">
                  <a:moveTo>
                    <a:pt x="88311" y="21031"/>
                  </a:moveTo>
                  <a:lnTo>
                    <a:pt x="96721" y="21031"/>
                  </a:lnTo>
                </a:path>
                <a:path w="1436370" h="65404">
                  <a:moveTo>
                    <a:pt x="248113" y="21031"/>
                  </a:moveTo>
                  <a:lnTo>
                    <a:pt x="252318" y="21031"/>
                  </a:lnTo>
                </a:path>
                <a:path w="1436370" h="65404">
                  <a:moveTo>
                    <a:pt x="323808" y="21031"/>
                  </a:moveTo>
                  <a:lnTo>
                    <a:pt x="365862" y="21031"/>
                  </a:lnTo>
                </a:path>
                <a:path w="1436370" h="65404">
                  <a:moveTo>
                    <a:pt x="426832" y="21031"/>
                  </a:moveTo>
                  <a:lnTo>
                    <a:pt x="433140" y="21031"/>
                  </a:lnTo>
                </a:path>
                <a:path w="1436370" h="65404">
                  <a:moveTo>
                    <a:pt x="632908" y="21031"/>
                  </a:moveTo>
                  <a:lnTo>
                    <a:pt x="641318" y="21031"/>
                  </a:lnTo>
                </a:path>
                <a:path w="1436370" h="65404">
                  <a:moveTo>
                    <a:pt x="773771" y="21031"/>
                  </a:moveTo>
                  <a:lnTo>
                    <a:pt x="782182" y="21031"/>
                  </a:lnTo>
                </a:path>
                <a:path w="1436370" h="65404">
                  <a:moveTo>
                    <a:pt x="946196" y="21031"/>
                  </a:moveTo>
                  <a:lnTo>
                    <a:pt x="952504" y="21031"/>
                  </a:lnTo>
                </a:path>
                <a:path w="1436370" h="65404">
                  <a:moveTo>
                    <a:pt x="1200613" y="21031"/>
                  </a:moveTo>
                  <a:lnTo>
                    <a:pt x="1204818" y="21031"/>
                  </a:lnTo>
                </a:path>
                <a:path w="1436370" h="65404">
                  <a:moveTo>
                    <a:pt x="1312063" y="21031"/>
                  </a:moveTo>
                  <a:lnTo>
                    <a:pt x="1320474" y="21031"/>
                  </a:lnTo>
                </a:path>
                <a:path w="1436370" h="65404">
                  <a:moveTo>
                    <a:pt x="88311" y="23134"/>
                  </a:moveTo>
                  <a:lnTo>
                    <a:pt x="96721" y="23134"/>
                  </a:lnTo>
                </a:path>
                <a:path w="1436370" h="65404">
                  <a:moveTo>
                    <a:pt x="248113" y="23134"/>
                  </a:moveTo>
                  <a:lnTo>
                    <a:pt x="252318" y="23134"/>
                  </a:lnTo>
                </a:path>
                <a:path w="1436370" h="65404">
                  <a:moveTo>
                    <a:pt x="323808" y="23134"/>
                  </a:moveTo>
                  <a:lnTo>
                    <a:pt x="365862" y="23134"/>
                  </a:lnTo>
                </a:path>
                <a:path w="1436370" h="65404">
                  <a:moveTo>
                    <a:pt x="426832" y="23134"/>
                  </a:moveTo>
                  <a:lnTo>
                    <a:pt x="433140" y="23134"/>
                  </a:lnTo>
                </a:path>
                <a:path w="1436370" h="65404">
                  <a:moveTo>
                    <a:pt x="632908" y="23134"/>
                  </a:moveTo>
                  <a:lnTo>
                    <a:pt x="641318" y="23134"/>
                  </a:lnTo>
                </a:path>
                <a:path w="1436370" h="65404">
                  <a:moveTo>
                    <a:pt x="773771" y="23134"/>
                  </a:moveTo>
                  <a:lnTo>
                    <a:pt x="782182" y="23134"/>
                  </a:lnTo>
                </a:path>
                <a:path w="1436370" h="65404">
                  <a:moveTo>
                    <a:pt x="946196" y="23134"/>
                  </a:moveTo>
                  <a:lnTo>
                    <a:pt x="952504" y="23134"/>
                  </a:lnTo>
                </a:path>
                <a:path w="1436370" h="65404">
                  <a:moveTo>
                    <a:pt x="1200613" y="23134"/>
                  </a:moveTo>
                  <a:lnTo>
                    <a:pt x="1204818" y="23134"/>
                  </a:lnTo>
                </a:path>
                <a:path w="1436370" h="65404">
                  <a:moveTo>
                    <a:pt x="1312063" y="23134"/>
                  </a:moveTo>
                  <a:lnTo>
                    <a:pt x="1320474" y="23134"/>
                  </a:lnTo>
                </a:path>
                <a:path w="1436370" h="65404">
                  <a:moveTo>
                    <a:pt x="88311" y="25237"/>
                  </a:moveTo>
                  <a:lnTo>
                    <a:pt x="96721" y="25237"/>
                  </a:lnTo>
                </a:path>
                <a:path w="1436370" h="65404">
                  <a:moveTo>
                    <a:pt x="248113" y="25237"/>
                  </a:moveTo>
                  <a:lnTo>
                    <a:pt x="252318" y="25237"/>
                  </a:lnTo>
                </a:path>
                <a:path w="1436370" h="65404">
                  <a:moveTo>
                    <a:pt x="330118" y="25237"/>
                  </a:moveTo>
                  <a:lnTo>
                    <a:pt x="357452" y="25237"/>
                  </a:lnTo>
                </a:path>
                <a:path w="1436370" h="65404">
                  <a:moveTo>
                    <a:pt x="426832" y="25237"/>
                  </a:moveTo>
                  <a:lnTo>
                    <a:pt x="433140" y="25237"/>
                  </a:lnTo>
                </a:path>
                <a:path w="1436370" h="65404">
                  <a:moveTo>
                    <a:pt x="632908" y="25237"/>
                  </a:moveTo>
                  <a:lnTo>
                    <a:pt x="641318" y="25237"/>
                  </a:lnTo>
                </a:path>
                <a:path w="1436370" h="65404">
                  <a:moveTo>
                    <a:pt x="773771" y="25237"/>
                  </a:moveTo>
                  <a:lnTo>
                    <a:pt x="782182" y="25237"/>
                  </a:lnTo>
                </a:path>
                <a:path w="1436370" h="65404">
                  <a:moveTo>
                    <a:pt x="946196" y="25237"/>
                  </a:moveTo>
                  <a:lnTo>
                    <a:pt x="952504" y="25237"/>
                  </a:lnTo>
                </a:path>
                <a:path w="1436370" h="65404">
                  <a:moveTo>
                    <a:pt x="1200613" y="25237"/>
                  </a:moveTo>
                  <a:lnTo>
                    <a:pt x="1204818" y="25237"/>
                  </a:lnTo>
                </a:path>
                <a:path w="1436370" h="65404">
                  <a:moveTo>
                    <a:pt x="1312063" y="25237"/>
                  </a:moveTo>
                  <a:lnTo>
                    <a:pt x="1320474" y="25237"/>
                  </a:lnTo>
                </a:path>
                <a:path w="1436370" h="65404">
                  <a:moveTo>
                    <a:pt x="88311" y="27340"/>
                  </a:moveTo>
                  <a:lnTo>
                    <a:pt x="96721" y="27340"/>
                  </a:lnTo>
                </a:path>
                <a:path w="1436370" h="65404">
                  <a:moveTo>
                    <a:pt x="246011" y="27340"/>
                  </a:moveTo>
                  <a:lnTo>
                    <a:pt x="252319" y="27340"/>
                  </a:lnTo>
                </a:path>
                <a:path w="1436370" h="65404">
                  <a:moveTo>
                    <a:pt x="426832" y="27340"/>
                  </a:moveTo>
                  <a:lnTo>
                    <a:pt x="433140" y="27340"/>
                  </a:lnTo>
                </a:path>
                <a:path w="1436370" h="65404">
                  <a:moveTo>
                    <a:pt x="632908" y="27340"/>
                  </a:moveTo>
                  <a:lnTo>
                    <a:pt x="641318" y="27340"/>
                  </a:lnTo>
                </a:path>
                <a:path w="1436370" h="65404">
                  <a:moveTo>
                    <a:pt x="773771" y="27340"/>
                  </a:moveTo>
                  <a:lnTo>
                    <a:pt x="782182" y="27340"/>
                  </a:lnTo>
                </a:path>
                <a:path w="1436370" h="65404">
                  <a:moveTo>
                    <a:pt x="946196" y="27340"/>
                  </a:moveTo>
                  <a:lnTo>
                    <a:pt x="952504" y="27340"/>
                  </a:lnTo>
                </a:path>
                <a:path w="1436370" h="65404">
                  <a:moveTo>
                    <a:pt x="1200613" y="27340"/>
                  </a:moveTo>
                  <a:lnTo>
                    <a:pt x="1204818" y="27340"/>
                  </a:lnTo>
                </a:path>
                <a:path w="1436370" h="65404">
                  <a:moveTo>
                    <a:pt x="1314166" y="27340"/>
                  </a:moveTo>
                  <a:lnTo>
                    <a:pt x="1322577" y="27340"/>
                  </a:lnTo>
                </a:path>
                <a:path w="1436370" h="65404">
                  <a:moveTo>
                    <a:pt x="88311" y="29428"/>
                  </a:moveTo>
                  <a:lnTo>
                    <a:pt x="96721" y="29428"/>
                  </a:lnTo>
                </a:path>
                <a:path w="1436370" h="65404">
                  <a:moveTo>
                    <a:pt x="246011" y="29428"/>
                  </a:moveTo>
                  <a:lnTo>
                    <a:pt x="250217" y="29428"/>
                  </a:lnTo>
                </a:path>
                <a:path w="1436370" h="65404">
                  <a:moveTo>
                    <a:pt x="426832" y="29428"/>
                  </a:moveTo>
                  <a:lnTo>
                    <a:pt x="435243" y="29428"/>
                  </a:lnTo>
                </a:path>
                <a:path w="1436370" h="65404">
                  <a:moveTo>
                    <a:pt x="632908" y="29428"/>
                  </a:moveTo>
                  <a:lnTo>
                    <a:pt x="641318" y="29428"/>
                  </a:lnTo>
                </a:path>
                <a:path w="1436370" h="65404">
                  <a:moveTo>
                    <a:pt x="773771" y="29428"/>
                  </a:moveTo>
                  <a:lnTo>
                    <a:pt x="782182" y="29428"/>
                  </a:lnTo>
                </a:path>
                <a:path w="1436370" h="65404">
                  <a:moveTo>
                    <a:pt x="946196" y="29428"/>
                  </a:moveTo>
                  <a:lnTo>
                    <a:pt x="952504" y="29428"/>
                  </a:lnTo>
                </a:path>
                <a:path w="1436370" h="65404">
                  <a:moveTo>
                    <a:pt x="1196407" y="29428"/>
                  </a:moveTo>
                  <a:lnTo>
                    <a:pt x="1202715" y="29428"/>
                  </a:lnTo>
                </a:path>
                <a:path w="1436370" h="65404">
                  <a:moveTo>
                    <a:pt x="1314166" y="29428"/>
                  </a:moveTo>
                  <a:lnTo>
                    <a:pt x="1322577" y="29428"/>
                  </a:lnTo>
                </a:path>
                <a:path w="1436370" h="65404">
                  <a:moveTo>
                    <a:pt x="88311" y="31531"/>
                  </a:moveTo>
                  <a:lnTo>
                    <a:pt x="96721" y="31531"/>
                  </a:lnTo>
                </a:path>
                <a:path w="1436370" h="65404">
                  <a:moveTo>
                    <a:pt x="246011" y="31531"/>
                  </a:moveTo>
                  <a:lnTo>
                    <a:pt x="250217" y="31531"/>
                  </a:lnTo>
                </a:path>
                <a:path w="1436370" h="65404">
                  <a:moveTo>
                    <a:pt x="431039" y="31531"/>
                  </a:moveTo>
                  <a:lnTo>
                    <a:pt x="435244" y="31531"/>
                  </a:lnTo>
                </a:path>
                <a:path w="1436370" h="65404">
                  <a:moveTo>
                    <a:pt x="632908" y="31531"/>
                  </a:moveTo>
                  <a:lnTo>
                    <a:pt x="641318" y="31531"/>
                  </a:lnTo>
                </a:path>
                <a:path w="1436370" h="65404">
                  <a:moveTo>
                    <a:pt x="773771" y="31531"/>
                  </a:moveTo>
                  <a:lnTo>
                    <a:pt x="782182" y="31531"/>
                  </a:lnTo>
                </a:path>
                <a:path w="1436370" h="65404">
                  <a:moveTo>
                    <a:pt x="946196" y="31531"/>
                  </a:moveTo>
                  <a:lnTo>
                    <a:pt x="952504" y="31531"/>
                  </a:lnTo>
                </a:path>
                <a:path w="1436370" h="65404">
                  <a:moveTo>
                    <a:pt x="1196407" y="31531"/>
                  </a:moveTo>
                  <a:lnTo>
                    <a:pt x="1202715" y="31531"/>
                  </a:lnTo>
                </a:path>
                <a:path w="1436370" h="65404">
                  <a:moveTo>
                    <a:pt x="1314166" y="31531"/>
                  </a:moveTo>
                  <a:lnTo>
                    <a:pt x="1322577" y="31531"/>
                  </a:lnTo>
                </a:path>
                <a:path w="1436370" h="65404">
                  <a:moveTo>
                    <a:pt x="88311" y="33634"/>
                  </a:moveTo>
                  <a:lnTo>
                    <a:pt x="96721" y="33634"/>
                  </a:lnTo>
                </a:path>
                <a:path w="1436370" h="65404">
                  <a:moveTo>
                    <a:pt x="246011" y="33634"/>
                  </a:moveTo>
                  <a:lnTo>
                    <a:pt x="250217" y="33634"/>
                  </a:lnTo>
                </a:path>
                <a:path w="1436370" h="65404">
                  <a:moveTo>
                    <a:pt x="431039" y="33634"/>
                  </a:moveTo>
                  <a:lnTo>
                    <a:pt x="435244" y="33634"/>
                  </a:lnTo>
                </a:path>
                <a:path w="1436370" h="65404">
                  <a:moveTo>
                    <a:pt x="632908" y="33634"/>
                  </a:moveTo>
                  <a:lnTo>
                    <a:pt x="641318" y="33634"/>
                  </a:lnTo>
                </a:path>
                <a:path w="1436370" h="65404">
                  <a:moveTo>
                    <a:pt x="773771" y="33634"/>
                  </a:moveTo>
                  <a:lnTo>
                    <a:pt x="782182" y="33634"/>
                  </a:lnTo>
                </a:path>
                <a:path w="1436370" h="65404">
                  <a:moveTo>
                    <a:pt x="946196" y="33634"/>
                  </a:moveTo>
                  <a:lnTo>
                    <a:pt x="952504" y="33634"/>
                  </a:lnTo>
                </a:path>
                <a:path w="1436370" h="65404">
                  <a:moveTo>
                    <a:pt x="1196407" y="33634"/>
                  </a:moveTo>
                  <a:lnTo>
                    <a:pt x="1202715" y="33634"/>
                  </a:lnTo>
                </a:path>
                <a:path w="1436370" h="65404">
                  <a:moveTo>
                    <a:pt x="1314166" y="33634"/>
                  </a:moveTo>
                  <a:lnTo>
                    <a:pt x="1322577" y="33634"/>
                  </a:lnTo>
                </a:path>
                <a:path w="1436370" h="65404">
                  <a:moveTo>
                    <a:pt x="88311" y="35737"/>
                  </a:moveTo>
                  <a:lnTo>
                    <a:pt x="96721" y="35737"/>
                  </a:lnTo>
                </a:path>
                <a:path w="1436370" h="65404">
                  <a:moveTo>
                    <a:pt x="241805" y="35737"/>
                  </a:moveTo>
                  <a:lnTo>
                    <a:pt x="250216" y="35737"/>
                  </a:lnTo>
                </a:path>
                <a:path w="1436370" h="65404">
                  <a:moveTo>
                    <a:pt x="431039" y="35737"/>
                  </a:moveTo>
                  <a:lnTo>
                    <a:pt x="435244" y="35737"/>
                  </a:lnTo>
                </a:path>
                <a:path w="1436370" h="65404">
                  <a:moveTo>
                    <a:pt x="632908" y="35737"/>
                  </a:moveTo>
                  <a:lnTo>
                    <a:pt x="641318" y="35737"/>
                  </a:lnTo>
                </a:path>
                <a:path w="1436370" h="65404">
                  <a:moveTo>
                    <a:pt x="773771" y="35737"/>
                  </a:moveTo>
                  <a:lnTo>
                    <a:pt x="782182" y="35737"/>
                  </a:lnTo>
                </a:path>
                <a:path w="1436370" h="65404">
                  <a:moveTo>
                    <a:pt x="946196" y="35737"/>
                  </a:moveTo>
                  <a:lnTo>
                    <a:pt x="952504" y="35737"/>
                  </a:lnTo>
                </a:path>
                <a:path w="1436370" h="65404">
                  <a:moveTo>
                    <a:pt x="1196407" y="35737"/>
                  </a:moveTo>
                  <a:lnTo>
                    <a:pt x="1202715" y="35737"/>
                  </a:lnTo>
                </a:path>
                <a:path w="1436370" h="65404">
                  <a:moveTo>
                    <a:pt x="1314166" y="35737"/>
                  </a:moveTo>
                  <a:lnTo>
                    <a:pt x="1322577" y="35737"/>
                  </a:lnTo>
                </a:path>
                <a:path w="1436370" h="65404">
                  <a:moveTo>
                    <a:pt x="88311" y="37840"/>
                  </a:moveTo>
                  <a:lnTo>
                    <a:pt x="96721" y="37840"/>
                  </a:lnTo>
                </a:path>
                <a:path w="1436370" h="65404">
                  <a:moveTo>
                    <a:pt x="241805" y="37840"/>
                  </a:moveTo>
                  <a:lnTo>
                    <a:pt x="248113" y="37840"/>
                  </a:lnTo>
                </a:path>
                <a:path w="1436370" h="65404">
                  <a:moveTo>
                    <a:pt x="431039" y="37840"/>
                  </a:moveTo>
                  <a:lnTo>
                    <a:pt x="437346" y="37840"/>
                  </a:lnTo>
                </a:path>
                <a:path w="1436370" h="65404">
                  <a:moveTo>
                    <a:pt x="632908" y="37840"/>
                  </a:moveTo>
                  <a:lnTo>
                    <a:pt x="641318" y="37840"/>
                  </a:lnTo>
                </a:path>
                <a:path w="1436370" h="65404">
                  <a:moveTo>
                    <a:pt x="773771" y="37840"/>
                  </a:moveTo>
                  <a:lnTo>
                    <a:pt x="782182" y="37840"/>
                  </a:lnTo>
                </a:path>
                <a:path w="1436370" h="65404">
                  <a:moveTo>
                    <a:pt x="946196" y="37840"/>
                  </a:moveTo>
                  <a:lnTo>
                    <a:pt x="952504" y="37840"/>
                  </a:lnTo>
                </a:path>
                <a:path w="1436370" h="65404">
                  <a:moveTo>
                    <a:pt x="1196407" y="37840"/>
                  </a:moveTo>
                  <a:lnTo>
                    <a:pt x="1202715" y="37840"/>
                  </a:lnTo>
                </a:path>
                <a:path w="1436370" h="65404">
                  <a:moveTo>
                    <a:pt x="1316269" y="37840"/>
                  </a:moveTo>
                  <a:lnTo>
                    <a:pt x="1324680" y="37840"/>
                  </a:lnTo>
                </a:path>
                <a:path w="1436370" h="65404">
                  <a:moveTo>
                    <a:pt x="88311" y="39944"/>
                  </a:moveTo>
                  <a:lnTo>
                    <a:pt x="96721" y="39944"/>
                  </a:lnTo>
                </a:path>
                <a:path w="1436370" h="65404">
                  <a:moveTo>
                    <a:pt x="241805" y="39944"/>
                  </a:moveTo>
                  <a:lnTo>
                    <a:pt x="248113" y="39944"/>
                  </a:lnTo>
                </a:path>
                <a:path w="1436370" h="65404">
                  <a:moveTo>
                    <a:pt x="433142" y="39944"/>
                  </a:moveTo>
                  <a:lnTo>
                    <a:pt x="437347" y="39944"/>
                  </a:lnTo>
                </a:path>
                <a:path w="1436370" h="65404">
                  <a:moveTo>
                    <a:pt x="632908" y="39944"/>
                  </a:moveTo>
                  <a:lnTo>
                    <a:pt x="641318" y="39944"/>
                  </a:lnTo>
                </a:path>
                <a:path w="1436370" h="65404">
                  <a:moveTo>
                    <a:pt x="773771" y="39944"/>
                  </a:moveTo>
                  <a:lnTo>
                    <a:pt x="782182" y="39944"/>
                  </a:lnTo>
                </a:path>
                <a:path w="1436370" h="65404">
                  <a:moveTo>
                    <a:pt x="946196" y="39944"/>
                  </a:moveTo>
                  <a:lnTo>
                    <a:pt x="952504" y="39944"/>
                  </a:lnTo>
                </a:path>
                <a:path w="1436370" h="65404">
                  <a:moveTo>
                    <a:pt x="1194303" y="39944"/>
                  </a:moveTo>
                  <a:lnTo>
                    <a:pt x="1200611" y="39944"/>
                  </a:lnTo>
                </a:path>
                <a:path w="1436370" h="65404">
                  <a:moveTo>
                    <a:pt x="1316269" y="39944"/>
                  </a:moveTo>
                  <a:lnTo>
                    <a:pt x="1324680" y="39944"/>
                  </a:lnTo>
                </a:path>
                <a:path w="1436370" h="65404">
                  <a:moveTo>
                    <a:pt x="88311" y="42047"/>
                  </a:moveTo>
                  <a:lnTo>
                    <a:pt x="96721" y="42047"/>
                  </a:lnTo>
                </a:path>
                <a:path w="1436370" h="65404">
                  <a:moveTo>
                    <a:pt x="239703" y="42047"/>
                  </a:moveTo>
                  <a:lnTo>
                    <a:pt x="248114" y="42047"/>
                  </a:lnTo>
                </a:path>
                <a:path w="1436370" h="65404">
                  <a:moveTo>
                    <a:pt x="433142" y="42047"/>
                  </a:moveTo>
                  <a:lnTo>
                    <a:pt x="437347" y="42047"/>
                  </a:lnTo>
                </a:path>
                <a:path w="1436370" h="65404">
                  <a:moveTo>
                    <a:pt x="632908" y="42047"/>
                  </a:moveTo>
                  <a:lnTo>
                    <a:pt x="641318" y="42047"/>
                  </a:lnTo>
                </a:path>
                <a:path w="1436370" h="65404">
                  <a:moveTo>
                    <a:pt x="773771" y="42047"/>
                  </a:moveTo>
                  <a:lnTo>
                    <a:pt x="782182" y="42047"/>
                  </a:lnTo>
                </a:path>
                <a:path w="1436370" h="65404">
                  <a:moveTo>
                    <a:pt x="946196" y="42047"/>
                  </a:moveTo>
                  <a:lnTo>
                    <a:pt x="952504" y="42047"/>
                  </a:lnTo>
                </a:path>
                <a:path w="1436370" h="65404">
                  <a:moveTo>
                    <a:pt x="1194303" y="42047"/>
                  </a:moveTo>
                  <a:lnTo>
                    <a:pt x="1200611" y="42047"/>
                  </a:lnTo>
                </a:path>
                <a:path w="1436370" h="65404">
                  <a:moveTo>
                    <a:pt x="1316269" y="42047"/>
                  </a:moveTo>
                  <a:lnTo>
                    <a:pt x="1324680" y="42047"/>
                  </a:lnTo>
                </a:path>
                <a:path w="1436370" h="65404">
                  <a:moveTo>
                    <a:pt x="88311" y="44150"/>
                  </a:moveTo>
                  <a:lnTo>
                    <a:pt x="96721" y="44150"/>
                  </a:lnTo>
                </a:path>
                <a:path w="1436370" h="65404">
                  <a:moveTo>
                    <a:pt x="239703" y="44150"/>
                  </a:moveTo>
                  <a:lnTo>
                    <a:pt x="248114" y="44150"/>
                  </a:lnTo>
                </a:path>
                <a:path w="1436370" h="65404">
                  <a:moveTo>
                    <a:pt x="433142" y="44150"/>
                  </a:moveTo>
                  <a:lnTo>
                    <a:pt x="437347" y="44150"/>
                  </a:lnTo>
                </a:path>
                <a:path w="1436370" h="65404">
                  <a:moveTo>
                    <a:pt x="632908" y="44150"/>
                  </a:moveTo>
                  <a:lnTo>
                    <a:pt x="641318" y="44150"/>
                  </a:lnTo>
                </a:path>
                <a:path w="1436370" h="65404">
                  <a:moveTo>
                    <a:pt x="773771" y="44150"/>
                  </a:moveTo>
                  <a:lnTo>
                    <a:pt x="782182" y="44150"/>
                  </a:lnTo>
                </a:path>
                <a:path w="1436370" h="65404">
                  <a:moveTo>
                    <a:pt x="946196" y="44150"/>
                  </a:moveTo>
                  <a:lnTo>
                    <a:pt x="952504" y="44150"/>
                  </a:lnTo>
                </a:path>
                <a:path w="1436370" h="65404">
                  <a:moveTo>
                    <a:pt x="1194303" y="44150"/>
                  </a:moveTo>
                  <a:lnTo>
                    <a:pt x="1200611" y="44150"/>
                  </a:lnTo>
                </a:path>
                <a:path w="1436370" h="65404">
                  <a:moveTo>
                    <a:pt x="1316269" y="44150"/>
                  </a:moveTo>
                  <a:lnTo>
                    <a:pt x="1324680" y="44150"/>
                  </a:lnTo>
                </a:path>
                <a:path w="1436370" h="65404">
                  <a:moveTo>
                    <a:pt x="88311" y="46253"/>
                  </a:moveTo>
                  <a:lnTo>
                    <a:pt x="96721" y="46253"/>
                  </a:lnTo>
                </a:path>
                <a:path w="1436370" h="65404">
                  <a:moveTo>
                    <a:pt x="239703" y="46253"/>
                  </a:moveTo>
                  <a:lnTo>
                    <a:pt x="246011" y="46253"/>
                  </a:lnTo>
                </a:path>
                <a:path w="1436370" h="65404">
                  <a:moveTo>
                    <a:pt x="433142" y="46253"/>
                  </a:moveTo>
                  <a:lnTo>
                    <a:pt x="441552" y="46253"/>
                  </a:lnTo>
                </a:path>
                <a:path w="1436370" h="65404">
                  <a:moveTo>
                    <a:pt x="632908" y="46253"/>
                  </a:moveTo>
                  <a:lnTo>
                    <a:pt x="641318" y="46253"/>
                  </a:lnTo>
                </a:path>
                <a:path w="1436370" h="65404">
                  <a:moveTo>
                    <a:pt x="773771" y="46253"/>
                  </a:moveTo>
                  <a:lnTo>
                    <a:pt x="782182" y="46253"/>
                  </a:lnTo>
                </a:path>
                <a:path w="1436370" h="65404">
                  <a:moveTo>
                    <a:pt x="946196" y="46253"/>
                  </a:moveTo>
                  <a:lnTo>
                    <a:pt x="952504" y="46253"/>
                  </a:lnTo>
                </a:path>
                <a:path w="1436370" h="65404">
                  <a:moveTo>
                    <a:pt x="1194303" y="46253"/>
                  </a:moveTo>
                  <a:lnTo>
                    <a:pt x="1200611" y="46253"/>
                  </a:lnTo>
                </a:path>
                <a:path w="1436370" h="65404">
                  <a:moveTo>
                    <a:pt x="1316269" y="46253"/>
                  </a:moveTo>
                  <a:lnTo>
                    <a:pt x="1324680" y="46253"/>
                  </a:lnTo>
                </a:path>
                <a:path w="1436370" h="65404">
                  <a:moveTo>
                    <a:pt x="88311" y="48356"/>
                  </a:moveTo>
                  <a:lnTo>
                    <a:pt x="96721" y="48356"/>
                  </a:lnTo>
                </a:path>
                <a:path w="1436370" h="65404">
                  <a:moveTo>
                    <a:pt x="239703" y="48356"/>
                  </a:moveTo>
                  <a:lnTo>
                    <a:pt x="246011" y="48356"/>
                  </a:lnTo>
                </a:path>
                <a:path w="1436370" h="65404">
                  <a:moveTo>
                    <a:pt x="435245" y="48356"/>
                  </a:moveTo>
                  <a:lnTo>
                    <a:pt x="441553" y="48356"/>
                  </a:lnTo>
                </a:path>
                <a:path w="1436370" h="65404">
                  <a:moveTo>
                    <a:pt x="632908" y="48356"/>
                  </a:moveTo>
                  <a:lnTo>
                    <a:pt x="641318" y="48356"/>
                  </a:lnTo>
                </a:path>
                <a:path w="1436370" h="65404">
                  <a:moveTo>
                    <a:pt x="773771" y="48356"/>
                  </a:moveTo>
                  <a:lnTo>
                    <a:pt x="782182" y="48356"/>
                  </a:lnTo>
                </a:path>
                <a:path w="1436370" h="65404">
                  <a:moveTo>
                    <a:pt x="946196" y="48356"/>
                  </a:moveTo>
                  <a:lnTo>
                    <a:pt x="952504" y="48356"/>
                  </a:lnTo>
                </a:path>
                <a:path w="1436370" h="65404">
                  <a:moveTo>
                    <a:pt x="1192200" y="48356"/>
                  </a:moveTo>
                  <a:lnTo>
                    <a:pt x="1196406" y="48356"/>
                  </a:lnTo>
                </a:path>
                <a:path w="1436370" h="65404">
                  <a:moveTo>
                    <a:pt x="1320475" y="48356"/>
                  </a:moveTo>
                  <a:lnTo>
                    <a:pt x="1326783" y="48356"/>
                  </a:lnTo>
                </a:path>
                <a:path w="1436370" h="65404">
                  <a:moveTo>
                    <a:pt x="88311" y="50459"/>
                  </a:moveTo>
                  <a:lnTo>
                    <a:pt x="96721" y="50459"/>
                  </a:lnTo>
                </a:path>
                <a:path w="1436370" h="65404">
                  <a:moveTo>
                    <a:pt x="237600" y="50459"/>
                  </a:moveTo>
                  <a:lnTo>
                    <a:pt x="246011" y="50459"/>
                  </a:lnTo>
                </a:path>
                <a:path w="1436370" h="65404">
                  <a:moveTo>
                    <a:pt x="435245" y="50459"/>
                  </a:moveTo>
                  <a:lnTo>
                    <a:pt x="441553" y="50459"/>
                  </a:lnTo>
                </a:path>
                <a:path w="1436370" h="65404">
                  <a:moveTo>
                    <a:pt x="632908" y="50459"/>
                  </a:moveTo>
                  <a:lnTo>
                    <a:pt x="641318" y="50459"/>
                  </a:lnTo>
                </a:path>
                <a:path w="1436370" h="65404">
                  <a:moveTo>
                    <a:pt x="773771" y="50459"/>
                  </a:moveTo>
                  <a:lnTo>
                    <a:pt x="782182" y="50459"/>
                  </a:lnTo>
                </a:path>
                <a:path w="1436370" h="65404">
                  <a:moveTo>
                    <a:pt x="946196" y="50459"/>
                  </a:moveTo>
                  <a:lnTo>
                    <a:pt x="952504" y="50459"/>
                  </a:lnTo>
                </a:path>
                <a:path w="1436370" h="65404">
                  <a:moveTo>
                    <a:pt x="1192200" y="50459"/>
                  </a:moveTo>
                  <a:lnTo>
                    <a:pt x="1196406" y="50459"/>
                  </a:lnTo>
                </a:path>
                <a:path w="1436370" h="65404">
                  <a:moveTo>
                    <a:pt x="1320475" y="50459"/>
                  </a:moveTo>
                  <a:lnTo>
                    <a:pt x="1326783" y="50459"/>
                  </a:lnTo>
                </a:path>
                <a:path w="1436370" h="65404">
                  <a:moveTo>
                    <a:pt x="88311" y="52562"/>
                  </a:moveTo>
                  <a:lnTo>
                    <a:pt x="96721" y="52562"/>
                  </a:lnTo>
                </a:path>
                <a:path w="1436370" h="65404">
                  <a:moveTo>
                    <a:pt x="237600" y="52562"/>
                  </a:moveTo>
                  <a:lnTo>
                    <a:pt x="241806" y="52562"/>
                  </a:lnTo>
                </a:path>
                <a:path w="1436370" h="65404">
                  <a:moveTo>
                    <a:pt x="435245" y="52562"/>
                  </a:moveTo>
                  <a:lnTo>
                    <a:pt x="443655" y="52562"/>
                  </a:lnTo>
                </a:path>
                <a:path w="1436370" h="65404">
                  <a:moveTo>
                    <a:pt x="632908" y="52562"/>
                  </a:moveTo>
                  <a:lnTo>
                    <a:pt x="641318" y="52562"/>
                  </a:lnTo>
                </a:path>
                <a:path w="1436370" h="65404">
                  <a:moveTo>
                    <a:pt x="773771" y="52562"/>
                  </a:moveTo>
                  <a:lnTo>
                    <a:pt x="782182" y="52562"/>
                  </a:lnTo>
                </a:path>
                <a:path w="1436370" h="65404">
                  <a:moveTo>
                    <a:pt x="946196" y="52562"/>
                  </a:moveTo>
                  <a:lnTo>
                    <a:pt x="952504" y="52562"/>
                  </a:lnTo>
                </a:path>
                <a:path w="1436370" h="65404">
                  <a:moveTo>
                    <a:pt x="1192200" y="52562"/>
                  </a:moveTo>
                  <a:lnTo>
                    <a:pt x="1196406" y="52562"/>
                  </a:lnTo>
                </a:path>
                <a:path w="1436370" h="65404">
                  <a:moveTo>
                    <a:pt x="1320475" y="52562"/>
                  </a:moveTo>
                  <a:lnTo>
                    <a:pt x="1326783" y="52562"/>
                  </a:lnTo>
                </a:path>
                <a:path w="1436370" h="65404">
                  <a:moveTo>
                    <a:pt x="88311" y="54665"/>
                  </a:moveTo>
                  <a:lnTo>
                    <a:pt x="96721" y="54665"/>
                  </a:lnTo>
                </a:path>
                <a:path w="1436370" h="65404">
                  <a:moveTo>
                    <a:pt x="237600" y="54665"/>
                  </a:moveTo>
                  <a:lnTo>
                    <a:pt x="241806" y="54665"/>
                  </a:lnTo>
                </a:path>
                <a:path w="1436370" h="65404">
                  <a:moveTo>
                    <a:pt x="435245" y="54665"/>
                  </a:moveTo>
                  <a:lnTo>
                    <a:pt x="443655" y="54665"/>
                  </a:lnTo>
                </a:path>
                <a:path w="1436370" h="65404">
                  <a:moveTo>
                    <a:pt x="632908" y="54665"/>
                  </a:moveTo>
                  <a:lnTo>
                    <a:pt x="641318" y="54665"/>
                  </a:lnTo>
                </a:path>
                <a:path w="1436370" h="65404">
                  <a:moveTo>
                    <a:pt x="773771" y="54665"/>
                  </a:moveTo>
                  <a:lnTo>
                    <a:pt x="782182" y="54665"/>
                  </a:lnTo>
                </a:path>
                <a:path w="1436370" h="65404">
                  <a:moveTo>
                    <a:pt x="946196" y="54665"/>
                  </a:moveTo>
                  <a:lnTo>
                    <a:pt x="952504" y="54665"/>
                  </a:lnTo>
                </a:path>
                <a:path w="1436370" h="65404">
                  <a:moveTo>
                    <a:pt x="1192200" y="54665"/>
                  </a:moveTo>
                  <a:lnTo>
                    <a:pt x="1196406" y="54665"/>
                  </a:lnTo>
                </a:path>
                <a:path w="1436370" h="65404">
                  <a:moveTo>
                    <a:pt x="1320475" y="54665"/>
                  </a:moveTo>
                  <a:lnTo>
                    <a:pt x="1326783" y="54665"/>
                  </a:lnTo>
                </a:path>
                <a:path w="1436370" h="65404">
                  <a:moveTo>
                    <a:pt x="88311" y="56769"/>
                  </a:moveTo>
                  <a:lnTo>
                    <a:pt x="96721" y="56769"/>
                  </a:lnTo>
                </a:path>
                <a:path w="1436370" h="65404">
                  <a:moveTo>
                    <a:pt x="237600" y="56769"/>
                  </a:moveTo>
                  <a:lnTo>
                    <a:pt x="241806" y="56769"/>
                  </a:lnTo>
                </a:path>
                <a:path w="1436370" h="65404">
                  <a:moveTo>
                    <a:pt x="437348" y="56769"/>
                  </a:moveTo>
                  <a:lnTo>
                    <a:pt x="443656" y="56769"/>
                  </a:lnTo>
                </a:path>
                <a:path w="1436370" h="65404">
                  <a:moveTo>
                    <a:pt x="632908" y="56769"/>
                  </a:moveTo>
                  <a:lnTo>
                    <a:pt x="641318" y="56769"/>
                  </a:lnTo>
                </a:path>
                <a:path w="1436370" h="65404">
                  <a:moveTo>
                    <a:pt x="773771" y="56769"/>
                  </a:moveTo>
                  <a:lnTo>
                    <a:pt x="782182" y="56769"/>
                  </a:lnTo>
                </a:path>
                <a:path w="1436370" h="65404">
                  <a:moveTo>
                    <a:pt x="946196" y="56769"/>
                  </a:moveTo>
                  <a:lnTo>
                    <a:pt x="952504" y="56769"/>
                  </a:lnTo>
                </a:path>
                <a:path w="1436370" h="65404">
                  <a:moveTo>
                    <a:pt x="1192200" y="56769"/>
                  </a:moveTo>
                  <a:lnTo>
                    <a:pt x="1196406" y="56769"/>
                  </a:lnTo>
                </a:path>
                <a:path w="1436370" h="65404">
                  <a:moveTo>
                    <a:pt x="1320475" y="56769"/>
                  </a:moveTo>
                  <a:lnTo>
                    <a:pt x="1326783" y="56769"/>
                  </a:lnTo>
                </a:path>
                <a:path w="1436370" h="65404">
                  <a:moveTo>
                    <a:pt x="79901" y="58872"/>
                  </a:moveTo>
                  <a:lnTo>
                    <a:pt x="105133" y="58872"/>
                  </a:lnTo>
                </a:path>
                <a:path w="1436370" h="65404">
                  <a:moveTo>
                    <a:pt x="227086" y="58872"/>
                  </a:moveTo>
                  <a:lnTo>
                    <a:pt x="248113" y="58872"/>
                  </a:lnTo>
                </a:path>
                <a:path w="1436370" h="65404">
                  <a:moveTo>
                    <a:pt x="433142" y="58872"/>
                  </a:moveTo>
                  <a:lnTo>
                    <a:pt x="454168" y="58872"/>
                  </a:lnTo>
                </a:path>
                <a:path w="1436370" h="65404">
                  <a:moveTo>
                    <a:pt x="628701" y="58872"/>
                  </a:moveTo>
                  <a:lnTo>
                    <a:pt x="649728" y="58872"/>
                  </a:lnTo>
                </a:path>
                <a:path w="1436370" h="65404">
                  <a:moveTo>
                    <a:pt x="769580" y="58872"/>
                  </a:moveTo>
                  <a:lnTo>
                    <a:pt x="790607" y="58872"/>
                  </a:lnTo>
                </a:path>
                <a:path w="1436370" h="65404">
                  <a:moveTo>
                    <a:pt x="941990" y="58872"/>
                  </a:moveTo>
                  <a:lnTo>
                    <a:pt x="963017" y="58872"/>
                  </a:lnTo>
                </a:path>
                <a:path w="1436370" h="65404">
                  <a:moveTo>
                    <a:pt x="1181700" y="58872"/>
                  </a:moveTo>
                  <a:lnTo>
                    <a:pt x="1202727" y="58872"/>
                  </a:lnTo>
                </a:path>
                <a:path w="1436370" h="65404">
                  <a:moveTo>
                    <a:pt x="1316269" y="58872"/>
                  </a:moveTo>
                  <a:lnTo>
                    <a:pt x="1337296" y="58872"/>
                  </a:lnTo>
                </a:path>
                <a:path w="1436370" h="65404">
                  <a:moveTo>
                    <a:pt x="73592" y="60975"/>
                  </a:moveTo>
                  <a:lnTo>
                    <a:pt x="111440" y="60975"/>
                  </a:lnTo>
                </a:path>
                <a:path w="1436370" h="65404">
                  <a:moveTo>
                    <a:pt x="218677" y="60975"/>
                  </a:moveTo>
                  <a:lnTo>
                    <a:pt x="254422" y="60975"/>
                  </a:lnTo>
                </a:path>
                <a:path w="1436370" h="65404">
                  <a:moveTo>
                    <a:pt x="424744" y="60975"/>
                  </a:moveTo>
                  <a:lnTo>
                    <a:pt x="460490" y="60975"/>
                  </a:lnTo>
                </a:path>
                <a:path w="1436370" h="65404">
                  <a:moveTo>
                    <a:pt x="620289" y="60975"/>
                  </a:moveTo>
                  <a:lnTo>
                    <a:pt x="658137" y="60975"/>
                  </a:lnTo>
                </a:path>
                <a:path w="1436370" h="65404">
                  <a:moveTo>
                    <a:pt x="761167" y="60975"/>
                  </a:moveTo>
                  <a:lnTo>
                    <a:pt x="799015" y="60975"/>
                  </a:lnTo>
                </a:path>
                <a:path w="1436370" h="65404">
                  <a:moveTo>
                    <a:pt x="933578" y="60975"/>
                  </a:moveTo>
                  <a:lnTo>
                    <a:pt x="969323" y="60975"/>
                  </a:lnTo>
                </a:path>
                <a:path w="1436370" h="65404">
                  <a:moveTo>
                    <a:pt x="1173287" y="60975"/>
                  </a:moveTo>
                  <a:lnTo>
                    <a:pt x="1209033" y="60975"/>
                  </a:lnTo>
                </a:path>
                <a:path w="1436370" h="65404">
                  <a:moveTo>
                    <a:pt x="1309960" y="60975"/>
                  </a:moveTo>
                  <a:lnTo>
                    <a:pt x="1345705" y="60975"/>
                  </a:lnTo>
                </a:path>
                <a:path w="1436370" h="65404">
                  <a:moveTo>
                    <a:pt x="67284" y="63078"/>
                  </a:moveTo>
                  <a:lnTo>
                    <a:pt x="117748" y="63078"/>
                  </a:lnTo>
                </a:path>
                <a:path w="1436370" h="65404">
                  <a:moveTo>
                    <a:pt x="214470" y="63078"/>
                  </a:moveTo>
                  <a:lnTo>
                    <a:pt x="260729" y="63078"/>
                  </a:lnTo>
                </a:path>
                <a:path w="1436370" h="65404">
                  <a:moveTo>
                    <a:pt x="616083" y="63078"/>
                  </a:moveTo>
                  <a:lnTo>
                    <a:pt x="662341" y="63078"/>
                  </a:lnTo>
                </a:path>
                <a:path w="1436370" h="65404">
                  <a:moveTo>
                    <a:pt x="756961" y="63078"/>
                  </a:moveTo>
                  <a:lnTo>
                    <a:pt x="803220" y="63078"/>
                  </a:lnTo>
                </a:path>
                <a:path w="1436370" h="65404">
                  <a:moveTo>
                    <a:pt x="1169081" y="63078"/>
                  </a:moveTo>
                  <a:lnTo>
                    <a:pt x="1215340" y="63078"/>
                  </a:lnTo>
                </a:path>
                <a:path w="1436370" h="65404">
                  <a:moveTo>
                    <a:pt x="1303650" y="63078"/>
                  </a:moveTo>
                  <a:lnTo>
                    <a:pt x="1349909" y="63078"/>
                  </a:lnTo>
                </a:path>
                <a:path w="1436370" h="65404">
                  <a:moveTo>
                    <a:pt x="67284" y="65181"/>
                  </a:moveTo>
                  <a:lnTo>
                    <a:pt x="117748" y="65181"/>
                  </a:lnTo>
                </a:path>
                <a:path w="1436370" h="65404">
                  <a:moveTo>
                    <a:pt x="214470" y="65181"/>
                  </a:moveTo>
                  <a:lnTo>
                    <a:pt x="260729" y="65181"/>
                  </a:lnTo>
                </a:path>
                <a:path w="1436370" h="65404">
                  <a:moveTo>
                    <a:pt x="616083" y="65181"/>
                  </a:moveTo>
                  <a:lnTo>
                    <a:pt x="662341" y="65181"/>
                  </a:lnTo>
                </a:path>
                <a:path w="1436370" h="65404">
                  <a:moveTo>
                    <a:pt x="756961" y="65181"/>
                  </a:moveTo>
                  <a:lnTo>
                    <a:pt x="803220" y="65181"/>
                  </a:lnTo>
                </a:path>
                <a:path w="1436370" h="65404">
                  <a:moveTo>
                    <a:pt x="1169081" y="65181"/>
                  </a:moveTo>
                  <a:lnTo>
                    <a:pt x="1215340" y="65181"/>
                  </a:lnTo>
                </a:path>
                <a:path w="1436370" h="65404">
                  <a:moveTo>
                    <a:pt x="1303650" y="65181"/>
                  </a:moveTo>
                  <a:lnTo>
                    <a:pt x="1349909" y="651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10482" y="3641888"/>
              <a:ext cx="252318" cy="7990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61627" y="3637681"/>
              <a:ext cx="107236" cy="8410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55068" y="3641888"/>
              <a:ext cx="250217" cy="7990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068372" y="3637681"/>
              <a:ext cx="109338" cy="8410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308067" y="3641888"/>
              <a:ext cx="248113" cy="79902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1231509" y="3722842"/>
              <a:ext cx="1312545" cy="12700"/>
            </a:xfrm>
            <a:custGeom>
              <a:avLst/>
              <a:gdLst/>
              <a:ahLst/>
              <a:cxnLst/>
              <a:rect l="l" t="t" r="r" b="b"/>
              <a:pathLst>
                <a:path w="1312545" h="12700">
                  <a:moveTo>
                    <a:pt x="0" y="0"/>
                  </a:moveTo>
                  <a:lnTo>
                    <a:pt x="75695" y="0"/>
                  </a:lnTo>
                </a:path>
                <a:path w="1312545" h="12700">
                  <a:moveTo>
                    <a:pt x="145083" y="0"/>
                  </a:moveTo>
                  <a:lnTo>
                    <a:pt x="218676" y="0"/>
                  </a:lnTo>
                </a:path>
                <a:path w="1312545" h="12700">
                  <a:moveTo>
                    <a:pt x="351149" y="0"/>
                  </a:moveTo>
                  <a:lnTo>
                    <a:pt x="424742" y="0"/>
                  </a:lnTo>
                </a:path>
                <a:path w="1312545" h="12700">
                  <a:moveTo>
                    <a:pt x="546693" y="0"/>
                  </a:moveTo>
                  <a:lnTo>
                    <a:pt x="620286" y="0"/>
                  </a:lnTo>
                </a:path>
                <a:path w="1312545" h="12700">
                  <a:moveTo>
                    <a:pt x="687572" y="0"/>
                  </a:moveTo>
                  <a:lnTo>
                    <a:pt x="761165" y="0"/>
                  </a:lnTo>
                </a:path>
                <a:path w="1312545" h="12700">
                  <a:moveTo>
                    <a:pt x="859982" y="0"/>
                  </a:moveTo>
                  <a:lnTo>
                    <a:pt x="933575" y="0"/>
                  </a:lnTo>
                </a:path>
                <a:path w="1312545" h="12700">
                  <a:moveTo>
                    <a:pt x="1099692" y="0"/>
                  </a:moveTo>
                  <a:lnTo>
                    <a:pt x="1175388" y="0"/>
                  </a:lnTo>
                </a:path>
                <a:path w="1312545" h="12700">
                  <a:moveTo>
                    <a:pt x="1236364" y="0"/>
                  </a:moveTo>
                  <a:lnTo>
                    <a:pt x="1312060" y="0"/>
                  </a:lnTo>
                </a:path>
                <a:path w="1312545" h="12700">
                  <a:moveTo>
                    <a:pt x="4204" y="2103"/>
                  </a:moveTo>
                  <a:lnTo>
                    <a:pt x="73592" y="2103"/>
                  </a:lnTo>
                </a:path>
                <a:path w="1312545" h="12700">
                  <a:moveTo>
                    <a:pt x="151391" y="2103"/>
                  </a:moveTo>
                  <a:lnTo>
                    <a:pt x="216573" y="2103"/>
                  </a:lnTo>
                </a:path>
                <a:path w="1312545" h="12700">
                  <a:moveTo>
                    <a:pt x="355355" y="2103"/>
                  </a:moveTo>
                  <a:lnTo>
                    <a:pt x="422640" y="2103"/>
                  </a:lnTo>
                </a:path>
                <a:path w="1312545" h="12700">
                  <a:moveTo>
                    <a:pt x="550900" y="2103"/>
                  </a:moveTo>
                  <a:lnTo>
                    <a:pt x="618185" y="2103"/>
                  </a:lnTo>
                </a:path>
                <a:path w="1312545" h="12700">
                  <a:moveTo>
                    <a:pt x="693881" y="2103"/>
                  </a:moveTo>
                  <a:lnTo>
                    <a:pt x="759064" y="2103"/>
                  </a:lnTo>
                </a:path>
                <a:path w="1312545" h="12700">
                  <a:moveTo>
                    <a:pt x="866291" y="2103"/>
                  </a:moveTo>
                  <a:lnTo>
                    <a:pt x="931474" y="2103"/>
                  </a:lnTo>
                </a:path>
                <a:path w="1312545" h="12700">
                  <a:moveTo>
                    <a:pt x="1106001" y="2103"/>
                  </a:moveTo>
                  <a:lnTo>
                    <a:pt x="1173286" y="2103"/>
                  </a:lnTo>
                </a:path>
                <a:path w="1312545" h="12700">
                  <a:moveTo>
                    <a:pt x="1240571" y="2103"/>
                  </a:moveTo>
                  <a:lnTo>
                    <a:pt x="1309958" y="2103"/>
                  </a:lnTo>
                </a:path>
                <a:path w="1312545" h="12700">
                  <a:moveTo>
                    <a:pt x="10512" y="4206"/>
                  </a:moveTo>
                  <a:lnTo>
                    <a:pt x="69386" y="4206"/>
                  </a:lnTo>
                </a:path>
                <a:path w="1312545" h="12700">
                  <a:moveTo>
                    <a:pt x="153494" y="4206"/>
                  </a:moveTo>
                  <a:lnTo>
                    <a:pt x="214471" y="4206"/>
                  </a:lnTo>
                </a:path>
                <a:path w="1312545" h="12700">
                  <a:moveTo>
                    <a:pt x="357458" y="4206"/>
                  </a:moveTo>
                  <a:lnTo>
                    <a:pt x="420538" y="4206"/>
                  </a:lnTo>
                </a:path>
                <a:path w="1312545" h="12700">
                  <a:moveTo>
                    <a:pt x="553003" y="4206"/>
                  </a:moveTo>
                  <a:lnTo>
                    <a:pt x="616082" y="4206"/>
                  </a:lnTo>
                </a:path>
                <a:path w="1312545" h="12700">
                  <a:moveTo>
                    <a:pt x="695984" y="4206"/>
                  </a:moveTo>
                  <a:lnTo>
                    <a:pt x="756961" y="4206"/>
                  </a:lnTo>
                </a:path>
                <a:path w="1312545" h="12700">
                  <a:moveTo>
                    <a:pt x="868395" y="4206"/>
                  </a:moveTo>
                  <a:lnTo>
                    <a:pt x="929372" y="4206"/>
                  </a:lnTo>
                </a:path>
                <a:path w="1312545" h="12700">
                  <a:moveTo>
                    <a:pt x="1108104" y="4206"/>
                  </a:moveTo>
                  <a:lnTo>
                    <a:pt x="1171184" y="4206"/>
                  </a:lnTo>
                </a:path>
                <a:path w="1312545" h="12700">
                  <a:moveTo>
                    <a:pt x="1244777" y="4206"/>
                  </a:moveTo>
                  <a:lnTo>
                    <a:pt x="1305754" y="4206"/>
                  </a:lnTo>
                </a:path>
                <a:path w="1312545" h="12700">
                  <a:moveTo>
                    <a:pt x="10512" y="6309"/>
                  </a:moveTo>
                  <a:lnTo>
                    <a:pt x="69386" y="6309"/>
                  </a:lnTo>
                </a:path>
                <a:path w="1312545" h="12700">
                  <a:moveTo>
                    <a:pt x="153494" y="6309"/>
                  </a:moveTo>
                  <a:lnTo>
                    <a:pt x="214471" y="6309"/>
                  </a:lnTo>
                </a:path>
                <a:path w="1312545" h="12700">
                  <a:moveTo>
                    <a:pt x="357458" y="6309"/>
                  </a:moveTo>
                  <a:lnTo>
                    <a:pt x="420538" y="6309"/>
                  </a:lnTo>
                </a:path>
                <a:path w="1312545" h="12700">
                  <a:moveTo>
                    <a:pt x="553003" y="6309"/>
                  </a:moveTo>
                  <a:lnTo>
                    <a:pt x="616082" y="6309"/>
                  </a:lnTo>
                </a:path>
                <a:path w="1312545" h="12700">
                  <a:moveTo>
                    <a:pt x="695984" y="6309"/>
                  </a:moveTo>
                  <a:lnTo>
                    <a:pt x="756961" y="6309"/>
                  </a:lnTo>
                </a:path>
                <a:path w="1312545" h="12700">
                  <a:moveTo>
                    <a:pt x="868395" y="6309"/>
                  </a:moveTo>
                  <a:lnTo>
                    <a:pt x="929372" y="6309"/>
                  </a:lnTo>
                </a:path>
                <a:path w="1312545" h="12700">
                  <a:moveTo>
                    <a:pt x="1108104" y="6309"/>
                  </a:moveTo>
                  <a:lnTo>
                    <a:pt x="1171184" y="6309"/>
                  </a:lnTo>
                </a:path>
                <a:path w="1312545" h="12700">
                  <a:moveTo>
                    <a:pt x="1244777" y="6309"/>
                  </a:moveTo>
                  <a:lnTo>
                    <a:pt x="1305754" y="6309"/>
                  </a:lnTo>
                </a:path>
                <a:path w="1312545" h="12700">
                  <a:moveTo>
                    <a:pt x="12615" y="8412"/>
                  </a:moveTo>
                  <a:lnTo>
                    <a:pt x="67284" y="8412"/>
                  </a:lnTo>
                </a:path>
                <a:path w="1312545" h="12700">
                  <a:moveTo>
                    <a:pt x="155595" y="8412"/>
                  </a:moveTo>
                  <a:lnTo>
                    <a:pt x="210264" y="8412"/>
                  </a:lnTo>
                </a:path>
                <a:path w="1312545" h="12700">
                  <a:moveTo>
                    <a:pt x="361649" y="8412"/>
                  </a:moveTo>
                  <a:lnTo>
                    <a:pt x="414216" y="8412"/>
                  </a:lnTo>
                </a:path>
                <a:path w="1312545" h="12700">
                  <a:moveTo>
                    <a:pt x="557209" y="8412"/>
                  </a:moveTo>
                  <a:lnTo>
                    <a:pt x="609775" y="8412"/>
                  </a:lnTo>
                </a:path>
                <a:path w="1312545" h="12700">
                  <a:moveTo>
                    <a:pt x="698088" y="8412"/>
                  </a:moveTo>
                  <a:lnTo>
                    <a:pt x="752757" y="8412"/>
                  </a:lnTo>
                </a:path>
                <a:path w="1312545" h="12700">
                  <a:moveTo>
                    <a:pt x="870498" y="8412"/>
                  </a:moveTo>
                  <a:lnTo>
                    <a:pt x="925167" y="8412"/>
                  </a:lnTo>
                </a:path>
                <a:path w="1312545" h="12700">
                  <a:moveTo>
                    <a:pt x="1114414" y="8412"/>
                  </a:moveTo>
                  <a:lnTo>
                    <a:pt x="1164878" y="8412"/>
                  </a:lnTo>
                </a:path>
                <a:path w="1312545" h="12700">
                  <a:moveTo>
                    <a:pt x="1248983" y="8412"/>
                  </a:moveTo>
                  <a:lnTo>
                    <a:pt x="1301549" y="8412"/>
                  </a:lnTo>
                </a:path>
                <a:path w="1312545" h="12700">
                  <a:moveTo>
                    <a:pt x="18923" y="10515"/>
                  </a:moveTo>
                  <a:lnTo>
                    <a:pt x="63079" y="10515"/>
                  </a:lnTo>
                </a:path>
                <a:path w="1312545" h="12700">
                  <a:moveTo>
                    <a:pt x="161903" y="10515"/>
                  </a:moveTo>
                  <a:lnTo>
                    <a:pt x="206059" y="10515"/>
                  </a:lnTo>
                </a:path>
                <a:path w="1312545" h="12700">
                  <a:moveTo>
                    <a:pt x="367959" y="10515"/>
                  </a:moveTo>
                  <a:lnTo>
                    <a:pt x="410012" y="10515"/>
                  </a:lnTo>
                </a:path>
                <a:path w="1312545" h="12700">
                  <a:moveTo>
                    <a:pt x="563518" y="10515"/>
                  </a:moveTo>
                  <a:lnTo>
                    <a:pt x="605572" y="10515"/>
                  </a:lnTo>
                </a:path>
                <a:path w="1312545" h="12700">
                  <a:moveTo>
                    <a:pt x="704397" y="10515"/>
                  </a:moveTo>
                  <a:lnTo>
                    <a:pt x="748553" y="10515"/>
                  </a:lnTo>
                </a:path>
                <a:path w="1312545" h="12700">
                  <a:moveTo>
                    <a:pt x="876807" y="10515"/>
                  </a:moveTo>
                  <a:lnTo>
                    <a:pt x="920963" y="10515"/>
                  </a:lnTo>
                </a:path>
                <a:path w="1312545" h="12700">
                  <a:moveTo>
                    <a:pt x="1118620" y="10515"/>
                  </a:moveTo>
                  <a:lnTo>
                    <a:pt x="1160673" y="10515"/>
                  </a:lnTo>
                </a:path>
                <a:path w="1312545" h="12700">
                  <a:moveTo>
                    <a:pt x="1255292" y="10515"/>
                  </a:moveTo>
                  <a:lnTo>
                    <a:pt x="1295243" y="10515"/>
                  </a:lnTo>
                </a:path>
                <a:path w="1312545" h="12700">
                  <a:moveTo>
                    <a:pt x="25231" y="12618"/>
                  </a:moveTo>
                  <a:lnTo>
                    <a:pt x="54668" y="12618"/>
                  </a:lnTo>
                </a:path>
                <a:path w="1312545" h="12700">
                  <a:moveTo>
                    <a:pt x="170314" y="12618"/>
                  </a:moveTo>
                  <a:lnTo>
                    <a:pt x="197649" y="12618"/>
                  </a:lnTo>
                </a:path>
                <a:path w="1312545" h="12700">
                  <a:moveTo>
                    <a:pt x="376371" y="12618"/>
                  </a:moveTo>
                  <a:lnTo>
                    <a:pt x="401603" y="12618"/>
                  </a:lnTo>
                </a:path>
                <a:path w="1312545" h="12700">
                  <a:moveTo>
                    <a:pt x="571916" y="12618"/>
                  </a:moveTo>
                  <a:lnTo>
                    <a:pt x="597148" y="12618"/>
                  </a:lnTo>
                </a:path>
                <a:path w="1312545" h="12700">
                  <a:moveTo>
                    <a:pt x="712794" y="12618"/>
                  </a:moveTo>
                  <a:lnTo>
                    <a:pt x="740129" y="12618"/>
                  </a:lnTo>
                </a:path>
                <a:path w="1312545" h="12700">
                  <a:moveTo>
                    <a:pt x="883116" y="12618"/>
                  </a:moveTo>
                  <a:lnTo>
                    <a:pt x="912554" y="12618"/>
                  </a:lnTo>
                </a:path>
                <a:path w="1312545" h="12700">
                  <a:moveTo>
                    <a:pt x="1127017" y="12618"/>
                  </a:moveTo>
                  <a:lnTo>
                    <a:pt x="1152249" y="12618"/>
                  </a:lnTo>
                </a:path>
                <a:path w="1312545" h="12700">
                  <a:moveTo>
                    <a:pt x="1261602" y="12618"/>
                  </a:moveTo>
                  <a:lnTo>
                    <a:pt x="1288936" y="126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827611" y="2675717"/>
              <a:ext cx="121950" cy="149291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471028" y="4305269"/>
              <a:ext cx="411480" cy="122555"/>
            </a:xfrm>
            <a:custGeom>
              <a:avLst/>
              <a:gdLst/>
              <a:ahLst/>
              <a:cxnLst/>
              <a:rect l="l" t="t" r="r" b="b"/>
              <a:pathLst>
                <a:path w="411480" h="122554">
                  <a:moveTo>
                    <a:pt x="337492" y="73464"/>
                  </a:moveTo>
                  <a:lnTo>
                    <a:pt x="299633" y="95676"/>
                  </a:lnTo>
                  <a:lnTo>
                    <a:pt x="293324" y="98831"/>
                  </a:lnTo>
                  <a:lnTo>
                    <a:pt x="291221" y="107243"/>
                  </a:lnTo>
                  <a:lnTo>
                    <a:pt x="294375" y="113553"/>
                  </a:lnTo>
                  <a:lnTo>
                    <a:pt x="298566" y="119847"/>
                  </a:lnTo>
                  <a:lnTo>
                    <a:pt x="305943" y="121965"/>
                  </a:lnTo>
                  <a:lnTo>
                    <a:pt x="312237" y="117759"/>
                  </a:lnTo>
                  <a:lnTo>
                    <a:pt x="389126" y="73593"/>
                  </a:lnTo>
                  <a:lnTo>
                    <a:pt x="337492" y="73464"/>
                  </a:lnTo>
                  <a:close/>
                </a:path>
                <a:path w="411480" h="122554">
                  <a:moveTo>
                    <a:pt x="358767" y="60982"/>
                  </a:moveTo>
                  <a:lnTo>
                    <a:pt x="337492" y="73464"/>
                  </a:lnTo>
                  <a:lnTo>
                    <a:pt x="384779" y="73593"/>
                  </a:lnTo>
                  <a:lnTo>
                    <a:pt x="384779" y="72542"/>
                  </a:lnTo>
                  <a:lnTo>
                    <a:pt x="378470" y="72542"/>
                  </a:lnTo>
                  <a:lnTo>
                    <a:pt x="358767" y="60982"/>
                  </a:lnTo>
                  <a:close/>
                </a:path>
                <a:path w="411480" h="122554">
                  <a:moveTo>
                    <a:pt x="306979" y="0"/>
                  </a:moveTo>
                  <a:lnTo>
                    <a:pt x="298566" y="2103"/>
                  </a:lnTo>
                  <a:lnTo>
                    <a:pt x="295427" y="8412"/>
                  </a:lnTo>
                  <a:lnTo>
                    <a:pt x="291221" y="14721"/>
                  </a:lnTo>
                  <a:lnTo>
                    <a:pt x="293324" y="22082"/>
                  </a:lnTo>
                  <a:lnTo>
                    <a:pt x="299633" y="26289"/>
                  </a:lnTo>
                  <a:lnTo>
                    <a:pt x="335248" y="47184"/>
                  </a:lnTo>
                  <a:lnTo>
                    <a:pt x="384779" y="47320"/>
                  </a:lnTo>
                  <a:lnTo>
                    <a:pt x="384779" y="73593"/>
                  </a:lnTo>
                  <a:lnTo>
                    <a:pt x="389126" y="73593"/>
                  </a:lnTo>
                  <a:lnTo>
                    <a:pt x="411068" y="60990"/>
                  </a:lnTo>
                  <a:lnTo>
                    <a:pt x="313288" y="3154"/>
                  </a:lnTo>
                  <a:lnTo>
                    <a:pt x="306979" y="0"/>
                  </a:lnTo>
                  <a:close/>
                </a:path>
                <a:path w="411480" h="122554">
                  <a:moveTo>
                    <a:pt x="1051" y="46268"/>
                  </a:moveTo>
                  <a:lnTo>
                    <a:pt x="0" y="72542"/>
                  </a:lnTo>
                  <a:lnTo>
                    <a:pt x="337492" y="73464"/>
                  </a:lnTo>
                  <a:lnTo>
                    <a:pt x="358767" y="60982"/>
                  </a:lnTo>
                  <a:lnTo>
                    <a:pt x="335248" y="47184"/>
                  </a:lnTo>
                  <a:lnTo>
                    <a:pt x="1051" y="46268"/>
                  </a:lnTo>
                  <a:close/>
                </a:path>
                <a:path w="411480" h="122554">
                  <a:moveTo>
                    <a:pt x="378470" y="49423"/>
                  </a:moveTo>
                  <a:lnTo>
                    <a:pt x="358767" y="60982"/>
                  </a:lnTo>
                  <a:lnTo>
                    <a:pt x="378470" y="72542"/>
                  </a:lnTo>
                  <a:lnTo>
                    <a:pt x="378470" y="49423"/>
                  </a:lnTo>
                  <a:close/>
                </a:path>
                <a:path w="411480" h="122554">
                  <a:moveTo>
                    <a:pt x="384779" y="49423"/>
                  </a:moveTo>
                  <a:lnTo>
                    <a:pt x="378470" y="49423"/>
                  </a:lnTo>
                  <a:lnTo>
                    <a:pt x="378470" y="72542"/>
                  </a:lnTo>
                  <a:lnTo>
                    <a:pt x="384779" y="72542"/>
                  </a:lnTo>
                  <a:lnTo>
                    <a:pt x="384779" y="49423"/>
                  </a:lnTo>
                  <a:close/>
                </a:path>
                <a:path w="411480" h="122554">
                  <a:moveTo>
                    <a:pt x="335248" y="47184"/>
                  </a:moveTo>
                  <a:lnTo>
                    <a:pt x="358767" y="60982"/>
                  </a:lnTo>
                  <a:lnTo>
                    <a:pt x="378470" y="49423"/>
                  </a:lnTo>
                  <a:lnTo>
                    <a:pt x="384779" y="49423"/>
                  </a:lnTo>
                  <a:lnTo>
                    <a:pt x="384779" y="47320"/>
                  </a:lnTo>
                  <a:lnTo>
                    <a:pt x="335248" y="4718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2568713" y="2771304"/>
            <a:ext cx="784860" cy="404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C00000"/>
                </a:solidFill>
                <a:latin typeface="Tahoma"/>
                <a:cs typeface="Tahoma"/>
              </a:rPr>
              <a:t>proceso</a:t>
            </a:r>
            <a:r>
              <a:rPr sz="1250" spc="-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C00000"/>
                </a:solidFill>
                <a:latin typeface="Tahoma"/>
                <a:cs typeface="Tahoma"/>
              </a:rPr>
              <a:t>de </a:t>
            </a:r>
            <a:r>
              <a:rPr sz="1250" spc="-10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598345" y="4256835"/>
            <a:ext cx="151193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sz="1250">
              <a:latin typeface="Tahoma"/>
              <a:cs typeface="Tahoma"/>
            </a:endParaRPr>
          </a:p>
          <a:p>
            <a:pPr marL="523240" marR="5080" indent="57785">
              <a:lnSpc>
                <a:spcPct val="100000"/>
              </a:lnSpc>
              <a:spcBef>
                <a:spcPts val="1275"/>
              </a:spcBef>
            </a:pPr>
            <a:r>
              <a:rPr sz="1250" spc="-10" dirty="0">
                <a:solidFill>
                  <a:srgbClr val="C00000"/>
                </a:solidFill>
                <a:latin typeface="Tahoma"/>
                <a:cs typeface="Tahoma"/>
              </a:rPr>
              <a:t>movimiento </a:t>
            </a:r>
            <a:r>
              <a:rPr sz="1250" dirty="0">
                <a:solidFill>
                  <a:srgbClr val="C00000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C00000"/>
                </a:solidFill>
                <a:latin typeface="Tahoma"/>
                <a:cs typeface="Tahoma"/>
              </a:rPr>
              <a:t>adversario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423348" y="3847729"/>
            <a:ext cx="1471930" cy="911225"/>
            <a:chOff x="4423348" y="3847729"/>
            <a:chExt cx="1471930" cy="911225"/>
          </a:xfrm>
        </p:grpSpPr>
        <p:sp>
          <p:nvSpPr>
            <p:cNvPr id="143" name="object 143"/>
            <p:cNvSpPr/>
            <p:nvPr/>
          </p:nvSpPr>
          <p:spPr>
            <a:xfrm>
              <a:off x="5274929" y="3848999"/>
              <a:ext cx="46355" cy="4445"/>
            </a:xfrm>
            <a:custGeom>
              <a:avLst/>
              <a:gdLst/>
              <a:ahLst/>
              <a:cxnLst/>
              <a:rect l="l" t="t" r="r" b="b"/>
              <a:pathLst>
                <a:path w="46354" h="4445">
                  <a:moveTo>
                    <a:pt x="4190" y="0"/>
                  </a:moveTo>
                  <a:lnTo>
                    <a:pt x="39936" y="0"/>
                  </a:lnTo>
                </a:path>
                <a:path w="46354" h="4445">
                  <a:moveTo>
                    <a:pt x="4190" y="2103"/>
                  </a:moveTo>
                  <a:lnTo>
                    <a:pt x="39936" y="2103"/>
                  </a:lnTo>
                </a:path>
                <a:path w="46354" h="4445">
                  <a:moveTo>
                    <a:pt x="0" y="4206"/>
                  </a:moveTo>
                  <a:lnTo>
                    <a:pt x="46258" y="42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243382" y="3854257"/>
              <a:ext cx="128265" cy="7569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226557" y="3923645"/>
              <a:ext cx="153493" cy="1051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4780803" y="3933109"/>
              <a:ext cx="1011555" cy="183515"/>
            </a:xfrm>
            <a:custGeom>
              <a:avLst/>
              <a:gdLst/>
              <a:ahLst/>
              <a:cxnLst/>
              <a:rect l="l" t="t" r="r" b="b"/>
              <a:pathLst>
                <a:path w="1011554" h="183514">
                  <a:moveTo>
                    <a:pt x="441548" y="0"/>
                  </a:moveTo>
                  <a:lnTo>
                    <a:pt x="454164" y="0"/>
                  </a:lnTo>
                </a:path>
                <a:path w="1011554" h="183514">
                  <a:moveTo>
                    <a:pt x="586633" y="0"/>
                  </a:moveTo>
                  <a:lnTo>
                    <a:pt x="605557" y="0"/>
                  </a:lnTo>
                </a:path>
                <a:path w="1011554" h="183514">
                  <a:moveTo>
                    <a:pt x="435239" y="2103"/>
                  </a:moveTo>
                  <a:lnTo>
                    <a:pt x="449957" y="2103"/>
                  </a:lnTo>
                </a:path>
                <a:path w="1011554" h="183514">
                  <a:moveTo>
                    <a:pt x="489920" y="2103"/>
                  </a:moveTo>
                  <a:lnTo>
                    <a:pt x="565615" y="2103"/>
                  </a:lnTo>
                </a:path>
                <a:path w="1011554" h="183514">
                  <a:moveTo>
                    <a:pt x="592942" y="2103"/>
                  </a:moveTo>
                  <a:lnTo>
                    <a:pt x="609763" y="2103"/>
                  </a:lnTo>
                </a:path>
                <a:path w="1011554" h="183514">
                  <a:moveTo>
                    <a:pt x="435239" y="4206"/>
                  </a:moveTo>
                  <a:lnTo>
                    <a:pt x="449957" y="4206"/>
                  </a:lnTo>
                </a:path>
                <a:path w="1011554" h="183514">
                  <a:moveTo>
                    <a:pt x="489920" y="4206"/>
                  </a:moveTo>
                  <a:lnTo>
                    <a:pt x="565615" y="4206"/>
                  </a:lnTo>
                </a:path>
                <a:path w="1011554" h="183514">
                  <a:moveTo>
                    <a:pt x="592942" y="4206"/>
                  </a:moveTo>
                  <a:lnTo>
                    <a:pt x="609763" y="4206"/>
                  </a:lnTo>
                </a:path>
                <a:path w="1011554" h="183514">
                  <a:moveTo>
                    <a:pt x="431032" y="6309"/>
                  </a:moveTo>
                  <a:lnTo>
                    <a:pt x="443648" y="6309"/>
                  </a:lnTo>
                </a:path>
                <a:path w="1011554" h="183514">
                  <a:moveTo>
                    <a:pt x="496214" y="6309"/>
                  </a:moveTo>
                  <a:lnTo>
                    <a:pt x="563499" y="6309"/>
                  </a:lnTo>
                </a:path>
                <a:path w="1011554" h="183514">
                  <a:moveTo>
                    <a:pt x="597148" y="6309"/>
                  </a:moveTo>
                  <a:lnTo>
                    <a:pt x="613970" y="6309"/>
                  </a:lnTo>
                </a:path>
                <a:path w="1011554" h="183514">
                  <a:moveTo>
                    <a:pt x="424738" y="8412"/>
                  </a:moveTo>
                  <a:lnTo>
                    <a:pt x="439457" y="8412"/>
                  </a:lnTo>
                </a:path>
                <a:path w="1011554" h="183514">
                  <a:moveTo>
                    <a:pt x="498317" y="8412"/>
                  </a:moveTo>
                  <a:lnTo>
                    <a:pt x="561397" y="8412"/>
                  </a:lnTo>
                </a:path>
                <a:path w="1011554" h="183514">
                  <a:moveTo>
                    <a:pt x="603458" y="8412"/>
                  </a:moveTo>
                  <a:lnTo>
                    <a:pt x="618176" y="8412"/>
                  </a:lnTo>
                </a:path>
                <a:path w="1011554" h="183514">
                  <a:moveTo>
                    <a:pt x="420532" y="10515"/>
                  </a:moveTo>
                  <a:lnTo>
                    <a:pt x="433148" y="10515"/>
                  </a:lnTo>
                </a:path>
                <a:path w="1011554" h="183514">
                  <a:moveTo>
                    <a:pt x="504626" y="10515"/>
                  </a:moveTo>
                  <a:lnTo>
                    <a:pt x="555090" y="10515"/>
                  </a:lnTo>
                </a:path>
                <a:path w="1011554" h="183514">
                  <a:moveTo>
                    <a:pt x="607664" y="10515"/>
                  </a:moveTo>
                  <a:lnTo>
                    <a:pt x="624485" y="10515"/>
                  </a:lnTo>
                </a:path>
                <a:path w="1011554" h="183514">
                  <a:moveTo>
                    <a:pt x="414223" y="12618"/>
                  </a:moveTo>
                  <a:lnTo>
                    <a:pt x="428941" y="12618"/>
                  </a:lnTo>
                </a:path>
                <a:path w="1011554" h="183514">
                  <a:moveTo>
                    <a:pt x="508833" y="12618"/>
                  </a:moveTo>
                  <a:lnTo>
                    <a:pt x="550886" y="12618"/>
                  </a:lnTo>
                </a:path>
                <a:path w="1011554" h="183514">
                  <a:moveTo>
                    <a:pt x="609767" y="12618"/>
                  </a:moveTo>
                  <a:lnTo>
                    <a:pt x="628691" y="12618"/>
                  </a:lnTo>
                </a:path>
                <a:path w="1011554" h="183514">
                  <a:moveTo>
                    <a:pt x="414223" y="14721"/>
                  </a:moveTo>
                  <a:lnTo>
                    <a:pt x="428941" y="14721"/>
                  </a:lnTo>
                </a:path>
                <a:path w="1011554" h="183514">
                  <a:moveTo>
                    <a:pt x="508833" y="14721"/>
                  </a:moveTo>
                  <a:lnTo>
                    <a:pt x="550886" y="14721"/>
                  </a:lnTo>
                </a:path>
                <a:path w="1011554" h="183514">
                  <a:moveTo>
                    <a:pt x="609767" y="14721"/>
                  </a:moveTo>
                  <a:lnTo>
                    <a:pt x="628691" y="14721"/>
                  </a:lnTo>
                </a:path>
                <a:path w="1011554" h="183514">
                  <a:moveTo>
                    <a:pt x="410016" y="16824"/>
                  </a:moveTo>
                  <a:lnTo>
                    <a:pt x="422632" y="16824"/>
                  </a:lnTo>
                </a:path>
                <a:path w="1011554" h="183514">
                  <a:moveTo>
                    <a:pt x="517245" y="16824"/>
                  </a:moveTo>
                  <a:lnTo>
                    <a:pt x="542477" y="16824"/>
                  </a:lnTo>
                </a:path>
                <a:path w="1011554" h="183514">
                  <a:moveTo>
                    <a:pt x="616076" y="16824"/>
                  </a:moveTo>
                  <a:lnTo>
                    <a:pt x="635000" y="16824"/>
                  </a:lnTo>
                </a:path>
                <a:path w="1011554" h="183514">
                  <a:moveTo>
                    <a:pt x="403707" y="18912"/>
                  </a:moveTo>
                  <a:lnTo>
                    <a:pt x="418426" y="18912"/>
                  </a:lnTo>
                </a:path>
                <a:path w="1011554" h="183514">
                  <a:moveTo>
                    <a:pt x="519348" y="18912"/>
                  </a:moveTo>
                  <a:lnTo>
                    <a:pt x="527759" y="18912"/>
                  </a:lnTo>
                </a:path>
                <a:path w="1011554" h="183514">
                  <a:moveTo>
                    <a:pt x="620283" y="18912"/>
                  </a:moveTo>
                  <a:lnTo>
                    <a:pt x="639207" y="18912"/>
                  </a:lnTo>
                </a:path>
                <a:path w="1011554" h="183514">
                  <a:moveTo>
                    <a:pt x="399501" y="21015"/>
                  </a:moveTo>
                  <a:lnTo>
                    <a:pt x="412117" y="21015"/>
                  </a:lnTo>
                </a:path>
                <a:path w="1011554" h="183514">
                  <a:moveTo>
                    <a:pt x="521451" y="21015"/>
                  </a:moveTo>
                  <a:lnTo>
                    <a:pt x="527759" y="21015"/>
                  </a:lnTo>
                </a:path>
                <a:path w="1011554" h="183514">
                  <a:moveTo>
                    <a:pt x="626592" y="21015"/>
                  </a:moveTo>
                  <a:lnTo>
                    <a:pt x="645516" y="21015"/>
                  </a:lnTo>
                </a:path>
                <a:path w="1011554" h="183514">
                  <a:moveTo>
                    <a:pt x="393191" y="23119"/>
                  </a:moveTo>
                  <a:lnTo>
                    <a:pt x="407910" y="23119"/>
                  </a:lnTo>
                </a:path>
                <a:path w="1011554" h="183514">
                  <a:moveTo>
                    <a:pt x="521451" y="23119"/>
                  </a:moveTo>
                  <a:lnTo>
                    <a:pt x="529862" y="23119"/>
                  </a:lnTo>
                </a:path>
                <a:path w="1011554" h="183514">
                  <a:moveTo>
                    <a:pt x="630798" y="23119"/>
                  </a:moveTo>
                  <a:lnTo>
                    <a:pt x="649722" y="23119"/>
                  </a:lnTo>
                </a:path>
                <a:path w="1011554" h="183514">
                  <a:moveTo>
                    <a:pt x="393191" y="25222"/>
                  </a:moveTo>
                  <a:lnTo>
                    <a:pt x="407910" y="25222"/>
                  </a:lnTo>
                </a:path>
                <a:path w="1011554" h="183514">
                  <a:moveTo>
                    <a:pt x="521451" y="25222"/>
                  </a:moveTo>
                  <a:lnTo>
                    <a:pt x="529862" y="25222"/>
                  </a:lnTo>
                </a:path>
                <a:path w="1011554" h="183514">
                  <a:moveTo>
                    <a:pt x="630798" y="25222"/>
                  </a:moveTo>
                  <a:lnTo>
                    <a:pt x="649722" y="25222"/>
                  </a:lnTo>
                </a:path>
                <a:path w="1011554" h="183514">
                  <a:moveTo>
                    <a:pt x="388985" y="27325"/>
                  </a:moveTo>
                  <a:lnTo>
                    <a:pt x="401601" y="27325"/>
                  </a:lnTo>
                </a:path>
                <a:path w="1011554" h="183514">
                  <a:moveTo>
                    <a:pt x="525658" y="27325"/>
                  </a:moveTo>
                  <a:lnTo>
                    <a:pt x="529863" y="27325"/>
                  </a:lnTo>
                </a:path>
                <a:path w="1011554" h="183514">
                  <a:moveTo>
                    <a:pt x="637092" y="27325"/>
                  </a:moveTo>
                  <a:lnTo>
                    <a:pt x="656016" y="27325"/>
                  </a:lnTo>
                </a:path>
                <a:path w="1011554" h="183514">
                  <a:moveTo>
                    <a:pt x="384779" y="29428"/>
                  </a:moveTo>
                  <a:lnTo>
                    <a:pt x="397395" y="29428"/>
                  </a:lnTo>
                </a:path>
                <a:path w="1011554" h="183514">
                  <a:moveTo>
                    <a:pt x="525658" y="29428"/>
                  </a:moveTo>
                  <a:lnTo>
                    <a:pt x="531966" y="29428"/>
                  </a:lnTo>
                </a:path>
                <a:path w="1011554" h="183514">
                  <a:moveTo>
                    <a:pt x="641299" y="29428"/>
                  </a:moveTo>
                  <a:lnTo>
                    <a:pt x="660223" y="29428"/>
                  </a:lnTo>
                </a:path>
                <a:path w="1011554" h="183514">
                  <a:moveTo>
                    <a:pt x="378470" y="31531"/>
                  </a:moveTo>
                  <a:lnTo>
                    <a:pt x="391086" y="31531"/>
                  </a:lnTo>
                </a:path>
                <a:path w="1011554" h="183514">
                  <a:moveTo>
                    <a:pt x="527761" y="31531"/>
                  </a:moveTo>
                  <a:lnTo>
                    <a:pt x="531966" y="31531"/>
                  </a:lnTo>
                </a:path>
                <a:path w="1011554" h="183514">
                  <a:moveTo>
                    <a:pt x="647608" y="31531"/>
                  </a:moveTo>
                  <a:lnTo>
                    <a:pt x="662327" y="31531"/>
                  </a:lnTo>
                </a:path>
                <a:path w="1011554" h="183514">
                  <a:moveTo>
                    <a:pt x="374263" y="33634"/>
                  </a:moveTo>
                  <a:lnTo>
                    <a:pt x="386879" y="33634"/>
                  </a:lnTo>
                </a:path>
                <a:path w="1011554" h="183514">
                  <a:moveTo>
                    <a:pt x="527761" y="33634"/>
                  </a:moveTo>
                  <a:lnTo>
                    <a:pt x="534069" y="33634"/>
                  </a:lnTo>
                </a:path>
                <a:path w="1011554" h="183514">
                  <a:moveTo>
                    <a:pt x="651814" y="33634"/>
                  </a:moveTo>
                  <a:lnTo>
                    <a:pt x="668636" y="33634"/>
                  </a:lnTo>
                </a:path>
                <a:path w="1011554" h="183514">
                  <a:moveTo>
                    <a:pt x="374263" y="35737"/>
                  </a:moveTo>
                  <a:lnTo>
                    <a:pt x="386879" y="35737"/>
                  </a:lnTo>
                </a:path>
                <a:path w="1011554" h="183514">
                  <a:moveTo>
                    <a:pt x="527761" y="35737"/>
                  </a:moveTo>
                  <a:lnTo>
                    <a:pt x="534069" y="35737"/>
                  </a:lnTo>
                </a:path>
                <a:path w="1011554" h="183514">
                  <a:moveTo>
                    <a:pt x="651814" y="35737"/>
                  </a:moveTo>
                  <a:lnTo>
                    <a:pt x="668636" y="35737"/>
                  </a:lnTo>
                </a:path>
                <a:path w="1011554" h="183514">
                  <a:moveTo>
                    <a:pt x="367954" y="37840"/>
                  </a:moveTo>
                  <a:lnTo>
                    <a:pt x="380570" y="37840"/>
                  </a:lnTo>
                </a:path>
                <a:path w="1011554" h="183514">
                  <a:moveTo>
                    <a:pt x="529864" y="37840"/>
                  </a:moveTo>
                  <a:lnTo>
                    <a:pt x="534069" y="37840"/>
                  </a:lnTo>
                </a:path>
                <a:path w="1011554" h="183514">
                  <a:moveTo>
                    <a:pt x="658124" y="37840"/>
                  </a:moveTo>
                  <a:lnTo>
                    <a:pt x="672842" y="37840"/>
                  </a:lnTo>
                </a:path>
                <a:path w="1011554" h="183514">
                  <a:moveTo>
                    <a:pt x="359542" y="39944"/>
                  </a:moveTo>
                  <a:lnTo>
                    <a:pt x="376363" y="39944"/>
                  </a:lnTo>
                </a:path>
                <a:path w="1011554" h="183514">
                  <a:moveTo>
                    <a:pt x="529864" y="39944"/>
                  </a:moveTo>
                  <a:lnTo>
                    <a:pt x="538274" y="39944"/>
                  </a:lnTo>
                </a:path>
                <a:path w="1011554" h="183514">
                  <a:moveTo>
                    <a:pt x="660227" y="39944"/>
                  </a:moveTo>
                  <a:lnTo>
                    <a:pt x="679151" y="39944"/>
                  </a:lnTo>
                </a:path>
                <a:path w="1011554" h="183514">
                  <a:moveTo>
                    <a:pt x="355351" y="42047"/>
                  </a:moveTo>
                  <a:lnTo>
                    <a:pt x="370069" y="42047"/>
                  </a:lnTo>
                </a:path>
                <a:path w="1011554" h="183514">
                  <a:moveTo>
                    <a:pt x="531967" y="42047"/>
                  </a:moveTo>
                  <a:lnTo>
                    <a:pt x="538275" y="42047"/>
                  </a:lnTo>
                </a:path>
                <a:path w="1011554" h="183514">
                  <a:moveTo>
                    <a:pt x="664433" y="42047"/>
                  </a:moveTo>
                  <a:lnTo>
                    <a:pt x="683357" y="42047"/>
                  </a:lnTo>
                </a:path>
                <a:path w="1011554" h="183514">
                  <a:moveTo>
                    <a:pt x="349041" y="44150"/>
                  </a:moveTo>
                  <a:lnTo>
                    <a:pt x="363760" y="44150"/>
                  </a:lnTo>
                </a:path>
                <a:path w="1011554" h="183514">
                  <a:moveTo>
                    <a:pt x="531967" y="44150"/>
                  </a:moveTo>
                  <a:lnTo>
                    <a:pt x="540378" y="44150"/>
                  </a:lnTo>
                </a:path>
                <a:path w="1011554" h="183514">
                  <a:moveTo>
                    <a:pt x="670742" y="44150"/>
                  </a:moveTo>
                  <a:lnTo>
                    <a:pt x="689666" y="44150"/>
                  </a:lnTo>
                </a:path>
                <a:path w="1011554" h="183514">
                  <a:moveTo>
                    <a:pt x="344835" y="46253"/>
                  </a:moveTo>
                  <a:lnTo>
                    <a:pt x="357451" y="46253"/>
                  </a:lnTo>
                </a:path>
                <a:path w="1011554" h="183514">
                  <a:moveTo>
                    <a:pt x="534070" y="46253"/>
                  </a:moveTo>
                  <a:lnTo>
                    <a:pt x="540378" y="46253"/>
                  </a:lnTo>
                </a:path>
                <a:path w="1011554" h="183514">
                  <a:moveTo>
                    <a:pt x="674949" y="46253"/>
                  </a:moveTo>
                  <a:lnTo>
                    <a:pt x="693873" y="46253"/>
                  </a:lnTo>
                </a:path>
                <a:path w="1011554" h="183514">
                  <a:moveTo>
                    <a:pt x="344835" y="48356"/>
                  </a:moveTo>
                  <a:lnTo>
                    <a:pt x="357451" y="48356"/>
                  </a:lnTo>
                </a:path>
                <a:path w="1011554" h="183514">
                  <a:moveTo>
                    <a:pt x="534070" y="48356"/>
                  </a:moveTo>
                  <a:lnTo>
                    <a:pt x="540378" y="48356"/>
                  </a:lnTo>
                </a:path>
                <a:path w="1011554" h="183514">
                  <a:moveTo>
                    <a:pt x="674949" y="48356"/>
                  </a:moveTo>
                  <a:lnTo>
                    <a:pt x="693873" y="48356"/>
                  </a:lnTo>
                </a:path>
                <a:path w="1011554" h="183514">
                  <a:moveTo>
                    <a:pt x="338526" y="50459"/>
                  </a:moveTo>
                  <a:lnTo>
                    <a:pt x="353244" y="50459"/>
                  </a:lnTo>
                </a:path>
                <a:path w="1011554" h="183514">
                  <a:moveTo>
                    <a:pt x="534070" y="50459"/>
                  </a:moveTo>
                  <a:lnTo>
                    <a:pt x="542481" y="50459"/>
                  </a:lnTo>
                </a:path>
                <a:path w="1011554" h="183514">
                  <a:moveTo>
                    <a:pt x="681258" y="50459"/>
                  </a:moveTo>
                  <a:lnTo>
                    <a:pt x="700182" y="50459"/>
                  </a:lnTo>
                </a:path>
                <a:path w="1011554" h="183514">
                  <a:moveTo>
                    <a:pt x="334319" y="52562"/>
                  </a:moveTo>
                  <a:lnTo>
                    <a:pt x="346935" y="52562"/>
                  </a:lnTo>
                </a:path>
                <a:path w="1011554" h="183514">
                  <a:moveTo>
                    <a:pt x="538276" y="52562"/>
                  </a:moveTo>
                  <a:lnTo>
                    <a:pt x="542482" y="52562"/>
                  </a:lnTo>
                </a:path>
                <a:path w="1011554" h="183514">
                  <a:moveTo>
                    <a:pt x="685464" y="52562"/>
                  </a:moveTo>
                  <a:lnTo>
                    <a:pt x="704388" y="52562"/>
                  </a:lnTo>
                </a:path>
                <a:path w="1011554" h="183514">
                  <a:moveTo>
                    <a:pt x="328010" y="54665"/>
                  </a:moveTo>
                  <a:lnTo>
                    <a:pt x="342729" y="54665"/>
                  </a:lnTo>
                </a:path>
                <a:path w="1011554" h="183514">
                  <a:moveTo>
                    <a:pt x="538276" y="54665"/>
                  </a:moveTo>
                  <a:lnTo>
                    <a:pt x="544584" y="54665"/>
                  </a:lnTo>
                </a:path>
                <a:path w="1011554" h="183514">
                  <a:moveTo>
                    <a:pt x="691774" y="54665"/>
                  </a:moveTo>
                  <a:lnTo>
                    <a:pt x="710698" y="54665"/>
                  </a:lnTo>
                </a:path>
                <a:path w="1011554" h="183514">
                  <a:moveTo>
                    <a:pt x="323804" y="56768"/>
                  </a:moveTo>
                  <a:lnTo>
                    <a:pt x="336420" y="56768"/>
                  </a:lnTo>
                </a:path>
                <a:path w="1011554" h="183514">
                  <a:moveTo>
                    <a:pt x="540379" y="56768"/>
                  </a:moveTo>
                  <a:lnTo>
                    <a:pt x="544585" y="56768"/>
                  </a:lnTo>
                </a:path>
                <a:path w="1011554" h="183514">
                  <a:moveTo>
                    <a:pt x="695980" y="56768"/>
                  </a:moveTo>
                  <a:lnTo>
                    <a:pt x="714904" y="56768"/>
                  </a:lnTo>
                </a:path>
                <a:path w="1011554" h="183514">
                  <a:moveTo>
                    <a:pt x="323804" y="58872"/>
                  </a:moveTo>
                  <a:lnTo>
                    <a:pt x="336420" y="58872"/>
                  </a:lnTo>
                </a:path>
                <a:path w="1011554" h="183514">
                  <a:moveTo>
                    <a:pt x="540379" y="58872"/>
                  </a:moveTo>
                  <a:lnTo>
                    <a:pt x="544585" y="58872"/>
                  </a:lnTo>
                </a:path>
                <a:path w="1011554" h="183514">
                  <a:moveTo>
                    <a:pt x="695980" y="58872"/>
                  </a:moveTo>
                  <a:lnTo>
                    <a:pt x="714904" y="58872"/>
                  </a:lnTo>
                </a:path>
                <a:path w="1011554" h="183514">
                  <a:moveTo>
                    <a:pt x="319598" y="60975"/>
                  </a:moveTo>
                  <a:lnTo>
                    <a:pt x="332213" y="60975"/>
                  </a:lnTo>
                </a:path>
                <a:path w="1011554" h="183514">
                  <a:moveTo>
                    <a:pt x="540379" y="60975"/>
                  </a:moveTo>
                  <a:lnTo>
                    <a:pt x="548790" y="60975"/>
                  </a:lnTo>
                </a:path>
                <a:path w="1011554" h="183514">
                  <a:moveTo>
                    <a:pt x="702274" y="60975"/>
                  </a:moveTo>
                  <a:lnTo>
                    <a:pt x="716993" y="60975"/>
                  </a:lnTo>
                </a:path>
                <a:path w="1011554" h="183514">
                  <a:moveTo>
                    <a:pt x="313288" y="63078"/>
                  </a:moveTo>
                  <a:lnTo>
                    <a:pt x="325904" y="63078"/>
                  </a:lnTo>
                </a:path>
                <a:path w="1011554" h="183514">
                  <a:moveTo>
                    <a:pt x="542483" y="63078"/>
                  </a:moveTo>
                  <a:lnTo>
                    <a:pt x="548791" y="63078"/>
                  </a:lnTo>
                </a:path>
                <a:path w="1011554" h="183514">
                  <a:moveTo>
                    <a:pt x="706480" y="63078"/>
                  </a:moveTo>
                  <a:lnTo>
                    <a:pt x="723301" y="63078"/>
                  </a:lnTo>
                </a:path>
                <a:path w="1011554" h="183514">
                  <a:moveTo>
                    <a:pt x="309082" y="65181"/>
                  </a:moveTo>
                  <a:lnTo>
                    <a:pt x="321698" y="65181"/>
                  </a:lnTo>
                </a:path>
                <a:path w="1011554" h="183514">
                  <a:moveTo>
                    <a:pt x="542483" y="65181"/>
                  </a:moveTo>
                  <a:lnTo>
                    <a:pt x="550893" y="65181"/>
                  </a:lnTo>
                </a:path>
                <a:path w="1011554" h="183514">
                  <a:moveTo>
                    <a:pt x="712790" y="65181"/>
                  </a:moveTo>
                  <a:lnTo>
                    <a:pt x="727508" y="65181"/>
                  </a:lnTo>
                </a:path>
                <a:path w="1011554" h="183514">
                  <a:moveTo>
                    <a:pt x="302773" y="67284"/>
                  </a:moveTo>
                  <a:lnTo>
                    <a:pt x="315389" y="67284"/>
                  </a:lnTo>
                </a:path>
                <a:path w="1011554" h="183514">
                  <a:moveTo>
                    <a:pt x="544586" y="67284"/>
                  </a:moveTo>
                  <a:lnTo>
                    <a:pt x="550894" y="67284"/>
                  </a:lnTo>
                </a:path>
                <a:path w="1011554" h="183514">
                  <a:moveTo>
                    <a:pt x="714893" y="67284"/>
                  </a:moveTo>
                  <a:lnTo>
                    <a:pt x="733817" y="67284"/>
                  </a:lnTo>
                </a:path>
                <a:path w="1011554" h="183514">
                  <a:moveTo>
                    <a:pt x="302773" y="69387"/>
                  </a:moveTo>
                  <a:lnTo>
                    <a:pt x="315389" y="69387"/>
                  </a:lnTo>
                </a:path>
                <a:path w="1011554" h="183514">
                  <a:moveTo>
                    <a:pt x="544586" y="69387"/>
                  </a:moveTo>
                  <a:lnTo>
                    <a:pt x="550894" y="69387"/>
                  </a:lnTo>
                </a:path>
                <a:path w="1011554" h="183514">
                  <a:moveTo>
                    <a:pt x="714893" y="69387"/>
                  </a:moveTo>
                  <a:lnTo>
                    <a:pt x="733817" y="69387"/>
                  </a:lnTo>
                </a:path>
                <a:path w="1011554" h="183514">
                  <a:moveTo>
                    <a:pt x="298566" y="71490"/>
                  </a:moveTo>
                  <a:lnTo>
                    <a:pt x="311182" y="71490"/>
                  </a:lnTo>
                </a:path>
                <a:path w="1011554" h="183514">
                  <a:moveTo>
                    <a:pt x="544586" y="71490"/>
                  </a:moveTo>
                  <a:lnTo>
                    <a:pt x="552996" y="71490"/>
                  </a:lnTo>
                </a:path>
                <a:path w="1011554" h="183514">
                  <a:moveTo>
                    <a:pt x="721202" y="71490"/>
                  </a:moveTo>
                  <a:lnTo>
                    <a:pt x="738023" y="71490"/>
                  </a:lnTo>
                </a:path>
                <a:path w="1011554" h="183514">
                  <a:moveTo>
                    <a:pt x="292257" y="73593"/>
                  </a:moveTo>
                  <a:lnTo>
                    <a:pt x="304873" y="73593"/>
                  </a:lnTo>
                </a:path>
                <a:path w="1011554" h="183514">
                  <a:moveTo>
                    <a:pt x="548792" y="73593"/>
                  </a:moveTo>
                  <a:lnTo>
                    <a:pt x="552997" y="73593"/>
                  </a:lnTo>
                </a:path>
                <a:path w="1011554" h="183514">
                  <a:moveTo>
                    <a:pt x="725408" y="73593"/>
                  </a:moveTo>
                  <a:lnTo>
                    <a:pt x="744332" y="73593"/>
                  </a:lnTo>
                </a:path>
                <a:path w="1011554" h="183514">
                  <a:moveTo>
                    <a:pt x="288051" y="75697"/>
                  </a:moveTo>
                  <a:lnTo>
                    <a:pt x="300667" y="75697"/>
                  </a:lnTo>
                </a:path>
                <a:path w="1011554" h="183514">
                  <a:moveTo>
                    <a:pt x="548792" y="75697"/>
                  </a:moveTo>
                  <a:lnTo>
                    <a:pt x="555100" y="75697"/>
                  </a:lnTo>
                </a:path>
                <a:path w="1011554" h="183514">
                  <a:moveTo>
                    <a:pt x="729614" y="75697"/>
                  </a:moveTo>
                  <a:lnTo>
                    <a:pt x="748538" y="75697"/>
                  </a:lnTo>
                </a:path>
                <a:path w="1011554" h="183514">
                  <a:moveTo>
                    <a:pt x="281757" y="77800"/>
                  </a:moveTo>
                  <a:lnTo>
                    <a:pt x="294373" y="77800"/>
                  </a:lnTo>
                </a:path>
                <a:path w="1011554" h="183514">
                  <a:moveTo>
                    <a:pt x="550895" y="77800"/>
                  </a:moveTo>
                  <a:lnTo>
                    <a:pt x="555100" y="77800"/>
                  </a:lnTo>
                </a:path>
                <a:path w="1011554" h="183514">
                  <a:moveTo>
                    <a:pt x="735924" y="77800"/>
                  </a:moveTo>
                  <a:lnTo>
                    <a:pt x="754848" y="77800"/>
                  </a:lnTo>
                </a:path>
                <a:path w="1011554" h="183514">
                  <a:moveTo>
                    <a:pt x="281757" y="79903"/>
                  </a:moveTo>
                  <a:lnTo>
                    <a:pt x="294373" y="79903"/>
                  </a:lnTo>
                </a:path>
                <a:path w="1011554" h="183514">
                  <a:moveTo>
                    <a:pt x="550895" y="79903"/>
                  </a:moveTo>
                  <a:lnTo>
                    <a:pt x="555100" y="79903"/>
                  </a:lnTo>
                </a:path>
                <a:path w="1011554" h="183514">
                  <a:moveTo>
                    <a:pt x="735924" y="79903"/>
                  </a:moveTo>
                  <a:lnTo>
                    <a:pt x="754848" y="79903"/>
                  </a:lnTo>
                </a:path>
                <a:path w="1011554" h="183514">
                  <a:moveTo>
                    <a:pt x="277550" y="82006"/>
                  </a:moveTo>
                  <a:lnTo>
                    <a:pt x="290166" y="82006"/>
                  </a:lnTo>
                </a:path>
                <a:path w="1011554" h="183514">
                  <a:moveTo>
                    <a:pt x="550895" y="82006"/>
                  </a:moveTo>
                  <a:lnTo>
                    <a:pt x="559306" y="82006"/>
                  </a:lnTo>
                </a:path>
                <a:path w="1011554" h="183514">
                  <a:moveTo>
                    <a:pt x="740130" y="82006"/>
                  </a:moveTo>
                  <a:lnTo>
                    <a:pt x="759054" y="82006"/>
                  </a:lnTo>
                </a:path>
                <a:path w="1011554" h="183514">
                  <a:moveTo>
                    <a:pt x="271241" y="84109"/>
                  </a:moveTo>
                  <a:lnTo>
                    <a:pt x="283857" y="84109"/>
                  </a:lnTo>
                </a:path>
                <a:path w="1011554" h="183514">
                  <a:moveTo>
                    <a:pt x="552998" y="84109"/>
                  </a:moveTo>
                  <a:lnTo>
                    <a:pt x="559306" y="84109"/>
                  </a:lnTo>
                </a:path>
                <a:path w="1011554" h="183514">
                  <a:moveTo>
                    <a:pt x="746439" y="84109"/>
                  </a:moveTo>
                  <a:lnTo>
                    <a:pt x="765363" y="84109"/>
                  </a:lnTo>
                </a:path>
                <a:path w="1011554" h="183514">
                  <a:moveTo>
                    <a:pt x="267035" y="86212"/>
                  </a:moveTo>
                  <a:lnTo>
                    <a:pt x="279651" y="86212"/>
                  </a:lnTo>
                </a:path>
                <a:path w="1011554" h="183514">
                  <a:moveTo>
                    <a:pt x="552998" y="86212"/>
                  </a:moveTo>
                  <a:lnTo>
                    <a:pt x="561409" y="86212"/>
                  </a:lnTo>
                </a:path>
                <a:path w="1011554" h="183514">
                  <a:moveTo>
                    <a:pt x="750646" y="86212"/>
                  </a:moveTo>
                  <a:lnTo>
                    <a:pt x="767467" y="86212"/>
                  </a:lnTo>
                </a:path>
                <a:path w="1011554" h="183514">
                  <a:moveTo>
                    <a:pt x="260725" y="88315"/>
                  </a:moveTo>
                  <a:lnTo>
                    <a:pt x="273341" y="88315"/>
                  </a:lnTo>
                </a:path>
                <a:path w="1011554" h="183514">
                  <a:moveTo>
                    <a:pt x="555101" y="88315"/>
                  </a:moveTo>
                  <a:lnTo>
                    <a:pt x="563512" y="88315"/>
                  </a:lnTo>
                </a:path>
                <a:path w="1011554" h="183514">
                  <a:moveTo>
                    <a:pt x="756955" y="88315"/>
                  </a:moveTo>
                  <a:lnTo>
                    <a:pt x="771674" y="88315"/>
                  </a:lnTo>
                </a:path>
                <a:path w="1011554" h="183514">
                  <a:moveTo>
                    <a:pt x="260725" y="90403"/>
                  </a:moveTo>
                  <a:lnTo>
                    <a:pt x="273341" y="90403"/>
                  </a:lnTo>
                </a:path>
                <a:path w="1011554" h="183514">
                  <a:moveTo>
                    <a:pt x="555101" y="90403"/>
                  </a:moveTo>
                  <a:lnTo>
                    <a:pt x="563512" y="90403"/>
                  </a:lnTo>
                </a:path>
                <a:path w="1011554" h="183514">
                  <a:moveTo>
                    <a:pt x="756955" y="90403"/>
                  </a:moveTo>
                  <a:lnTo>
                    <a:pt x="771674" y="90403"/>
                  </a:lnTo>
                </a:path>
                <a:path w="1011554" h="183514">
                  <a:moveTo>
                    <a:pt x="256519" y="92506"/>
                  </a:moveTo>
                  <a:lnTo>
                    <a:pt x="269135" y="92506"/>
                  </a:lnTo>
                </a:path>
                <a:path w="1011554" h="183514">
                  <a:moveTo>
                    <a:pt x="559307" y="92506"/>
                  </a:moveTo>
                  <a:lnTo>
                    <a:pt x="563513" y="92506"/>
                  </a:lnTo>
                </a:path>
                <a:path w="1011554" h="183514">
                  <a:moveTo>
                    <a:pt x="761161" y="92506"/>
                  </a:moveTo>
                  <a:lnTo>
                    <a:pt x="777983" y="92506"/>
                  </a:lnTo>
                </a:path>
                <a:path w="1011554" h="183514">
                  <a:moveTo>
                    <a:pt x="248107" y="94609"/>
                  </a:moveTo>
                  <a:lnTo>
                    <a:pt x="262825" y="94609"/>
                  </a:lnTo>
                </a:path>
                <a:path w="1011554" h="183514">
                  <a:moveTo>
                    <a:pt x="559307" y="94609"/>
                  </a:moveTo>
                  <a:lnTo>
                    <a:pt x="565615" y="94609"/>
                  </a:lnTo>
                </a:path>
                <a:path w="1011554" h="183514">
                  <a:moveTo>
                    <a:pt x="765368" y="94609"/>
                  </a:moveTo>
                  <a:lnTo>
                    <a:pt x="782189" y="94609"/>
                  </a:lnTo>
                </a:path>
                <a:path w="1011554" h="183514">
                  <a:moveTo>
                    <a:pt x="243900" y="96713"/>
                  </a:moveTo>
                  <a:lnTo>
                    <a:pt x="258619" y="96713"/>
                  </a:lnTo>
                </a:path>
                <a:path w="1011554" h="183514">
                  <a:moveTo>
                    <a:pt x="561411" y="96713"/>
                  </a:moveTo>
                  <a:lnTo>
                    <a:pt x="565616" y="96713"/>
                  </a:lnTo>
                </a:path>
                <a:path w="1011554" h="183514">
                  <a:moveTo>
                    <a:pt x="769574" y="96713"/>
                  </a:moveTo>
                  <a:lnTo>
                    <a:pt x="788498" y="96713"/>
                  </a:lnTo>
                </a:path>
                <a:path w="1011554" h="183514">
                  <a:moveTo>
                    <a:pt x="237591" y="98816"/>
                  </a:moveTo>
                  <a:lnTo>
                    <a:pt x="250207" y="98816"/>
                  </a:lnTo>
                </a:path>
                <a:path w="1011554" h="183514">
                  <a:moveTo>
                    <a:pt x="561411" y="98816"/>
                  </a:moveTo>
                  <a:lnTo>
                    <a:pt x="569821" y="98816"/>
                  </a:lnTo>
                </a:path>
                <a:path w="1011554" h="183514">
                  <a:moveTo>
                    <a:pt x="775868" y="98816"/>
                  </a:moveTo>
                  <a:lnTo>
                    <a:pt x="792689" y="98816"/>
                  </a:lnTo>
                </a:path>
                <a:path w="1011554" h="183514">
                  <a:moveTo>
                    <a:pt x="237591" y="100919"/>
                  </a:moveTo>
                  <a:lnTo>
                    <a:pt x="250207" y="100919"/>
                  </a:lnTo>
                </a:path>
                <a:path w="1011554" h="183514">
                  <a:moveTo>
                    <a:pt x="561411" y="100919"/>
                  </a:moveTo>
                  <a:lnTo>
                    <a:pt x="569821" y="100919"/>
                  </a:lnTo>
                </a:path>
                <a:path w="1011554" h="183514">
                  <a:moveTo>
                    <a:pt x="775868" y="100919"/>
                  </a:moveTo>
                  <a:lnTo>
                    <a:pt x="792689" y="100919"/>
                  </a:lnTo>
                </a:path>
                <a:path w="1011554" h="183514">
                  <a:moveTo>
                    <a:pt x="233385" y="103022"/>
                  </a:moveTo>
                  <a:lnTo>
                    <a:pt x="246001" y="103022"/>
                  </a:lnTo>
                </a:path>
                <a:path w="1011554" h="183514">
                  <a:moveTo>
                    <a:pt x="563514" y="103022"/>
                  </a:moveTo>
                  <a:lnTo>
                    <a:pt x="569822" y="103022"/>
                  </a:lnTo>
                </a:path>
                <a:path w="1011554" h="183514">
                  <a:moveTo>
                    <a:pt x="780074" y="103022"/>
                  </a:moveTo>
                  <a:lnTo>
                    <a:pt x="798998" y="103022"/>
                  </a:lnTo>
                </a:path>
                <a:path w="1011554" h="183514">
                  <a:moveTo>
                    <a:pt x="227075" y="105125"/>
                  </a:moveTo>
                  <a:lnTo>
                    <a:pt x="239691" y="105125"/>
                  </a:lnTo>
                </a:path>
                <a:path w="1011554" h="183514">
                  <a:moveTo>
                    <a:pt x="563514" y="105125"/>
                  </a:moveTo>
                  <a:lnTo>
                    <a:pt x="571924" y="105125"/>
                  </a:lnTo>
                </a:path>
                <a:path w="1011554" h="183514">
                  <a:moveTo>
                    <a:pt x="786383" y="105125"/>
                  </a:moveTo>
                  <a:lnTo>
                    <a:pt x="803205" y="105125"/>
                  </a:lnTo>
                </a:path>
                <a:path w="1011554" h="183514">
                  <a:moveTo>
                    <a:pt x="222869" y="107228"/>
                  </a:moveTo>
                  <a:lnTo>
                    <a:pt x="235485" y="107228"/>
                  </a:lnTo>
                </a:path>
                <a:path w="1011554" h="183514">
                  <a:moveTo>
                    <a:pt x="565602" y="107228"/>
                  </a:moveTo>
                  <a:lnTo>
                    <a:pt x="571910" y="107228"/>
                  </a:lnTo>
                </a:path>
                <a:path w="1011554" h="183514">
                  <a:moveTo>
                    <a:pt x="790590" y="107228"/>
                  </a:moveTo>
                  <a:lnTo>
                    <a:pt x="809514" y="107228"/>
                  </a:lnTo>
                </a:path>
                <a:path w="1011554" h="183514">
                  <a:moveTo>
                    <a:pt x="216560" y="109331"/>
                  </a:moveTo>
                  <a:lnTo>
                    <a:pt x="229176" y="109331"/>
                  </a:lnTo>
                </a:path>
                <a:path w="1011554" h="183514">
                  <a:moveTo>
                    <a:pt x="565602" y="109331"/>
                  </a:moveTo>
                  <a:lnTo>
                    <a:pt x="574012" y="109331"/>
                  </a:lnTo>
                </a:path>
                <a:path w="1011554" h="183514">
                  <a:moveTo>
                    <a:pt x="796899" y="109331"/>
                  </a:moveTo>
                  <a:lnTo>
                    <a:pt x="813720" y="109331"/>
                  </a:lnTo>
                </a:path>
                <a:path w="1011554" h="183514">
                  <a:moveTo>
                    <a:pt x="216560" y="111434"/>
                  </a:moveTo>
                  <a:lnTo>
                    <a:pt x="229176" y="111434"/>
                  </a:lnTo>
                </a:path>
                <a:path w="1011554" h="183514">
                  <a:moveTo>
                    <a:pt x="565602" y="111434"/>
                  </a:moveTo>
                  <a:lnTo>
                    <a:pt x="574012" y="111434"/>
                  </a:lnTo>
                </a:path>
                <a:path w="1011554" h="183514">
                  <a:moveTo>
                    <a:pt x="796899" y="111434"/>
                  </a:moveTo>
                  <a:lnTo>
                    <a:pt x="813720" y="111434"/>
                  </a:lnTo>
                </a:path>
                <a:path w="1011554" h="183514">
                  <a:moveTo>
                    <a:pt x="212369" y="113537"/>
                  </a:moveTo>
                  <a:lnTo>
                    <a:pt x="224985" y="113537"/>
                  </a:lnTo>
                </a:path>
                <a:path w="1011554" h="183514">
                  <a:moveTo>
                    <a:pt x="569808" y="113537"/>
                  </a:moveTo>
                  <a:lnTo>
                    <a:pt x="574013" y="113537"/>
                  </a:lnTo>
                </a:path>
                <a:path w="1011554" h="183514">
                  <a:moveTo>
                    <a:pt x="801105" y="113537"/>
                  </a:moveTo>
                  <a:lnTo>
                    <a:pt x="820029" y="113537"/>
                  </a:lnTo>
                </a:path>
                <a:path w="1011554" h="183514">
                  <a:moveTo>
                    <a:pt x="206060" y="115641"/>
                  </a:moveTo>
                  <a:lnTo>
                    <a:pt x="218675" y="115641"/>
                  </a:lnTo>
                </a:path>
                <a:path w="1011554" h="183514">
                  <a:moveTo>
                    <a:pt x="569808" y="115641"/>
                  </a:moveTo>
                  <a:lnTo>
                    <a:pt x="576116" y="115641"/>
                  </a:lnTo>
                </a:path>
                <a:path w="1011554" h="183514">
                  <a:moveTo>
                    <a:pt x="805312" y="115641"/>
                  </a:moveTo>
                  <a:lnTo>
                    <a:pt x="822133" y="115641"/>
                  </a:lnTo>
                </a:path>
                <a:path w="1011554" h="183514">
                  <a:moveTo>
                    <a:pt x="201853" y="117744"/>
                  </a:moveTo>
                  <a:lnTo>
                    <a:pt x="214469" y="117744"/>
                  </a:lnTo>
                </a:path>
                <a:path w="1011554" h="183514">
                  <a:moveTo>
                    <a:pt x="571911" y="117744"/>
                  </a:moveTo>
                  <a:lnTo>
                    <a:pt x="576116" y="117744"/>
                  </a:lnTo>
                </a:path>
                <a:path w="1011554" h="183514">
                  <a:moveTo>
                    <a:pt x="811621" y="117744"/>
                  </a:moveTo>
                  <a:lnTo>
                    <a:pt x="826340" y="117744"/>
                  </a:lnTo>
                </a:path>
                <a:path w="1011554" h="183514">
                  <a:moveTo>
                    <a:pt x="195544" y="119847"/>
                  </a:moveTo>
                  <a:lnTo>
                    <a:pt x="208160" y="119847"/>
                  </a:lnTo>
                </a:path>
                <a:path w="1011554" h="183514">
                  <a:moveTo>
                    <a:pt x="571911" y="119847"/>
                  </a:moveTo>
                  <a:lnTo>
                    <a:pt x="580322" y="119847"/>
                  </a:lnTo>
                </a:path>
                <a:path w="1011554" h="183514">
                  <a:moveTo>
                    <a:pt x="815827" y="119847"/>
                  </a:moveTo>
                  <a:lnTo>
                    <a:pt x="832648" y="119847"/>
                  </a:lnTo>
                </a:path>
                <a:path w="1011554" h="183514">
                  <a:moveTo>
                    <a:pt x="191338" y="121950"/>
                  </a:moveTo>
                  <a:lnTo>
                    <a:pt x="203954" y="121950"/>
                  </a:lnTo>
                </a:path>
                <a:path w="1011554" h="183514">
                  <a:moveTo>
                    <a:pt x="574014" y="121950"/>
                  </a:moveTo>
                  <a:lnTo>
                    <a:pt x="580322" y="121950"/>
                  </a:lnTo>
                </a:path>
                <a:path w="1011554" h="183514">
                  <a:moveTo>
                    <a:pt x="820033" y="121950"/>
                  </a:moveTo>
                  <a:lnTo>
                    <a:pt x="836855" y="121950"/>
                  </a:lnTo>
                </a:path>
                <a:path w="1011554" h="183514">
                  <a:moveTo>
                    <a:pt x="191338" y="124053"/>
                  </a:moveTo>
                  <a:lnTo>
                    <a:pt x="203954" y="124053"/>
                  </a:lnTo>
                </a:path>
                <a:path w="1011554" h="183514">
                  <a:moveTo>
                    <a:pt x="574014" y="124053"/>
                  </a:moveTo>
                  <a:lnTo>
                    <a:pt x="580322" y="124053"/>
                  </a:lnTo>
                </a:path>
                <a:path w="1011554" h="183514">
                  <a:moveTo>
                    <a:pt x="820033" y="124053"/>
                  </a:moveTo>
                  <a:lnTo>
                    <a:pt x="836855" y="124053"/>
                  </a:lnTo>
                </a:path>
                <a:path w="1011554" h="183514">
                  <a:moveTo>
                    <a:pt x="185028" y="126156"/>
                  </a:moveTo>
                  <a:lnTo>
                    <a:pt x="197644" y="126156"/>
                  </a:lnTo>
                </a:path>
                <a:path w="1011554" h="183514">
                  <a:moveTo>
                    <a:pt x="574014" y="126156"/>
                  </a:moveTo>
                  <a:lnTo>
                    <a:pt x="582425" y="126156"/>
                  </a:lnTo>
                </a:path>
                <a:path w="1011554" h="183514">
                  <a:moveTo>
                    <a:pt x="824240" y="126156"/>
                  </a:moveTo>
                  <a:lnTo>
                    <a:pt x="843164" y="126156"/>
                  </a:lnTo>
                </a:path>
                <a:path w="1011554" h="183514">
                  <a:moveTo>
                    <a:pt x="180822" y="128259"/>
                  </a:moveTo>
                  <a:lnTo>
                    <a:pt x="193438" y="128259"/>
                  </a:lnTo>
                </a:path>
                <a:path w="1011554" h="183514">
                  <a:moveTo>
                    <a:pt x="576117" y="128259"/>
                  </a:moveTo>
                  <a:lnTo>
                    <a:pt x="582425" y="128259"/>
                  </a:lnTo>
                </a:path>
                <a:path w="1011554" h="183514">
                  <a:moveTo>
                    <a:pt x="830549" y="128259"/>
                  </a:moveTo>
                  <a:lnTo>
                    <a:pt x="847370" y="128259"/>
                  </a:lnTo>
                </a:path>
                <a:path w="1011554" h="183514">
                  <a:moveTo>
                    <a:pt x="174513" y="130362"/>
                  </a:moveTo>
                  <a:lnTo>
                    <a:pt x="187129" y="130362"/>
                  </a:lnTo>
                </a:path>
                <a:path w="1011554" h="183514">
                  <a:moveTo>
                    <a:pt x="576117" y="130362"/>
                  </a:moveTo>
                  <a:lnTo>
                    <a:pt x="584528" y="130362"/>
                  </a:lnTo>
                </a:path>
                <a:path w="1011554" h="183514">
                  <a:moveTo>
                    <a:pt x="834755" y="130362"/>
                  </a:moveTo>
                  <a:lnTo>
                    <a:pt x="853679" y="130362"/>
                  </a:lnTo>
                </a:path>
                <a:path w="1011554" h="183514">
                  <a:moveTo>
                    <a:pt x="170306" y="132466"/>
                  </a:moveTo>
                  <a:lnTo>
                    <a:pt x="182922" y="132466"/>
                  </a:lnTo>
                </a:path>
                <a:path w="1011554" h="183514">
                  <a:moveTo>
                    <a:pt x="580323" y="132466"/>
                  </a:moveTo>
                  <a:lnTo>
                    <a:pt x="584529" y="132466"/>
                  </a:lnTo>
                </a:path>
                <a:path w="1011554" h="183514">
                  <a:moveTo>
                    <a:pt x="841065" y="132466"/>
                  </a:moveTo>
                  <a:lnTo>
                    <a:pt x="857886" y="132466"/>
                  </a:lnTo>
                </a:path>
                <a:path w="1011554" h="183514">
                  <a:moveTo>
                    <a:pt x="170306" y="134569"/>
                  </a:moveTo>
                  <a:lnTo>
                    <a:pt x="182922" y="134569"/>
                  </a:lnTo>
                </a:path>
                <a:path w="1011554" h="183514">
                  <a:moveTo>
                    <a:pt x="580323" y="134569"/>
                  </a:moveTo>
                  <a:lnTo>
                    <a:pt x="584529" y="134569"/>
                  </a:lnTo>
                </a:path>
                <a:path w="1011554" h="183514">
                  <a:moveTo>
                    <a:pt x="841065" y="134569"/>
                  </a:moveTo>
                  <a:lnTo>
                    <a:pt x="857886" y="134569"/>
                  </a:lnTo>
                </a:path>
                <a:path w="1011554" h="183514">
                  <a:moveTo>
                    <a:pt x="163997" y="136672"/>
                  </a:moveTo>
                  <a:lnTo>
                    <a:pt x="178716" y="136672"/>
                  </a:lnTo>
                </a:path>
                <a:path w="1011554" h="183514">
                  <a:moveTo>
                    <a:pt x="580323" y="136672"/>
                  </a:moveTo>
                  <a:lnTo>
                    <a:pt x="586631" y="136672"/>
                  </a:lnTo>
                </a:path>
                <a:path w="1011554" h="183514">
                  <a:moveTo>
                    <a:pt x="845256" y="136672"/>
                  </a:moveTo>
                  <a:lnTo>
                    <a:pt x="864180" y="136672"/>
                  </a:lnTo>
                </a:path>
                <a:path w="1011554" h="183514">
                  <a:moveTo>
                    <a:pt x="159791" y="138775"/>
                  </a:moveTo>
                  <a:lnTo>
                    <a:pt x="172407" y="138775"/>
                  </a:lnTo>
                </a:path>
                <a:path w="1011554" h="183514">
                  <a:moveTo>
                    <a:pt x="582427" y="138775"/>
                  </a:moveTo>
                  <a:lnTo>
                    <a:pt x="586632" y="138775"/>
                  </a:lnTo>
                </a:path>
                <a:path w="1011554" h="183514">
                  <a:moveTo>
                    <a:pt x="851565" y="138775"/>
                  </a:moveTo>
                  <a:lnTo>
                    <a:pt x="868386" y="138775"/>
                  </a:lnTo>
                </a:path>
                <a:path w="1011554" h="183514">
                  <a:moveTo>
                    <a:pt x="153482" y="140878"/>
                  </a:moveTo>
                  <a:lnTo>
                    <a:pt x="168200" y="140878"/>
                  </a:lnTo>
                </a:path>
                <a:path w="1011554" h="183514">
                  <a:moveTo>
                    <a:pt x="582427" y="140878"/>
                  </a:moveTo>
                  <a:lnTo>
                    <a:pt x="590837" y="140878"/>
                  </a:lnTo>
                </a:path>
                <a:path w="1011554" h="183514">
                  <a:moveTo>
                    <a:pt x="855771" y="140878"/>
                  </a:moveTo>
                  <a:lnTo>
                    <a:pt x="874695" y="140878"/>
                  </a:lnTo>
                </a:path>
                <a:path w="1011554" h="183514">
                  <a:moveTo>
                    <a:pt x="149275" y="142981"/>
                  </a:moveTo>
                  <a:lnTo>
                    <a:pt x="161891" y="142981"/>
                  </a:lnTo>
                </a:path>
                <a:path w="1011554" h="183514">
                  <a:moveTo>
                    <a:pt x="584530" y="142981"/>
                  </a:moveTo>
                  <a:lnTo>
                    <a:pt x="590838" y="142981"/>
                  </a:lnTo>
                </a:path>
                <a:path w="1011554" h="183514">
                  <a:moveTo>
                    <a:pt x="862081" y="142981"/>
                  </a:moveTo>
                  <a:lnTo>
                    <a:pt x="876799" y="142981"/>
                  </a:lnTo>
                </a:path>
                <a:path w="1011554" h="183514">
                  <a:moveTo>
                    <a:pt x="149275" y="145084"/>
                  </a:moveTo>
                  <a:lnTo>
                    <a:pt x="161891" y="145084"/>
                  </a:lnTo>
                </a:path>
                <a:path w="1011554" h="183514">
                  <a:moveTo>
                    <a:pt x="584530" y="145084"/>
                  </a:moveTo>
                  <a:lnTo>
                    <a:pt x="590838" y="145084"/>
                  </a:lnTo>
                </a:path>
                <a:path w="1011554" h="183514">
                  <a:moveTo>
                    <a:pt x="862081" y="145084"/>
                  </a:moveTo>
                  <a:lnTo>
                    <a:pt x="876799" y="145084"/>
                  </a:lnTo>
                </a:path>
                <a:path w="1011554" h="183514">
                  <a:moveTo>
                    <a:pt x="142981" y="147187"/>
                  </a:moveTo>
                  <a:lnTo>
                    <a:pt x="157700" y="147187"/>
                  </a:lnTo>
                </a:path>
                <a:path w="1011554" h="183514">
                  <a:moveTo>
                    <a:pt x="584530" y="147187"/>
                  </a:moveTo>
                  <a:lnTo>
                    <a:pt x="592940" y="147187"/>
                  </a:lnTo>
                </a:path>
                <a:path w="1011554" h="183514">
                  <a:moveTo>
                    <a:pt x="866287" y="147187"/>
                  </a:moveTo>
                  <a:lnTo>
                    <a:pt x="881005" y="147187"/>
                  </a:lnTo>
                </a:path>
                <a:path w="1011554" h="183514">
                  <a:moveTo>
                    <a:pt x="136672" y="149291"/>
                  </a:moveTo>
                  <a:lnTo>
                    <a:pt x="151390" y="149291"/>
                  </a:lnTo>
                </a:path>
                <a:path w="1011554" h="183514">
                  <a:moveTo>
                    <a:pt x="586633" y="149291"/>
                  </a:moveTo>
                  <a:lnTo>
                    <a:pt x="592941" y="149291"/>
                  </a:lnTo>
                </a:path>
                <a:path w="1011554" h="183514">
                  <a:moveTo>
                    <a:pt x="870493" y="149291"/>
                  </a:moveTo>
                  <a:lnTo>
                    <a:pt x="887314" y="149291"/>
                  </a:lnTo>
                </a:path>
                <a:path w="1011554" h="183514">
                  <a:moveTo>
                    <a:pt x="130362" y="151394"/>
                  </a:moveTo>
                  <a:lnTo>
                    <a:pt x="147184" y="151394"/>
                  </a:lnTo>
                </a:path>
                <a:path w="1011554" h="183514">
                  <a:moveTo>
                    <a:pt x="586633" y="151394"/>
                  </a:moveTo>
                  <a:lnTo>
                    <a:pt x="595043" y="151394"/>
                  </a:lnTo>
                </a:path>
                <a:path w="1011554" h="183514">
                  <a:moveTo>
                    <a:pt x="874699" y="151394"/>
                  </a:moveTo>
                  <a:lnTo>
                    <a:pt x="891521" y="151394"/>
                  </a:lnTo>
                </a:path>
                <a:path w="1011554" h="183514">
                  <a:moveTo>
                    <a:pt x="126156" y="153497"/>
                  </a:moveTo>
                  <a:lnTo>
                    <a:pt x="138772" y="153497"/>
                  </a:lnTo>
                </a:path>
                <a:path w="1011554" h="183514">
                  <a:moveTo>
                    <a:pt x="590839" y="153497"/>
                  </a:moveTo>
                  <a:lnTo>
                    <a:pt x="595044" y="153497"/>
                  </a:lnTo>
                </a:path>
                <a:path w="1011554" h="183514">
                  <a:moveTo>
                    <a:pt x="878906" y="153497"/>
                  </a:moveTo>
                  <a:lnTo>
                    <a:pt x="897830" y="153497"/>
                  </a:lnTo>
                </a:path>
                <a:path w="1011554" h="183514">
                  <a:moveTo>
                    <a:pt x="126156" y="155600"/>
                  </a:moveTo>
                  <a:lnTo>
                    <a:pt x="138772" y="155600"/>
                  </a:lnTo>
                </a:path>
                <a:path w="1011554" h="183514">
                  <a:moveTo>
                    <a:pt x="590839" y="155600"/>
                  </a:moveTo>
                  <a:lnTo>
                    <a:pt x="595044" y="155600"/>
                  </a:lnTo>
                </a:path>
                <a:path w="1011554" h="183514">
                  <a:moveTo>
                    <a:pt x="878906" y="155600"/>
                  </a:moveTo>
                  <a:lnTo>
                    <a:pt x="897830" y="155600"/>
                  </a:lnTo>
                </a:path>
                <a:path w="1011554" h="183514">
                  <a:moveTo>
                    <a:pt x="119847" y="157703"/>
                  </a:moveTo>
                  <a:lnTo>
                    <a:pt x="132463" y="157703"/>
                  </a:lnTo>
                </a:path>
                <a:path w="1011554" h="183514">
                  <a:moveTo>
                    <a:pt x="590839" y="157703"/>
                  </a:moveTo>
                  <a:lnTo>
                    <a:pt x="597147" y="157703"/>
                  </a:lnTo>
                </a:path>
                <a:path w="1011554" h="183514">
                  <a:moveTo>
                    <a:pt x="885215" y="157703"/>
                  </a:moveTo>
                  <a:lnTo>
                    <a:pt x="902036" y="157703"/>
                  </a:lnTo>
                </a:path>
                <a:path w="1011554" h="183514">
                  <a:moveTo>
                    <a:pt x="115641" y="159791"/>
                  </a:moveTo>
                  <a:lnTo>
                    <a:pt x="128257" y="159791"/>
                  </a:lnTo>
                </a:path>
                <a:path w="1011554" h="183514">
                  <a:moveTo>
                    <a:pt x="592942" y="159791"/>
                  </a:moveTo>
                  <a:lnTo>
                    <a:pt x="597148" y="159791"/>
                  </a:lnTo>
                </a:path>
                <a:path w="1011554" h="183514">
                  <a:moveTo>
                    <a:pt x="889421" y="159791"/>
                  </a:moveTo>
                  <a:lnTo>
                    <a:pt x="908345" y="159791"/>
                  </a:lnTo>
                </a:path>
                <a:path w="1011554" h="183514">
                  <a:moveTo>
                    <a:pt x="109331" y="161894"/>
                  </a:moveTo>
                  <a:lnTo>
                    <a:pt x="121947" y="161894"/>
                  </a:lnTo>
                </a:path>
                <a:path w="1011554" h="183514">
                  <a:moveTo>
                    <a:pt x="592942" y="161894"/>
                  </a:moveTo>
                  <a:lnTo>
                    <a:pt x="599250" y="161894"/>
                  </a:lnTo>
                </a:path>
                <a:path w="1011554" h="183514">
                  <a:moveTo>
                    <a:pt x="895730" y="161894"/>
                  </a:moveTo>
                  <a:lnTo>
                    <a:pt x="912552" y="161894"/>
                  </a:lnTo>
                </a:path>
                <a:path w="1011554" h="183514">
                  <a:moveTo>
                    <a:pt x="105125" y="163997"/>
                  </a:moveTo>
                  <a:lnTo>
                    <a:pt x="117741" y="163997"/>
                  </a:lnTo>
                </a:path>
                <a:path w="1011554" h="183514">
                  <a:moveTo>
                    <a:pt x="595045" y="163997"/>
                  </a:moveTo>
                  <a:lnTo>
                    <a:pt x="599251" y="163997"/>
                  </a:lnTo>
                </a:path>
                <a:path w="1011554" h="183514">
                  <a:moveTo>
                    <a:pt x="899937" y="163997"/>
                  </a:moveTo>
                  <a:lnTo>
                    <a:pt x="918861" y="163997"/>
                  </a:lnTo>
                </a:path>
                <a:path w="1011554" h="183514">
                  <a:moveTo>
                    <a:pt x="105125" y="166100"/>
                  </a:moveTo>
                  <a:lnTo>
                    <a:pt x="117741" y="166100"/>
                  </a:lnTo>
                </a:path>
                <a:path w="1011554" h="183514">
                  <a:moveTo>
                    <a:pt x="595045" y="166100"/>
                  </a:moveTo>
                  <a:lnTo>
                    <a:pt x="599251" y="166100"/>
                  </a:lnTo>
                </a:path>
                <a:path w="1011554" h="183514">
                  <a:moveTo>
                    <a:pt x="899937" y="166100"/>
                  </a:moveTo>
                  <a:lnTo>
                    <a:pt x="918861" y="166100"/>
                  </a:lnTo>
                </a:path>
                <a:path w="1011554" h="183514">
                  <a:moveTo>
                    <a:pt x="98816" y="168203"/>
                  </a:moveTo>
                  <a:lnTo>
                    <a:pt x="113534" y="168203"/>
                  </a:lnTo>
                </a:path>
                <a:path w="1011554" h="183514">
                  <a:moveTo>
                    <a:pt x="595045" y="168203"/>
                  </a:moveTo>
                  <a:lnTo>
                    <a:pt x="603456" y="168203"/>
                  </a:lnTo>
                </a:path>
                <a:path w="1011554" h="183514">
                  <a:moveTo>
                    <a:pt x="906246" y="168203"/>
                  </a:moveTo>
                  <a:lnTo>
                    <a:pt x="923067" y="168203"/>
                  </a:lnTo>
                </a:path>
                <a:path w="1011554" h="183514">
                  <a:moveTo>
                    <a:pt x="12603" y="170306"/>
                  </a:moveTo>
                  <a:lnTo>
                    <a:pt x="37835" y="170306"/>
                  </a:lnTo>
                </a:path>
                <a:path w="1011554" h="183514">
                  <a:moveTo>
                    <a:pt x="94609" y="170306"/>
                  </a:moveTo>
                  <a:lnTo>
                    <a:pt x="107225" y="170306"/>
                  </a:lnTo>
                </a:path>
                <a:path w="1011554" h="183514">
                  <a:moveTo>
                    <a:pt x="592942" y="170306"/>
                  </a:moveTo>
                  <a:lnTo>
                    <a:pt x="616071" y="170306"/>
                  </a:lnTo>
                </a:path>
                <a:path w="1011554" h="183514">
                  <a:moveTo>
                    <a:pt x="910452" y="170306"/>
                  </a:moveTo>
                  <a:lnTo>
                    <a:pt x="927274" y="170306"/>
                  </a:lnTo>
                </a:path>
                <a:path w="1011554" h="183514">
                  <a:moveTo>
                    <a:pt x="977737" y="170306"/>
                  </a:moveTo>
                  <a:lnTo>
                    <a:pt x="998764" y="170306"/>
                  </a:lnTo>
                </a:path>
                <a:path w="1011554" h="183514">
                  <a:moveTo>
                    <a:pt x="6309" y="172410"/>
                  </a:moveTo>
                  <a:lnTo>
                    <a:pt x="44157" y="172410"/>
                  </a:lnTo>
                </a:path>
                <a:path w="1011554" h="183514">
                  <a:moveTo>
                    <a:pt x="88300" y="172410"/>
                  </a:moveTo>
                  <a:lnTo>
                    <a:pt x="103019" y="172410"/>
                  </a:lnTo>
                </a:path>
                <a:path w="1011554" h="183514">
                  <a:moveTo>
                    <a:pt x="584530" y="172410"/>
                  </a:moveTo>
                  <a:lnTo>
                    <a:pt x="624480" y="172410"/>
                  </a:lnTo>
                </a:path>
                <a:path w="1011554" h="183514">
                  <a:moveTo>
                    <a:pt x="916746" y="172410"/>
                  </a:moveTo>
                  <a:lnTo>
                    <a:pt x="931465" y="172410"/>
                  </a:lnTo>
                </a:path>
                <a:path w="1011554" h="183514">
                  <a:moveTo>
                    <a:pt x="971428" y="172410"/>
                  </a:moveTo>
                  <a:lnTo>
                    <a:pt x="1007173" y="172410"/>
                  </a:lnTo>
                </a:path>
                <a:path w="1011554" h="183514">
                  <a:moveTo>
                    <a:pt x="0" y="174513"/>
                  </a:moveTo>
                  <a:lnTo>
                    <a:pt x="50463" y="174513"/>
                  </a:lnTo>
                </a:path>
                <a:path w="1011554" h="183514">
                  <a:moveTo>
                    <a:pt x="84094" y="174513"/>
                  </a:moveTo>
                  <a:lnTo>
                    <a:pt x="96710" y="174513"/>
                  </a:lnTo>
                </a:path>
                <a:path w="1011554" h="183514">
                  <a:moveTo>
                    <a:pt x="920953" y="174513"/>
                  </a:moveTo>
                  <a:lnTo>
                    <a:pt x="935671" y="174513"/>
                  </a:lnTo>
                </a:path>
                <a:path w="1011554" h="183514">
                  <a:moveTo>
                    <a:pt x="965118" y="174513"/>
                  </a:moveTo>
                  <a:lnTo>
                    <a:pt x="1011377" y="174513"/>
                  </a:lnTo>
                </a:path>
                <a:path w="1011554" h="183514">
                  <a:moveTo>
                    <a:pt x="0" y="176616"/>
                  </a:moveTo>
                  <a:lnTo>
                    <a:pt x="50463" y="176616"/>
                  </a:lnTo>
                </a:path>
                <a:path w="1011554" h="183514">
                  <a:moveTo>
                    <a:pt x="84094" y="176616"/>
                  </a:moveTo>
                  <a:lnTo>
                    <a:pt x="96710" y="176616"/>
                  </a:lnTo>
                </a:path>
                <a:path w="1011554" h="183514">
                  <a:moveTo>
                    <a:pt x="920953" y="176616"/>
                  </a:moveTo>
                  <a:lnTo>
                    <a:pt x="935671" y="176616"/>
                  </a:lnTo>
                </a:path>
                <a:path w="1011554" h="183514">
                  <a:moveTo>
                    <a:pt x="965118" y="176616"/>
                  </a:moveTo>
                  <a:lnTo>
                    <a:pt x="1011377" y="176616"/>
                  </a:lnTo>
                </a:path>
                <a:path w="1011554" h="183514">
                  <a:moveTo>
                    <a:pt x="77784" y="178719"/>
                  </a:moveTo>
                  <a:lnTo>
                    <a:pt x="92503" y="178719"/>
                  </a:lnTo>
                </a:path>
                <a:path w="1011554" h="183514">
                  <a:moveTo>
                    <a:pt x="923056" y="178719"/>
                  </a:moveTo>
                  <a:lnTo>
                    <a:pt x="941980" y="178719"/>
                  </a:lnTo>
                </a:path>
                <a:path w="1011554" h="183514">
                  <a:moveTo>
                    <a:pt x="73593" y="180822"/>
                  </a:moveTo>
                  <a:lnTo>
                    <a:pt x="86209" y="180822"/>
                  </a:lnTo>
                </a:path>
                <a:path w="1011554" h="183514">
                  <a:moveTo>
                    <a:pt x="929365" y="180822"/>
                  </a:moveTo>
                  <a:lnTo>
                    <a:pt x="946186" y="180822"/>
                  </a:lnTo>
                </a:path>
                <a:path w="1011554" h="183514">
                  <a:moveTo>
                    <a:pt x="67284" y="182925"/>
                  </a:moveTo>
                  <a:lnTo>
                    <a:pt x="82003" y="182925"/>
                  </a:lnTo>
                </a:path>
                <a:path w="1011554" h="183514">
                  <a:moveTo>
                    <a:pt x="933571" y="182925"/>
                  </a:moveTo>
                  <a:lnTo>
                    <a:pt x="952495" y="1829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755565" y="4110777"/>
              <a:ext cx="117752" cy="75696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335904" y="4106570"/>
              <a:ext cx="109339" cy="8410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720684" y="4110777"/>
              <a:ext cx="109338" cy="79902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5331698" y="4181216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4206" y="0"/>
                  </a:moveTo>
                  <a:lnTo>
                    <a:pt x="12616" y="0"/>
                  </a:lnTo>
                </a:path>
                <a:path w="12700" h="6350">
                  <a:moveTo>
                    <a:pt x="2103" y="2103"/>
                  </a:moveTo>
                  <a:lnTo>
                    <a:pt x="10513" y="2103"/>
                  </a:lnTo>
                </a:path>
                <a:path w="12700" h="6350">
                  <a:moveTo>
                    <a:pt x="0" y="4206"/>
                  </a:moveTo>
                  <a:lnTo>
                    <a:pt x="8410" y="4206"/>
                  </a:lnTo>
                </a:path>
                <a:path w="12700" h="6350">
                  <a:moveTo>
                    <a:pt x="0" y="6309"/>
                  </a:moveTo>
                  <a:lnTo>
                    <a:pt x="8410" y="63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742947" y="4178061"/>
              <a:ext cx="132463" cy="12618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4738740" y="4189628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10513" y="0"/>
                  </a:lnTo>
                </a:path>
                <a:path w="597535">
                  <a:moveTo>
                    <a:pt x="130362" y="0"/>
                  </a:moveTo>
                  <a:lnTo>
                    <a:pt x="140876" y="0"/>
                  </a:lnTo>
                </a:path>
                <a:path w="597535">
                  <a:moveTo>
                    <a:pt x="592957" y="0"/>
                  </a:moveTo>
                  <a:lnTo>
                    <a:pt x="5971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15855" y="4191731"/>
              <a:ext cx="1341755" cy="139065"/>
            </a:xfrm>
            <a:custGeom>
              <a:avLst/>
              <a:gdLst/>
              <a:ahLst/>
              <a:cxnLst/>
              <a:rect l="l" t="t" r="r" b="b"/>
              <a:pathLst>
                <a:path w="1341754" h="139064">
                  <a:moveTo>
                    <a:pt x="220781" y="0"/>
                  </a:moveTo>
                  <a:lnTo>
                    <a:pt x="231295" y="0"/>
                  </a:lnTo>
                </a:path>
                <a:path w="1341754" h="139064">
                  <a:moveTo>
                    <a:pt x="262844" y="0"/>
                  </a:moveTo>
                  <a:lnTo>
                    <a:pt x="336437" y="0"/>
                  </a:lnTo>
                </a:path>
                <a:path w="1341754" h="139064">
                  <a:moveTo>
                    <a:pt x="357454" y="0"/>
                  </a:moveTo>
                  <a:lnTo>
                    <a:pt x="367967" y="0"/>
                  </a:lnTo>
                </a:path>
                <a:path w="1341754" h="139064">
                  <a:moveTo>
                    <a:pt x="813739" y="0"/>
                  </a:moveTo>
                  <a:lnTo>
                    <a:pt x="820047" y="0"/>
                  </a:lnTo>
                </a:path>
                <a:path w="1341754" h="139064">
                  <a:moveTo>
                    <a:pt x="841065" y="0"/>
                  </a:moveTo>
                  <a:lnTo>
                    <a:pt x="914658" y="0"/>
                  </a:lnTo>
                </a:path>
                <a:path w="1341754" h="139064">
                  <a:moveTo>
                    <a:pt x="916762" y="0"/>
                  </a:moveTo>
                  <a:lnTo>
                    <a:pt x="925172" y="0"/>
                  </a:lnTo>
                </a:path>
                <a:path w="1341754" h="139064">
                  <a:moveTo>
                    <a:pt x="1227963" y="0"/>
                  </a:moveTo>
                  <a:lnTo>
                    <a:pt x="1297350" y="0"/>
                  </a:lnTo>
                </a:path>
                <a:path w="1341754" h="139064">
                  <a:moveTo>
                    <a:pt x="218678" y="2103"/>
                  </a:moveTo>
                  <a:lnTo>
                    <a:pt x="227089" y="2103"/>
                  </a:lnTo>
                </a:path>
                <a:path w="1341754" h="139064">
                  <a:moveTo>
                    <a:pt x="267050" y="2103"/>
                  </a:moveTo>
                  <a:lnTo>
                    <a:pt x="332232" y="2103"/>
                  </a:lnTo>
                </a:path>
                <a:path w="1341754" h="139064">
                  <a:moveTo>
                    <a:pt x="361660" y="2103"/>
                  </a:moveTo>
                  <a:lnTo>
                    <a:pt x="372173" y="2103"/>
                  </a:lnTo>
                </a:path>
                <a:path w="1341754" h="139064">
                  <a:moveTo>
                    <a:pt x="809533" y="2103"/>
                  </a:moveTo>
                  <a:lnTo>
                    <a:pt x="817944" y="2103"/>
                  </a:lnTo>
                </a:path>
                <a:path w="1341754" h="139064">
                  <a:moveTo>
                    <a:pt x="847374" y="2103"/>
                  </a:moveTo>
                  <a:lnTo>
                    <a:pt x="912556" y="2103"/>
                  </a:lnTo>
                </a:path>
                <a:path w="1341754" h="139064">
                  <a:moveTo>
                    <a:pt x="920968" y="2103"/>
                  </a:moveTo>
                  <a:lnTo>
                    <a:pt x="927276" y="2103"/>
                  </a:lnTo>
                </a:path>
                <a:path w="1341754" h="139064">
                  <a:moveTo>
                    <a:pt x="1232169" y="2103"/>
                  </a:moveTo>
                  <a:lnTo>
                    <a:pt x="1295248" y="2103"/>
                  </a:lnTo>
                </a:path>
                <a:path w="1341754" h="139064">
                  <a:moveTo>
                    <a:pt x="212369" y="4206"/>
                  </a:moveTo>
                  <a:lnTo>
                    <a:pt x="222882" y="4206"/>
                  </a:lnTo>
                </a:path>
                <a:path w="1341754" h="139064">
                  <a:moveTo>
                    <a:pt x="275447" y="4206"/>
                  </a:moveTo>
                  <a:lnTo>
                    <a:pt x="328014" y="4206"/>
                  </a:lnTo>
                </a:path>
                <a:path w="1341754" h="139064">
                  <a:moveTo>
                    <a:pt x="363763" y="4206"/>
                  </a:moveTo>
                  <a:lnTo>
                    <a:pt x="374276" y="4206"/>
                  </a:lnTo>
                </a:path>
                <a:path w="1341754" h="139064">
                  <a:moveTo>
                    <a:pt x="807430" y="4206"/>
                  </a:moveTo>
                  <a:lnTo>
                    <a:pt x="815841" y="4206"/>
                  </a:lnTo>
                </a:path>
                <a:path w="1341754" h="139064">
                  <a:moveTo>
                    <a:pt x="855786" y="4206"/>
                  </a:moveTo>
                  <a:lnTo>
                    <a:pt x="910456" y="4206"/>
                  </a:lnTo>
                </a:path>
                <a:path w="1341754" h="139064">
                  <a:moveTo>
                    <a:pt x="923071" y="4206"/>
                  </a:moveTo>
                  <a:lnTo>
                    <a:pt x="929379" y="4206"/>
                  </a:lnTo>
                </a:path>
                <a:path w="1341754" h="139064">
                  <a:moveTo>
                    <a:pt x="1238478" y="4206"/>
                  </a:moveTo>
                  <a:lnTo>
                    <a:pt x="1293147" y="4206"/>
                  </a:lnTo>
                </a:path>
                <a:path w="1341754" h="139064">
                  <a:moveTo>
                    <a:pt x="212369" y="6309"/>
                  </a:moveTo>
                  <a:lnTo>
                    <a:pt x="222882" y="6309"/>
                  </a:lnTo>
                </a:path>
                <a:path w="1341754" h="139064">
                  <a:moveTo>
                    <a:pt x="275447" y="6309"/>
                  </a:moveTo>
                  <a:lnTo>
                    <a:pt x="328014" y="6309"/>
                  </a:lnTo>
                </a:path>
                <a:path w="1341754" h="139064">
                  <a:moveTo>
                    <a:pt x="363763" y="6309"/>
                  </a:moveTo>
                  <a:lnTo>
                    <a:pt x="374276" y="6309"/>
                  </a:lnTo>
                </a:path>
                <a:path w="1341754" h="139064">
                  <a:moveTo>
                    <a:pt x="807430" y="6309"/>
                  </a:moveTo>
                  <a:lnTo>
                    <a:pt x="815841" y="6309"/>
                  </a:lnTo>
                </a:path>
                <a:path w="1341754" h="139064">
                  <a:moveTo>
                    <a:pt x="855786" y="6309"/>
                  </a:moveTo>
                  <a:lnTo>
                    <a:pt x="910456" y="6309"/>
                  </a:lnTo>
                </a:path>
                <a:path w="1341754" h="139064">
                  <a:moveTo>
                    <a:pt x="923071" y="6309"/>
                  </a:moveTo>
                  <a:lnTo>
                    <a:pt x="929379" y="6309"/>
                  </a:lnTo>
                </a:path>
                <a:path w="1341754" h="139064">
                  <a:moveTo>
                    <a:pt x="1238478" y="6309"/>
                  </a:moveTo>
                  <a:lnTo>
                    <a:pt x="1293147" y="6309"/>
                  </a:lnTo>
                </a:path>
                <a:path w="1341754" h="139064">
                  <a:moveTo>
                    <a:pt x="210266" y="8412"/>
                  </a:moveTo>
                  <a:lnTo>
                    <a:pt x="220779" y="8412"/>
                  </a:lnTo>
                </a:path>
                <a:path w="1341754" h="139064">
                  <a:moveTo>
                    <a:pt x="277550" y="8412"/>
                  </a:moveTo>
                  <a:lnTo>
                    <a:pt x="321706" y="8412"/>
                  </a:lnTo>
                </a:path>
                <a:path w="1341754" h="139064">
                  <a:moveTo>
                    <a:pt x="370072" y="8412"/>
                  </a:moveTo>
                  <a:lnTo>
                    <a:pt x="380586" y="8412"/>
                  </a:lnTo>
                </a:path>
                <a:path w="1341754" h="139064">
                  <a:moveTo>
                    <a:pt x="805327" y="8412"/>
                  </a:moveTo>
                  <a:lnTo>
                    <a:pt x="813737" y="8412"/>
                  </a:lnTo>
                </a:path>
                <a:path w="1341754" h="139064">
                  <a:moveTo>
                    <a:pt x="859993" y="8412"/>
                  </a:moveTo>
                  <a:lnTo>
                    <a:pt x="904148" y="8412"/>
                  </a:lnTo>
                </a:path>
                <a:path w="1341754" h="139064">
                  <a:moveTo>
                    <a:pt x="925174" y="8412"/>
                  </a:moveTo>
                  <a:lnTo>
                    <a:pt x="933585" y="8412"/>
                  </a:lnTo>
                </a:path>
                <a:path w="1341754" h="139064">
                  <a:moveTo>
                    <a:pt x="1242684" y="8412"/>
                  </a:moveTo>
                  <a:lnTo>
                    <a:pt x="1286840" y="8412"/>
                  </a:lnTo>
                </a:path>
                <a:path w="1341754" h="139064">
                  <a:moveTo>
                    <a:pt x="208163" y="10515"/>
                  </a:moveTo>
                  <a:lnTo>
                    <a:pt x="218676" y="10515"/>
                  </a:lnTo>
                </a:path>
                <a:path w="1341754" h="139064">
                  <a:moveTo>
                    <a:pt x="277550" y="10515"/>
                  </a:moveTo>
                  <a:lnTo>
                    <a:pt x="285961" y="10515"/>
                  </a:lnTo>
                </a:path>
                <a:path w="1341754" h="139064">
                  <a:moveTo>
                    <a:pt x="288066" y="10515"/>
                  </a:moveTo>
                  <a:lnTo>
                    <a:pt x="319606" y="10515"/>
                  </a:lnTo>
                </a:path>
                <a:path w="1341754" h="139064">
                  <a:moveTo>
                    <a:pt x="372176" y="10515"/>
                  </a:moveTo>
                  <a:lnTo>
                    <a:pt x="382689" y="10515"/>
                  </a:lnTo>
                </a:path>
                <a:path w="1341754" h="139064">
                  <a:moveTo>
                    <a:pt x="803224" y="10515"/>
                  </a:moveTo>
                  <a:lnTo>
                    <a:pt x="809532" y="10515"/>
                  </a:lnTo>
                </a:path>
                <a:path w="1341754" h="139064">
                  <a:moveTo>
                    <a:pt x="868405" y="10515"/>
                  </a:moveTo>
                  <a:lnTo>
                    <a:pt x="895740" y="10515"/>
                  </a:lnTo>
                </a:path>
                <a:path w="1341754" h="139064">
                  <a:moveTo>
                    <a:pt x="927277" y="10515"/>
                  </a:moveTo>
                  <a:lnTo>
                    <a:pt x="935688" y="10515"/>
                  </a:lnTo>
                </a:path>
                <a:path w="1341754" h="139064">
                  <a:moveTo>
                    <a:pt x="1246875" y="10515"/>
                  </a:moveTo>
                  <a:lnTo>
                    <a:pt x="1280518" y="10515"/>
                  </a:lnTo>
                </a:path>
                <a:path w="1341754" h="139064">
                  <a:moveTo>
                    <a:pt x="206060" y="12618"/>
                  </a:moveTo>
                  <a:lnTo>
                    <a:pt x="212368" y="12618"/>
                  </a:lnTo>
                </a:path>
                <a:path w="1341754" h="139064">
                  <a:moveTo>
                    <a:pt x="277550" y="12618"/>
                  </a:moveTo>
                  <a:lnTo>
                    <a:pt x="285961" y="12618"/>
                  </a:lnTo>
                </a:path>
                <a:path w="1341754" h="139064">
                  <a:moveTo>
                    <a:pt x="315407" y="12618"/>
                  </a:moveTo>
                  <a:lnTo>
                    <a:pt x="321715" y="12618"/>
                  </a:lnTo>
                </a:path>
                <a:path w="1341754" h="139064">
                  <a:moveTo>
                    <a:pt x="378485" y="12618"/>
                  </a:moveTo>
                  <a:lnTo>
                    <a:pt x="386896" y="12618"/>
                  </a:lnTo>
                </a:path>
                <a:path w="1341754" h="139064">
                  <a:moveTo>
                    <a:pt x="799017" y="12618"/>
                  </a:moveTo>
                  <a:lnTo>
                    <a:pt x="807428" y="12618"/>
                  </a:lnTo>
                </a:path>
                <a:path w="1341754" h="139064">
                  <a:moveTo>
                    <a:pt x="874715" y="12618"/>
                  </a:moveTo>
                  <a:lnTo>
                    <a:pt x="881023" y="12618"/>
                  </a:lnTo>
                </a:path>
                <a:path w="1341754" h="139064">
                  <a:moveTo>
                    <a:pt x="929380" y="12618"/>
                  </a:moveTo>
                  <a:lnTo>
                    <a:pt x="937791" y="12618"/>
                  </a:lnTo>
                </a:path>
                <a:path w="1341754" h="139064">
                  <a:moveTo>
                    <a:pt x="1246875" y="12618"/>
                  </a:moveTo>
                  <a:lnTo>
                    <a:pt x="1251081" y="12618"/>
                  </a:lnTo>
                </a:path>
                <a:path w="1341754" h="139064">
                  <a:moveTo>
                    <a:pt x="1253185" y="12618"/>
                  </a:moveTo>
                  <a:lnTo>
                    <a:pt x="1261595" y="12618"/>
                  </a:lnTo>
                </a:path>
                <a:path w="1341754" h="139064">
                  <a:moveTo>
                    <a:pt x="201869" y="14721"/>
                  </a:moveTo>
                  <a:lnTo>
                    <a:pt x="210279" y="14721"/>
                  </a:lnTo>
                </a:path>
                <a:path w="1341754" h="139064">
                  <a:moveTo>
                    <a:pt x="277550" y="14721"/>
                  </a:moveTo>
                  <a:lnTo>
                    <a:pt x="285961" y="14721"/>
                  </a:lnTo>
                </a:path>
                <a:path w="1341754" h="139064">
                  <a:moveTo>
                    <a:pt x="317510" y="14721"/>
                  </a:moveTo>
                  <a:lnTo>
                    <a:pt x="325920" y="14721"/>
                  </a:lnTo>
                </a:path>
                <a:path w="1341754" h="139064">
                  <a:moveTo>
                    <a:pt x="380588" y="14721"/>
                  </a:moveTo>
                  <a:lnTo>
                    <a:pt x="391101" y="14721"/>
                  </a:lnTo>
                </a:path>
                <a:path w="1341754" h="139064">
                  <a:moveTo>
                    <a:pt x="796914" y="14721"/>
                  </a:moveTo>
                  <a:lnTo>
                    <a:pt x="805325" y="14721"/>
                  </a:lnTo>
                </a:path>
                <a:path w="1341754" h="139064">
                  <a:moveTo>
                    <a:pt x="874715" y="14721"/>
                  </a:moveTo>
                  <a:lnTo>
                    <a:pt x="881023" y="14721"/>
                  </a:lnTo>
                </a:path>
                <a:path w="1341754" h="139064">
                  <a:moveTo>
                    <a:pt x="933587" y="14721"/>
                  </a:moveTo>
                  <a:lnTo>
                    <a:pt x="939895" y="14721"/>
                  </a:lnTo>
                </a:path>
                <a:path w="1341754" h="139064">
                  <a:moveTo>
                    <a:pt x="1242684" y="14721"/>
                  </a:moveTo>
                  <a:lnTo>
                    <a:pt x="1251095" y="14721"/>
                  </a:lnTo>
                </a:path>
                <a:path w="1341754" h="139064">
                  <a:moveTo>
                    <a:pt x="1257391" y="14721"/>
                  </a:moveTo>
                  <a:lnTo>
                    <a:pt x="1261596" y="14721"/>
                  </a:lnTo>
                </a:path>
                <a:path w="1341754" h="139064">
                  <a:moveTo>
                    <a:pt x="201869" y="16824"/>
                  </a:moveTo>
                  <a:lnTo>
                    <a:pt x="210279" y="16824"/>
                  </a:lnTo>
                </a:path>
                <a:path w="1341754" h="139064">
                  <a:moveTo>
                    <a:pt x="277550" y="16824"/>
                  </a:moveTo>
                  <a:lnTo>
                    <a:pt x="285961" y="16824"/>
                  </a:lnTo>
                </a:path>
                <a:path w="1341754" h="139064">
                  <a:moveTo>
                    <a:pt x="317510" y="16824"/>
                  </a:moveTo>
                  <a:lnTo>
                    <a:pt x="325920" y="16824"/>
                  </a:lnTo>
                </a:path>
                <a:path w="1341754" h="139064">
                  <a:moveTo>
                    <a:pt x="380588" y="16824"/>
                  </a:moveTo>
                  <a:lnTo>
                    <a:pt x="391101" y="16824"/>
                  </a:lnTo>
                </a:path>
                <a:path w="1341754" h="139064">
                  <a:moveTo>
                    <a:pt x="796914" y="16824"/>
                  </a:moveTo>
                  <a:lnTo>
                    <a:pt x="805325" y="16824"/>
                  </a:lnTo>
                </a:path>
                <a:path w="1341754" h="139064">
                  <a:moveTo>
                    <a:pt x="874715" y="16824"/>
                  </a:moveTo>
                  <a:lnTo>
                    <a:pt x="881023" y="16824"/>
                  </a:lnTo>
                </a:path>
                <a:path w="1341754" h="139064">
                  <a:moveTo>
                    <a:pt x="933587" y="16824"/>
                  </a:moveTo>
                  <a:lnTo>
                    <a:pt x="939895" y="16824"/>
                  </a:lnTo>
                </a:path>
                <a:path w="1341754" h="139064">
                  <a:moveTo>
                    <a:pt x="1242684" y="16824"/>
                  </a:moveTo>
                  <a:lnTo>
                    <a:pt x="1251095" y="16824"/>
                  </a:lnTo>
                </a:path>
                <a:path w="1341754" h="139064">
                  <a:moveTo>
                    <a:pt x="1257391" y="16824"/>
                  </a:moveTo>
                  <a:lnTo>
                    <a:pt x="1261596" y="16824"/>
                  </a:lnTo>
                </a:path>
                <a:path w="1341754" h="139064">
                  <a:moveTo>
                    <a:pt x="197662" y="18928"/>
                  </a:moveTo>
                  <a:lnTo>
                    <a:pt x="208176" y="18928"/>
                  </a:lnTo>
                </a:path>
                <a:path w="1341754" h="139064">
                  <a:moveTo>
                    <a:pt x="277550" y="18928"/>
                  </a:moveTo>
                  <a:lnTo>
                    <a:pt x="285961" y="18928"/>
                  </a:lnTo>
                </a:path>
                <a:path w="1341754" h="139064">
                  <a:moveTo>
                    <a:pt x="319613" y="18928"/>
                  </a:moveTo>
                  <a:lnTo>
                    <a:pt x="328023" y="18928"/>
                  </a:lnTo>
                </a:path>
                <a:path w="1341754" h="139064">
                  <a:moveTo>
                    <a:pt x="384794" y="18928"/>
                  </a:moveTo>
                  <a:lnTo>
                    <a:pt x="395308" y="18928"/>
                  </a:lnTo>
                </a:path>
                <a:path w="1341754" h="139064">
                  <a:moveTo>
                    <a:pt x="794811" y="18928"/>
                  </a:moveTo>
                  <a:lnTo>
                    <a:pt x="803222" y="18928"/>
                  </a:lnTo>
                </a:path>
                <a:path w="1341754" h="139064">
                  <a:moveTo>
                    <a:pt x="874715" y="18928"/>
                  </a:moveTo>
                  <a:lnTo>
                    <a:pt x="881023" y="18928"/>
                  </a:lnTo>
                </a:path>
                <a:path w="1341754" h="139064">
                  <a:moveTo>
                    <a:pt x="935690" y="18928"/>
                  </a:moveTo>
                  <a:lnTo>
                    <a:pt x="944100" y="18928"/>
                  </a:lnTo>
                </a:path>
                <a:path w="1341754" h="139064">
                  <a:moveTo>
                    <a:pt x="1242684" y="18928"/>
                  </a:moveTo>
                  <a:lnTo>
                    <a:pt x="1248992" y="18928"/>
                  </a:lnTo>
                </a:path>
                <a:path w="1341754" h="139064">
                  <a:moveTo>
                    <a:pt x="1257391" y="18928"/>
                  </a:moveTo>
                  <a:lnTo>
                    <a:pt x="1263699" y="18928"/>
                  </a:lnTo>
                </a:path>
                <a:path w="1341754" h="139064">
                  <a:moveTo>
                    <a:pt x="195559" y="21031"/>
                  </a:moveTo>
                  <a:lnTo>
                    <a:pt x="206072" y="21031"/>
                  </a:lnTo>
                </a:path>
                <a:path w="1341754" h="139064">
                  <a:moveTo>
                    <a:pt x="277550" y="21031"/>
                  </a:moveTo>
                  <a:lnTo>
                    <a:pt x="285961" y="21031"/>
                  </a:lnTo>
                </a:path>
                <a:path w="1341754" h="139064">
                  <a:moveTo>
                    <a:pt x="321716" y="21031"/>
                  </a:moveTo>
                  <a:lnTo>
                    <a:pt x="330127" y="21031"/>
                  </a:lnTo>
                </a:path>
                <a:path w="1341754" h="139064">
                  <a:moveTo>
                    <a:pt x="391104" y="21031"/>
                  </a:moveTo>
                  <a:lnTo>
                    <a:pt x="397412" y="21031"/>
                  </a:lnTo>
                </a:path>
                <a:path w="1341754" h="139064">
                  <a:moveTo>
                    <a:pt x="794811" y="21031"/>
                  </a:moveTo>
                  <a:lnTo>
                    <a:pt x="799017" y="21031"/>
                  </a:lnTo>
                </a:path>
                <a:path w="1341754" h="139064">
                  <a:moveTo>
                    <a:pt x="874715" y="21031"/>
                  </a:moveTo>
                  <a:lnTo>
                    <a:pt x="881023" y="21031"/>
                  </a:lnTo>
                </a:path>
                <a:path w="1341754" h="139064">
                  <a:moveTo>
                    <a:pt x="937793" y="21031"/>
                  </a:moveTo>
                  <a:lnTo>
                    <a:pt x="944101" y="21031"/>
                  </a:lnTo>
                </a:path>
                <a:path w="1341754" h="139064">
                  <a:moveTo>
                    <a:pt x="1240581" y="21031"/>
                  </a:moveTo>
                  <a:lnTo>
                    <a:pt x="1248992" y="21031"/>
                  </a:lnTo>
                </a:path>
                <a:path w="1341754" h="139064">
                  <a:moveTo>
                    <a:pt x="1259494" y="21031"/>
                  </a:moveTo>
                  <a:lnTo>
                    <a:pt x="1263699" y="21031"/>
                  </a:lnTo>
                </a:path>
                <a:path w="1341754" h="139064">
                  <a:moveTo>
                    <a:pt x="191353" y="23134"/>
                  </a:moveTo>
                  <a:lnTo>
                    <a:pt x="201866" y="23134"/>
                  </a:lnTo>
                </a:path>
                <a:path w="1341754" h="139064">
                  <a:moveTo>
                    <a:pt x="277550" y="23134"/>
                  </a:moveTo>
                  <a:lnTo>
                    <a:pt x="285961" y="23134"/>
                  </a:lnTo>
                </a:path>
                <a:path w="1341754" h="139064">
                  <a:moveTo>
                    <a:pt x="325922" y="23134"/>
                  </a:moveTo>
                  <a:lnTo>
                    <a:pt x="332230" y="23134"/>
                  </a:lnTo>
                </a:path>
                <a:path w="1341754" h="139064">
                  <a:moveTo>
                    <a:pt x="393207" y="23134"/>
                  </a:moveTo>
                  <a:lnTo>
                    <a:pt x="403720" y="23134"/>
                  </a:lnTo>
                </a:path>
                <a:path w="1341754" h="139064">
                  <a:moveTo>
                    <a:pt x="792708" y="23134"/>
                  </a:moveTo>
                  <a:lnTo>
                    <a:pt x="799016" y="23134"/>
                  </a:lnTo>
                </a:path>
                <a:path w="1341754" h="139064">
                  <a:moveTo>
                    <a:pt x="874715" y="23134"/>
                  </a:moveTo>
                  <a:lnTo>
                    <a:pt x="881023" y="23134"/>
                  </a:lnTo>
                </a:path>
                <a:path w="1341754" h="139064">
                  <a:moveTo>
                    <a:pt x="937793" y="23134"/>
                  </a:moveTo>
                  <a:lnTo>
                    <a:pt x="946204" y="23134"/>
                  </a:lnTo>
                </a:path>
                <a:path w="1341754" h="139064">
                  <a:moveTo>
                    <a:pt x="1240581" y="23134"/>
                  </a:moveTo>
                  <a:lnTo>
                    <a:pt x="1246889" y="23134"/>
                  </a:lnTo>
                </a:path>
                <a:path w="1341754" h="139064">
                  <a:moveTo>
                    <a:pt x="1259494" y="23134"/>
                  </a:moveTo>
                  <a:lnTo>
                    <a:pt x="1265802" y="23134"/>
                  </a:lnTo>
                </a:path>
                <a:path w="1341754" h="139064">
                  <a:moveTo>
                    <a:pt x="189250" y="25237"/>
                  </a:moveTo>
                  <a:lnTo>
                    <a:pt x="197660" y="25237"/>
                  </a:lnTo>
                </a:path>
                <a:path w="1341754" h="139064">
                  <a:moveTo>
                    <a:pt x="277550" y="25237"/>
                  </a:moveTo>
                  <a:lnTo>
                    <a:pt x="283858" y="25237"/>
                  </a:lnTo>
                </a:path>
                <a:path w="1341754" h="139064">
                  <a:moveTo>
                    <a:pt x="328025" y="25237"/>
                  </a:moveTo>
                  <a:lnTo>
                    <a:pt x="336436" y="25237"/>
                  </a:lnTo>
                </a:path>
                <a:path w="1341754" h="139064">
                  <a:moveTo>
                    <a:pt x="397413" y="25237"/>
                  </a:moveTo>
                  <a:lnTo>
                    <a:pt x="407926" y="25237"/>
                  </a:lnTo>
                </a:path>
                <a:path w="1341754" h="139064">
                  <a:moveTo>
                    <a:pt x="790605" y="25237"/>
                  </a:moveTo>
                  <a:lnTo>
                    <a:pt x="796913" y="25237"/>
                  </a:lnTo>
                </a:path>
                <a:path w="1341754" h="139064">
                  <a:moveTo>
                    <a:pt x="874715" y="25237"/>
                  </a:moveTo>
                  <a:lnTo>
                    <a:pt x="881023" y="25237"/>
                  </a:lnTo>
                </a:path>
                <a:path w="1341754" h="139064">
                  <a:moveTo>
                    <a:pt x="939896" y="25237"/>
                  </a:moveTo>
                  <a:lnTo>
                    <a:pt x="948307" y="25237"/>
                  </a:lnTo>
                </a:path>
                <a:path w="1341754" h="139064">
                  <a:moveTo>
                    <a:pt x="1238478" y="25237"/>
                  </a:moveTo>
                  <a:lnTo>
                    <a:pt x="1246889" y="25237"/>
                  </a:lnTo>
                </a:path>
                <a:path w="1341754" h="139064">
                  <a:moveTo>
                    <a:pt x="1261597" y="25237"/>
                  </a:moveTo>
                  <a:lnTo>
                    <a:pt x="1265803" y="25237"/>
                  </a:lnTo>
                </a:path>
                <a:path w="1341754" h="139064">
                  <a:moveTo>
                    <a:pt x="189250" y="27340"/>
                  </a:moveTo>
                  <a:lnTo>
                    <a:pt x="197660" y="27340"/>
                  </a:lnTo>
                </a:path>
                <a:path w="1341754" h="139064">
                  <a:moveTo>
                    <a:pt x="277550" y="27340"/>
                  </a:moveTo>
                  <a:lnTo>
                    <a:pt x="283858" y="27340"/>
                  </a:lnTo>
                </a:path>
                <a:path w="1341754" h="139064">
                  <a:moveTo>
                    <a:pt x="328025" y="27340"/>
                  </a:moveTo>
                  <a:lnTo>
                    <a:pt x="336436" y="27340"/>
                  </a:lnTo>
                </a:path>
                <a:path w="1341754" h="139064">
                  <a:moveTo>
                    <a:pt x="397413" y="27340"/>
                  </a:moveTo>
                  <a:lnTo>
                    <a:pt x="407926" y="27340"/>
                  </a:lnTo>
                </a:path>
                <a:path w="1341754" h="139064">
                  <a:moveTo>
                    <a:pt x="790605" y="27340"/>
                  </a:moveTo>
                  <a:lnTo>
                    <a:pt x="796913" y="27340"/>
                  </a:lnTo>
                </a:path>
                <a:path w="1341754" h="139064">
                  <a:moveTo>
                    <a:pt x="874715" y="27340"/>
                  </a:moveTo>
                  <a:lnTo>
                    <a:pt x="881023" y="27340"/>
                  </a:lnTo>
                </a:path>
                <a:path w="1341754" h="139064">
                  <a:moveTo>
                    <a:pt x="939896" y="27340"/>
                  </a:moveTo>
                  <a:lnTo>
                    <a:pt x="948307" y="27340"/>
                  </a:lnTo>
                </a:path>
                <a:path w="1341754" h="139064">
                  <a:moveTo>
                    <a:pt x="1238478" y="27340"/>
                  </a:moveTo>
                  <a:lnTo>
                    <a:pt x="1246889" y="27340"/>
                  </a:lnTo>
                </a:path>
                <a:path w="1341754" h="139064">
                  <a:moveTo>
                    <a:pt x="1261597" y="27340"/>
                  </a:moveTo>
                  <a:lnTo>
                    <a:pt x="1265803" y="27340"/>
                  </a:lnTo>
                </a:path>
                <a:path w="1341754" h="139064">
                  <a:moveTo>
                    <a:pt x="185044" y="29443"/>
                  </a:moveTo>
                  <a:lnTo>
                    <a:pt x="195557" y="29443"/>
                  </a:lnTo>
                </a:path>
                <a:path w="1341754" h="139064">
                  <a:moveTo>
                    <a:pt x="277550" y="29443"/>
                  </a:moveTo>
                  <a:lnTo>
                    <a:pt x="283858" y="29443"/>
                  </a:lnTo>
                </a:path>
                <a:path w="1341754" h="139064">
                  <a:moveTo>
                    <a:pt x="328025" y="29443"/>
                  </a:moveTo>
                  <a:lnTo>
                    <a:pt x="338539" y="29443"/>
                  </a:lnTo>
                </a:path>
                <a:path w="1341754" h="139064">
                  <a:moveTo>
                    <a:pt x="401619" y="29443"/>
                  </a:moveTo>
                  <a:lnTo>
                    <a:pt x="412133" y="29443"/>
                  </a:lnTo>
                </a:path>
                <a:path w="1341754" h="139064">
                  <a:moveTo>
                    <a:pt x="786399" y="29443"/>
                  </a:moveTo>
                  <a:lnTo>
                    <a:pt x="794809" y="29443"/>
                  </a:lnTo>
                </a:path>
                <a:path w="1341754" h="139064">
                  <a:moveTo>
                    <a:pt x="874715" y="29443"/>
                  </a:moveTo>
                  <a:lnTo>
                    <a:pt x="881023" y="29443"/>
                  </a:lnTo>
                </a:path>
                <a:path w="1341754" h="139064">
                  <a:moveTo>
                    <a:pt x="944102" y="29443"/>
                  </a:moveTo>
                  <a:lnTo>
                    <a:pt x="950410" y="29443"/>
                  </a:lnTo>
                </a:path>
                <a:path w="1341754" h="139064">
                  <a:moveTo>
                    <a:pt x="1238478" y="29443"/>
                  </a:moveTo>
                  <a:lnTo>
                    <a:pt x="1242683" y="29443"/>
                  </a:lnTo>
                </a:path>
                <a:path w="1341754" h="139064">
                  <a:moveTo>
                    <a:pt x="1261597" y="29443"/>
                  </a:moveTo>
                  <a:lnTo>
                    <a:pt x="1270008" y="29443"/>
                  </a:lnTo>
                </a:path>
                <a:path w="1341754" h="139064">
                  <a:moveTo>
                    <a:pt x="180837" y="31546"/>
                  </a:moveTo>
                  <a:lnTo>
                    <a:pt x="191351" y="31546"/>
                  </a:lnTo>
                </a:path>
                <a:path w="1341754" h="139064">
                  <a:moveTo>
                    <a:pt x="275447" y="31546"/>
                  </a:moveTo>
                  <a:lnTo>
                    <a:pt x="283858" y="31546"/>
                  </a:lnTo>
                </a:path>
                <a:path w="1341754" h="139064">
                  <a:moveTo>
                    <a:pt x="330128" y="31546"/>
                  </a:moveTo>
                  <a:lnTo>
                    <a:pt x="340642" y="31546"/>
                  </a:lnTo>
                </a:path>
                <a:path w="1341754" h="139064">
                  <a:moveTo>
                    <a:pt x="405825" y="31546"/>
                  </a:moveTo>
                  <a:lnTo>
                    <a:pt x="416339" y="31546"/>
                  </a:lnTo>
                </a:path>
                <a:path w="1341754" h="139064">
                  <a:moveTo>
                    <a:pt x="784296" y="31546"/>
                  </a:moveTo>
                  <a:lnTo>
                    <a:pt x="792706" y="31546"/>
                  </a:lnTo>
                </a:path>
                <a:path w="1341754" h="139064">
                  <a:moveTo>
                    <a:pt x="874715" y="31546"/>
                  </a:moveTo>
                  <a:lnTo>
                    <a:pt x="881023" y="31546"/>
                  </a:lnTo>
                </a:path>
                <a:path w="1341754" h="139064">
                  <a:moveTo>
                    <a:pt x="946205" y="31546"/>
                  </a:moveTo>
                  <a:lnTo>
                    <a:pt x="954616" y="31546"/>
                  </a:lnTo>
                </a:path>
                <a:path w="1341754" h="139064">
                  <a:moveTo>
                    <a:pt x="1236375" y="31546"/>
                  </a:moveTo>
                  <a:lnTo>
                    <a:pt x="1242683" y="31546"/>
                  </a:lnTo>
                </a:path>
                <a:path w="1341754" h="139064">
                  <a:moveTo>
                    <a:pt x="1263700" y="31546"/>
                  </a:moveTo>
                  <a:lnTo>
                    <a:pt x="1270008" y="31546"/>
                  </a:lnTo>
                </a:path>
                <a:path w="1341754" h="139064">
                  <a:moveTo>
                    <a:pt x="178734" y="33649"/>
                  </a:moveTo>
                  <a:lnTo>
                    <a:pt x="189248" y="33649"/>
                  </a:lnTo>
                </a:path>
                <a:path w="1341754" h="139064">
                  <a:moveTo>
                    <a:pt x="275447" y="33649"/>
                  </a:moveTo>
                  <a:lnTo>
                    <a:pt x="283858" y="33649"/>
                  </a:lnTo>
                </a:path>
                <a:path w="1341754" h="139064">
                  <a:moveTo>
                    <a:pt x="332232" y="33649"/>
                  </a:moveTo>
                  <a:lnTo>
                    <a:pt x="342745" y="33649"/>
                  </a:lnTo>
                </a:path>
                <a:path w="1341754" h="139064">
                  <a:moveTo>
                    <a:pt x="407929" y="33649"/>
                  </a:moveTo>
                  <a:lnTo>
                    <a:pt x="418442" y="33649"/>
                  </a:lnTo>
                </a:path>
                <a:path w="1341754" h="139064">
                  <a:moveTo>
                    <a:pt x="782193" y="33649"/>
                  </a:moveTo>
                  <a:lnTo>
                    <a:pt x="790603" y="33649"/>
                  </a:lnTo>
                </a:path>
                <a:path w="1341754" h="139064">
                  <a:moveTo>
                    <a:pt x="874715" y="33649"/>
                  </a:moveTo>
                  <a:lnTo>
                    <a:pt x="881023" y="33649"/>
                  </a:lnTo>
                </a:path>
                <a:path w="1341754" h="139064">
                  <a:moveTo>
                    <a:pt x="948309" y="33649"/>
                  </a:moveTo>
                  <a:lnTo>
                    <a:pt x="956719" y="33649"/>
                  </a:lnTo>
                </a:path>
                <a:path w="1341754" h="139064">
                  <a:moveTo>
                    <a:pt x="1236375" y="33649"/>
                  </a:moveTo>
                  <a:lnTo>
                    <a:pt x="1240580" y="33649"/>
                  </a:lnTo>
                </a:path>
                <a:path w="1341754" h="139064">
                  <a:moveTo>
                    <a:pt x="1263700" y="33649"/>
                  </a:moveTo>
                  <a:lnTo>
                    <a:pt x="1272111" y="33649"/>
                  </a:lnTo>
                </a:path>
                <a:path w="1341754" h="139064">
                  <a:moveTo>
                    <a:pt x="176631" y="35753"/>
                  </a:moveTo>
                  <a:lnTo>
                    <a:pt x="185042" y="35753"/>
                  </a:lnTo>
                </a:path>
                <a:path w="1341754" h="139064">
                  <a:moveTo>
                    <a:pt x="275447" y="35753"/>
                  </a:moveTo>
                  <a:lnTo>
                    <a:pt x="283858" y="35753"/>
                  </a:lnTo>
                </a:path>
                <a:path w="1341754" h="139064">
                  <a:moveTo>
                    <a:pt x="336438" y="35753"/>
                  </a:moveTo>
                  <a:lnTo>
                    <a:pt x="342746" y="35753"/>
                  </a:lnTo>
                </a:path>
                <a:path w="1341754" h="139064">
                  <a:moveTo>
                    <a:pt x="414223" y="35753"/>
                  </a:moveTo>
                  <a:lnTo>
                    <a:pt x="424736" y="35753"/>
                  </a:lnTo>
                </a:path>
                <a:path w="1341754" h="139064">
                  <a:moveTo>
                    <a:pt x="780089" y="35753"/>
                  </a:moveTo>
                  <a:lnTo>
                    <a:pt x="786397" y="35753"/>
                  </a:lnTo>
                </a:path>
                <a:path w="1341754" h="139064">
                  <a:moveTo>
                    <a:pt x="874715" y="35753"/>
                  </a:moveTo>
                  <a:lnTo>
                    <a:pt x="881023" y="35753"/>
                  </a:lnTo>
                </a:path>
                <a:path w="1341754" h="139064">
                  <a:moveTo>
                    <a:pt x="950412" y="35753"/>
                  </a:moveTo>
                  <a:lnTo>
                    <a:pt x="958822" y="35753"/>
                  </a:lnTo>
                </a:path>
                <a:path w="1341754" h="139064">
                  <a:moveTo>
                    <a:pt x="1232169" y="35753"/>
                  </a:moveTo>
                  <a:lnTo>
                    <a:pt x="1240579" y="35753"/>
                  </a:lnTo>
                </a:path>
                <a:path w="1341754" h="139064">
                  <a:moveTo>
                    <a:pt x="1265803" y="35753"/>
                  </a:moveTo>
                  <a:lnTo>
                    <a:pt x="1272111" y="35753"/>
                  </a:lnTo>
                </a:path>
                <a:path w="1341754" h="139064">
                  <a:moveTo>
                    <a:pt x="176631" y="37840"/>
                  </a:moveTo>
                  <a:lnTo>
                    <a:pt x="185042" y="37840"/>
                  </a:lnTo>
                </a:path>
                <a:path w="1341754" h="139064">
                  <a:moveTo>
                    <a:pt x="275447" y="37840"/>
                  </a:moveTo>
                  <a:lnTo>
                    <a:pt x="283858" y="37840"/>
                  </a:lnTo>
                </a:path>
                <a:path w="1341754" h="139064">
                  <a:moveTo>
                    <a:pt x="336438" y="37840"/>
                  </a:moveTo>
                  <a:lnTo>
                    <a:pt x="342746" y="37840"/>
                  </a:lnTo>
                </a:path>
                <a:path w="1341754" h="139064">
                  <a:moveTo>
                    <a:pt x="414223" y="37840"/>
                  </a:moveTo>
                  <a:lnTo>
                    <a:pt x="424736" y="37840"/>
                  </a:lnTo>
                </a:path>
                <a:path w="1341754" h="139064">
                  <a:moveTo>
                    <a:pt x="780089" y="37840"/>
                  </a:moveTo>
                  <a:lnTo>
                    <a:pt x="786397" y="37840"/>
                  </a:lnTo>
                </a:path>
                <a:path w="1341754" h="139064">
                  <a:moveTo>
                    <a:pt x="874715" y="37840"/>
                  </a:moveTo>
                  <a:lnTo>
                    <a:pt x="881023" y="37840"/>
                  </a:lnTo>
                </a:path>
                <a:path w="1341754" h="139064">
                  <a:moveTo>
                    <a:pt x="950412" y="37840"/>
                  </a:moveTo>
                  <a:lnTo>
                    <a:pt x="958822" y="37840"/>
                  </a:lnTo>
                </a:path>
                <a:path w="1341754" h="139064">
                  <a:moveTo>
                    <a:pt x="1232169" y="37840"/>
                  </a:moveTo>
                  <a:lnTo>
                    <a:pt x="1240579" y="37840"/>
                  </a:lnTo>
                </a:path>
                <a:path w="1341754" h="139064">
                  <a:moveTo>
                    <a:pt x="1265803" y="37840"/>
                  </a:moveTo>
                  <a:lnTo>
                    <a:pt x="1272111" y="37840"/>
                  </a:lnTo>
                </a:path>
                <a:path w="1341754" h="139064">
                  <a:moveTo>
                    <a:pt x="172425" y="39944"/>
                  </a:moveTo>
                  <a:lnTo>
                    <a:pt x="180835" y="39944"/>
                  </a:lnTo>
                </a:path>
                <a:path w="1341754" h="139064">
                  <a:moveTo>
                    <a:pt x="275447" y="39944"/>
                  </a:moveTo>
                  <a:lnTo>
                    <a:pt x="283858" y="39944"/>
                  </a:lnTo>
                </a:path>
                <a:path w="1341754" h="139064">
                  <a:moveTo>
                    <a:pt x="338541" y="39944"/>
                  </a:moveTo>
                  <a:lnTo>
                    <a:pt x="346951" y="39944"/>
                  </a:lnTo>
                </a:path>
                <a:path w="1341754" h="139064">
                  <a:moveTo>
                    <a:pt x="416326" y="39944"/>
                  </a:moveTo>
                  <a:lnTo>
                    <a:pt x="426839" y="39944"/>
                  </a:lnTo>
                </a:path>
                <a:path w="1341754" h="139064">
                  <a:moveTo>
                    <a:pt x="775883" y="39944"/>
                  </a:moveTo>
                  <a:lnTo>
                    <a:pt x="784294" y="39944"/>
                  </a:lnTo>
                </a:path>
                <a:path w="1341754" h="139064">
                  <a:moveTo>
                    <a:pt x="874715" y="39944"/>
                  </a:moveTo>
                  <a:lnTo>
                    <a:pt x="881023" y="39944"/>
                  </a:lnTo>
                </a:path>
                <a:path w="1341754" h="139064">
                  <a:moveTo>
                    <a:pt x="954618" y="39944"/>
                  </a:moveTo>
                  <a:lnTo>
                    <a:pt x="960926" y="39944"/>
                  </a:lnTo>
                </a:path>
                <a:path w="1341754" h="139064">
                  <a:moveTo>
                    <a:pt x="1232169" y="39944"/>
                  </a:moveTo>
                  <a:lnTo>
                    <a:pt x="1238477" y="39944"/>
                  </a:lnTo>
                </a:path>
                <a:path w="1341754" h="139064">
                  <a:moveTo>
                    <a:pt x="1265803" y="39944"/>
                  </a:moveTo>
                  <a:lnTo>
                    <a:pt x="1274214" y="39944"/>
                  </a:lnTo>
                </a:path>
                <a:path w="1341754" h="139064">
                  <a:moveTo>
                    <a:pt x="168219" y="42047"/>
                  </a:moveTo>
                  <a:lnTo>
                    <a:pt x="178732" y="42047"/>
                  </a:lnTo>
                </a:path>
                <a:path w="1341754" h="139064">
                  <a:moveTo>
                    <a:pt x="275447" y="42047"/>
                  </a:moveTo>
                  <a:lnTo>
                    <a:pt x="283858" y="42047"/>
                  </a:lnTo>
                </a:path>
                <a:path w="1341754" h="139064">
                  <a:moveTo>
                    <a:pt x="340644" y="42047"/>
                  </a:moveTo>
                  <a:lnTo>
                    <a:pt x="349055" y="42047"/>
                  </a:lnTo>
                </a:path>
                <a:path w="1341754" h="139064">
                  <a:moveTo>
                    <a:pt x="422635" y="42047"/>
                  </a:moveTo>
                  <a:lnTo>
                    <a:pt x="433148" y="42047"/>
                  </a:lnTo>
                </a:path>
                <a:path w="1341754" h="139064">
                  <a:moveTo>
                    <a:pt x="773780" y="42047"/>
                  </a:moveTo>
                  <a:lnTo>
                    <a:pt x="782191" y="42047"/>
                  </a:lnTo>
                </a:path>
                <a:path w="1341754" h="139064">
                  <a:moveTo>
                    <a:pt x="874715" y="42047"/>
                  </a:moveTo>
                  <a:lnTo>
                    <a:pt x="881023" y="42047"/>
                  </a:lnTo>
                </a:path>
                <a:path w="1341754" h="139064">
                  <a:moveTo>
                    <a:pt x="956721" y="42047"/>
                  </a:moveTo>
                  <a:lnTo>
                    <a:pt x="965132" y="42047"/>
                  </a:lnTo>
                </a:path>
                <a:path w="1341754" h="139064">
                  <a:moveTo>
                    <a:pt x="1230066" y="42047"/>
                  </a:moveTo>
                  <a:lnTo>
                    <a:pt x="1238476" y="42047"/>
                  </a:lnTo>
                </a:path>
                <a:path w="1341754" h="139064">
                  <a:moveTo>
                    <a:pt x="1270010" y="42047"/>
                  </a:moveTo>
                  <a:lnTo>
                    <a:pt x="1274215" y="42047"/>
                  </a:lnTo>
                </a:path>
                <a:path w="1341754" h="139064">
                  <a:moveTo>
                    <a:pt x="166115" y="44150"/>
                  </a:moveTo>
                  <a:lnTo>
                    <a:pt x="176629" y="44150"/>
                  </a:lnTo>
                </a:path>
                <a:path w="1341754" h="139064">
                  <a:moveTo>
                    <a:pt x="275447" y="44150"/>
                  </a:moveTo>
                  <a:lnTo>
                    <a:pt x="283858" y="44150"/>
                  </a:lnTo>
                </a:path>
                <a:path w="1341754" h="139064">
                  <a:moveTo>
                    <a:pt x="342732" y="44150"/>
                  </a:moveTo>
                  <a:lnTo>
                    <a:pt x="351142" y="44150"/>
                  </a:lnTo>
                </a:path>
                <a:path w="1341754" h="139064">
                  <a:moveTo>
                    <a:pt x="426841" y="44150"/>
                  </a:moveTo>
                  <a:lnTo>
                    <a:pt x="435252" y="44150"/>
                  </a:lnTo>
                </a:path>
                <a:path w="1341754" h="139064">
                  <a:moveTo>
                    <a:pt x="773780" y="44150"/>
                  </a:moveTo>
                  <a:lnTo>
                    <a:pt x="780088" y="44150"/>
                  </a:lnTo>
                </a:path>
                <a:path w="1341754" h="139064">
                  <a:moveTo>
                    <a:pt x="874715" y="44150"/>
                  </a:moveTo>
                  <a:lnTo>
                    <a:pt x="881023" y="44150"/>
                  </a:lnTo>
                </a:path>
                <a:path w="1341754" h="139064">
                  <a:moveTo>
                    <a:pt x="958824" y="44150"/>
                  </a:moveTo>
                  <a:lnTo>
                    <a:pt x="965132" y="44150"/>
                  </a:lnTo>
                </a:path>
                <a:path w="1341754" h="139064">
                  <a:moveTo>
                    <a:pt x="1230066" y="44150"/>
                  </a:moveTo>
                  <a:lnTo>
                    <a:pt x="1236374" y="44150"/>
                  </a:lnTo>
                </a:path>
                <a:path w="1341754" h="139064">
                  <a:moveTo>
                    <a:pt x="1270010" y="44150"/>
                  </a:moveTo>
                  <a:lnTo>
                    <a:pt x="1276318" y="44150"/>
                  </a:lnTo>
                </a:path>
                <a:path w="1341754" h="139064">
                  <a:moveTo>
                    <a:pt x="164012" y="46253"/>
                  </a:moveTo>
                  <a:lnTo>
                    <a:pt x="172423" y="46253"/>
                  </a:lnTo>
                </a:path>
                <a:path w="1341754" h="139064">
                  <a:moveTo>
                    <a:pt x="275447" y="46253"/>
                  </a:moveTo>
                  <a:lnTo>
                    <a:pt x="283858" y="46253"/>
                  </a:lnTo>
                </a:path>
                <a:path w="1341754" h="139064">
                  <a:moveTo>
                    <a:pt x="346938" y="46253"/>
                  </a:moveTo>
                  <a:lnTo>
                    <a:pt x="353246" y="46253"/>
                  </a:lnTo>
                </a:path>
                <a:path w="1341754" h="139064">
                  <a:moveTo>
                    <a:pt x="428945" y="46253"/>
                  </a:moveTo>
                  <a:lnTo>
                    <a:pt x="439458" y="46253"/>
                  </a:lnTo>
                </a:path>
                <a:path w="1341754" h="139064">
                  <a:moveTo>
                    <a:pt x="771677" y="46253"/>
                  </a:moveTo>
                  <a:lnTo>
                    <a:pt x="780088" y="46253"/>
                  </a:lnTo>
                </a:path>
                <a:path w="1341754" h="139064">
                  <a:moveTo>
                    <a:pt x="874715" y="46253"/>
                  </a:moveTo>
                  <a:lnTo>
                    <a:pt x="881023" y="46253"/>
                  </a:lnTo>
                </a:path>
                <a:path w="1341754" h="139064">
                  <a:moveTo>
                    <a:pt x="958824" y="46253"/>
                  </a:moveTo>
                  <a:lnTo>
                    <a:pt x="967235" y="46253"/>
                  </a:lnTo>
                </a:path>
                <a:path w="1341754" h="139064">
                  <a:moveTo>
                    <a:pt x="1227963" y="46253"/>
                  </a:moveTo>
                  <a:lnTo>
                    <a:pt x="1236373" y="46253"/>
                  </a:lnTo>
                </a:path>
                <a:path w="1341754" h="139064">
                  <a:moveTo>
                    <a:pt x="1272113" y="46253"/>
                  </a:moveTo>
                  <a:lnTo>
                    <a:pt x="1276318" y="46253"/>
                  </a:lnTo>
                </a:path>
                <a:path w="1341754" h="139064">
                  <a:moveTo>
                    <a:pt x="164012" y="48356"/>
                  </a:moveTo>
                  <a:lnTo>
                    <a:pt x="172423" y="48356"/>
                  </a:lnTo>
                </a:path>
                <a:path w="1341754" h="139064">
                  <a:moveTo>
                    <a:pt x="275447" y="48356"/>
                  </a:moveTo>
                  <a:lnTo>
                    <a:pt x="283858" y="48356"/>
                  </a:lnTo>
                </a:path>
                <a:path w="1341754" h="139064">
                  <a:moveTo>
                    <a:pt x="346938" y="48356"/>
                  </a:moveTo>
                  <a:lnTo>
                    <a:pt x="353246" y="48356"/>
                  </a:lnTo>
                </a:path>
                <a:path w="1341754" h="139064">
                  <a:moveTo>
                    <a:pt x="428945" y="48356"/>
                  </a:moveTo>
                  <a:lnTo>
                    <a:pt x="439458" y="48356"/>
                  </a:lnTo>
                </a:path>
                <a:path w="1341754" h="139064">
                  <a:moveTo>
                    <a:pt x="771677" y="48356"/>
                  </a:moveTo>
                  <a:lnTo>
                    <a:pt x="780088" y="48356"/>
                  </a:lnTo>
                </a:path>
                <a:path w="1341754" h="139064">
                  <a:moveTo>
                    <a:pt x="874715" y="48356"/>
                  </a:moveTo>
                  <a:lnTo>
                    <a:pt x="881023" y="48356"/>
                  </a:lnTo>
                </a:path>
                <a:path w="1341754" h="139064">
                  <a:moveTo>
                    <a:pt x="958824" y="48356"/>
                  </a:moveTo>
                  <a:lnTo>
                    <a:pt x="967235" y="48356"/>
                  </a:lnTo>
                </a:path>
                <a:path w="1341754" h="139064">
                  <a:moveTo>
                    <a:pt x="1227963" y="48356"/>
                  </a:moveTo>
                  <a:lnTo>
                    <a:pt x="1236373" y="48356"/>
                  </a:lnTo>
                </a:path>
                <a:path w="1341754" h="139064">
                  <a:moveTo>
                    <a:pt x="1272113" y="48356"/>
                  </a:moveTo>
                  <a:lnTo>
                    <a:pt x="1276318" y="48356"/>
                  </a:lnTo>
                </a:path>
                <a:path w="1341754" h="139064">
                  <a:moveTo>
                    <a:pt x="157703" y="50459"/>
                  </a:moveTo>
                  <a:lnTo>
                    <a:pt x="168216" y="50459"/>
                  </a:lnTo>
                </a:path>
                <a:path w="1341754" h="139064">
                  <a:moveTo>
                    <a:pt x="275447" y="50459"/>
                  </a:moveTo>
                  <a:lnTo>
                    <a:pt x="281755" y="50459"/>
                  </a:lnTo>
                </a:path>
                <a:path w="1341754" h="139064">
                  <a:moveTo>
                    <a:pt x="349041" y="50459"/>
                  </a:moveTo>
                  <a:lnTo>
                    <a:pt x="357452" y="50459"/>
                  </a:lnTo>
                </a:path>
                <a:path w="1341754" h="139064">
                  <a:moveTo>
                    <a:pt x="435254" y="50459"/>
                  </a:moveTo>
                  <a:lnTo>
                    <a:pt x="443665" y="50459"/>
                  </a:lnTo>
                </a:path>
                <a:path w="1341754" h="139064">
                  <a:moveTo>
                    <a:pt x="769574" y="50459"/>
                  </a:moveTo>
                  <a:lnTo>
                    <a:pt x="775882" y="50459"/>
                  </a:lnTo>
                </a:path>
                <a:path w="1341754" h="139064">
                  <a:moveTo>
                    <a:pt x="874715" y="50459"/>
                  </a:moveTo>
                  <a:lnTo>
                    <a:pt x="881023" y="50459"/>
                  </a:lnTo>
                </a:path>
                <a:path w="1341754" h="139064">
                  <a:moveTo>
                    <a:pt x="960927" y="50459"/>
                  </a:moveTo>
                  <a:lnTo>
                    <a:pt x="969338" y="50459"/>
                  </a:lnTo>
                </a:path>
                <a:path w="1341754" h="139064">
                  <a:moveTo>
                    <a:pt x="1227963" y="50459"/>
                  </a:moveTo>
                  <a:lnTo>
                    <a:pt x="1232168" y="50459"/>
                  </a:lnTo>
                </a:path>
                <a:path w="1341754" h="139064">
                  <a:moveTo>
                    <a:pt x="1272113" y="50459"/>
                  </a:moveTo>
                  <a:lnTo>
                    <a:pt x="1280523" y="50459"/>
                  </a:lnTo>
                </a:path>
                <a:path w="1341754" h="139064">
                  <a:moveTo>
                    <a:pt x="155600" y="52562"/>
                  </a:moveTo>
                  <a:lnTo>
                    <a:pt x="166113" y="52562"/>
                  </a:lnTo>
                </a:path>
                <a:path w="1341754" h="139064">
                  <a:moveTo>
                    <a:pt x="275447" y="52562"/>
                  </a:moveTo>
                  <a:lnTo>
                    <a:pt x="281755" y="52562"/>
                  </a:lnTo>
                </a:path>
                <a:path w="1341754" h="139064">
                  <a:moveTo>
                    <a:pt x="351144" y="52562"/>
                  </a:moveTo>
                  <a:lnTo>
                    <a:pt x="359555" y="52562"/>
                  </a:lnTo>
                </a:path>
                <a:path w="1341754" h="139064">
                  <a:moveTo>
                    <a:pt x="437357" y="52562"/>
                  </a:moveTo>
                  <a:lnTo>
                    <a:pt x="447870" y="52562"/>
                  </a:lnTo>
                </a:path>
                <a:path w="1341754" h="139064">
                  <a:moveTo>
                    <a:pt x="765368" y="52562"/>
                  </a:moveTo>
                  <a:lnTo>
                    <a:pt x="773778" y="52562"/>
                  </a:lnTo>
                </a:path>
                <a:path w="1341754" h="139064">
                  <a:moveTo>
                    <a:pt x="874715" y="52562"/>
                  </a:moveTo>
                  <a:lnTo>
                    <a:pt x="881023" y="52562"/>
                  </a:lnTo>
                </a:path>
                <a:path w="1341754" h="139064">
                  <a:moveTo>
                    <a:pt x="965133" y="52562"/>
                  </a:moveTo>
                  <a:lnTo>
                    <a:pt x="971441" y="52562"/>
                  </a:lnTo>
                </a:path>
                <a:path w="1341754" h="139064">
                  <a:moveTo>
                    <a:pt x="1225859" y="52562"/>
                  </a:moveTo>
                  <a:lnTo>
                    <a:pt x="1232167" y="52562"/>
                  </a:lnTo>
                </a:path>
                <a:path w="1341754" h="139064">
                  <a:moveTo>
                    <a:pt x="1274216" y="52562"/>
                  </a:moveTo>
                  <a:lnTo>
                    <a:pt x="1280524" y="52562"/>
                  </a:lnTo>
                </a:path>
                <a:path w="1341754" h="139064">
                  <a:moveTo>
                    <a:pt x="153497" y="54665"/>
                  </a:moveTo>
                  <a:lnTo>
                    <a:pt x="164010" y="54665"/>
                  </a:lnTo>
                </a:path>
                <a:path w="1341754" h="139064">
                  <a:moveTo>
                    <a:pt x="275447" y="54665"/>
                  </a:moveTo>
                  <a:lnTo>
                    <a:pt x="281755" y="54665"/>
                  </a:lnTo>
                </a:path>
                <a:path w="1341754" h="139064">
                  <a:moveTo>
                    <a:pt x="353247" y="54665"/>
                  </a:moveTo>
                  <a:lnTo>
                    <a:pt x="361658" y="54665"/>
                  </a:lnTo>
                </a:path>
                <a:path w="1341754" h="139064">
                  <a:moveTo>
                    <a:pt x="443666" y="54665"/>
                  </a:moveTo>
                  <a:lnTo>
                    <a:pt x="452077" y="54665"/>
                  </a:lnTo>
                </a:path>
                <a:path w="1341754" h="139064">
                  <a:moveTo>
                    <a:pt x="763264" y="54665"/>
                  </a:moveTo>
                  <a:lnTo>
                    <a:pt x="771675" y="54665"/>
                  </a:lnTo>
                </a:path>
                <a:path w="1341754" h="139064">
                  <a:moveTo>
                    <a:pt x="874715" y="54665"/>
                  </a:moveTo>
                  <a:lnTo>
                    <a:pt x="881023" y="54665"/>
                  </a:lnTo>
                </a:path>
                <a:path w="1341754" h="139064">
                  <a:moveTo>
                    <a:pt x="967221" y="54665"/>
                  </a:moveTo>
                  <a:lnTo>
                    <a:pt x="975632" y="54665"/>
                  </a:lnTo>
                </a:path>
                <a:path w="1341754" h="139064">
                  <a:moveTo>
                    <a:pt x="1225859" y="54665"/>
                  </a:moveTo>
                  <a:lnTo>
                    <a:pt x="1230065" y="54665"/>
                  </a:lnTo>
                </a:path>
                <a:path w="1341754" h="139064">
                  <a:moveTo>
                    <a:pt x="1274216" y="54665"/>
                  </a:moveTo>
                  <a:lnTo>
                    <a:pt x="1282627" y="54665"/>
                  </a:lnTo>
                </a:path>
                <a:path w="1341754" h="139064">
                  <a:moveTo>
                    <a:pt x="151394" y="56769"/>
                  </a:moveTo>
                  <a:lnTo>
                    <a:pt x="161907" y="56769"/>
                  </a:lnTo>
                </a:path>
                <a:path w="1341754" h="139064">
                  <a:moveTo>
                    <a:pt x="273344" y="56769"/>
                  </a:moveTo>
                  <a:lnTo>
                    <a:pt x="281755" y="56769"/>
                  </a:lnTo>
                </a:path>
                <a:path w="1341754" h="139064">
                  <a:moveTo>
                    <a:pt x="357454" y="56769"/>
                  </a:moveTo>
                  <a:lnTo>
                    <a:pt x="363762" y="56769"/>
                  </a:lnTo>
                </a:path>
                <a:path w="1341754" h="139064">
                  <a:moveTo>
                    <a:pt x="445770" y="56769"/>
                  </a:moveTo>
                  <a:lnTo>
                    <a:pt x="456283" y="56769"/>
                  </a:lnTo>
                </a:path>
                <a:path w="1341754" h="139064">
                  <a:moveTo>
                    <a:pt x="761161" y="56769"/>
                  </a:moveTo>
                  <a:lnTo>
                    <a:pt x="769572" y="56769"/>
                  </a:lnTo>
                </a:path>
                <a:path w="1341754" h="139064">
                  <a:moveTo>
                    <a:pt x="874715" y="56769"/>
                  </a:moveTo>
                  <a:lnTo>
                    <a:pt x="881023" y="56769"/>
                  </a:lnTo>
                </a:path>
                <a:path w="1341754" h="139064">
                  <a:moveTo>
                    <a:pt x="969324" y="56769"/>
                  </a:moveTo>
                  <a:lnTo>
                    <a:pt x="977735" y="56769"/>
                  </a:lnTo>
                </a:path>
                <a:path w="1341754" h="139064">
                  <a:moveTo>
                    <a:pt x="1221653" y="56769"/>
                  </a:moveTo>
                  <a:lnTo>
                    <a:pt x="1230064" y="56769"/>
                  </a:lnTo>
                </a:path>
                <a:path w="1341754" h="139064">
                  <a:moveTo>
                    <a:pt x="1276319" y="56769"/>
                  </a:moveTo>
                  <a:lnTo>
                    <a:pt x="1282627" y="56769"/>
                  </a:lnTo>
                </a:path>
                <a:path w="1341754" h="139064">
                  <a:moveTo>
                    <a:pt x="145084" y="58872"/>
                  </a:moveTo>
                  <a:lnTo>
                    <a:pt x="155598" y="58872"/>
                  </a:lnTo>
                </a:path>
                <a:path w="1341754" h="139064">
                  <a:moveTo>
                    <a:pt x="273344" y="58872"/>
                  </a:moveTo>
                  <a:lnTo>
                    <a:pt x="281755" y="58872"/>
                  </a:lnTo>
                </a:path>
                <a:path w="1341754" h="139064">
                  <a:moveTo>
                    <a:pt x="359557" y="58872"/>
                  </a:moveTo>
                  <a:lnTo>
                    <a:pt x="367967" y="58872"/>
                  </a:lnTo>
                </a:path>
                <a:path w="1341754" h="139064">
                  <a:moveTo>
                    <a:pt x="449976" y="58872"/>
                  </a:moveTo>
                  <a:lnTo>
                    <a:pt x="460489" y="58872"/>
                  </a:lnTo>
                </a:path>
                <a:path w="1341754" h="139064">
                  <a:moveTo>
                    <a:pt x="759073" y="58872"/>
                  </a:moveTo>
                  <a:lnTo>
                    <a:pt x="765381" y="58872"/>
                  </a:lnTo>
                </a:path>
                <a:path w="1341754" h="139064">
                  <a:moveTo>
                    <a:pt x="874715" y="58872"/>
                  </a:moveTo>
                  <a:lnTo>
                    <a:pt x="881023" y="58872"/>
                  </a:lnTo>
                </a:path>
                <a:path w="1341754" h="139064">
                  <a:moveTo>
                    <a:pt x="971428" y="58872"/>
                  </a:moveTo>
                  <a:lnTo>
                    <a:pt x="979838" y="58872"/>
                  </a:lnTo>
                </a:path>
                <a:path w="1341754" h="139064">
                  <a:moveTo>
                    <a:pt x="1221653" y="58872"/>
                  </a:moveTo>
                  <a:lnTo>
                    <a:pt x="1227961" y="58872"/>
                  </a:lnTo>
                </a:path>
                <a:path w="1341754" h="139064">
                  <a:moveTo>
                    <a:pt x="1276319" y="58872"/>
                  </a:moveTo>
                  <a:lnTo>
                    <a:pt x="1284730" y="58872"/>
                  </a:lnTo>
                </a:path>
                <a:path w="1341754" h="139064">
                  <a:moveTo>
                    <a:pt x="145084" y="60975"/>
                  </a:moveTo>
                  <a:lnTo>
                    <a:pt x="155598" y="60975"/>
                  </a:lnTo>
                </a:path>
                <a:path w="1341754" h="139064">
                  <a:moveTo>
                    <a:pt x="273344" y="60975"/>
                  </a:moveTo>
                  <a:lnTo>
                    <a:pt x="281755" y="60975"/>
                  </a:lnTo>
                </a:path>
                <a:path w="1341754" h="139064">
                  <a:moveTo>
                    <a:pt x="359557" y="60975"/>
                  </a:moveTo>
                  <a:lnTo>
                    <a:pt x="367967" y="60975"/>
                  </a:lnTo>
                </a:path>
                <a:path w="1341754" h="139064">
                  <a:moveTo>
                    <a:pt x="449976" y="60975"/>
                  </a:moveTo>
                  <a:lnTo>
                    <a:pt x="460489" y="60975"/>
                  </a:lnTo>
                </a:path>
                <a:path w="1341754" h="139064">
                  <a:moveTo>
                    <a:pt x="759073" y="60975"/>
                  </a:moveTo>
                  <a:lnTo>
                    <a:pt x="765381" y="60975"/>
                  </a:lnTo>
                </a:path>
                <a:path w="1341754" h="139064">
                  <a:moveTo>
                    <a:pt x="874715" y="60975"/>
                  </a:moveTo>
                  <a:lnTo>
                    <a:pt x="881023" y="60975"/>
                  </a:lnTo>
                </a:path>
                <a:path w="1341754" h="139064">
                  <a:moveTo>
                    <a:pt x="971428" y="60975"/>
                  </a:moveTo>
                  <a:lnTo>
                    <a:pt x="979838" y="60975"/>
                  </a:lnTo>
                </a:path>
                <a:path w="1341754" h="139064">
                  <a:moveTo>
                    <a:pt x="1221653" y="60975"/>
                  </a:moveTo>
                  <a:lnTo>
                    <a:pt x="1227961" y="60975"/>
                  </a:lnTo>
                </a:path>
                <a:path w="1341754" h="139064">
                  <a:moveTo>
                    <a:pt x="1276319" y="60975"/>
                  </a:moveTo>
                  <a:lnTo>
                    <a:pt x="1284730" y="60975"/>
                  </a:lnTo>
                </a:path>
                <a:path w="1341754" h="139064">
                  <a:moveTo>
                    <a:pt x="142981" y="63078"/>
                  </a:moveTo>
                  <a:lnTo>
                    <a:pt x="153494" y="63078"/>
                  </a:lnTo>
                </a:path>
                <a:path w="1341754" h="139064">
                  <a:moveTo>
                    <a:pt x="273344" y="63078"/>
                  </a:moveTo>
                  <a:lnTo>
                    <a:pt x="281755" y="63078"/>
                  </a:lnTo>
                </a:path>
                <a:path w="1341754" h="139064">
                  <a:moveTo>
                    <a:pt x="361660" y="63078"/>
                  </a:moveTo>
                  <a:lnTo>
                    <a:pt x="370071" y="63078"/>
                  </a:lnTo>
                </a:path>
                <a:path w="1341754" h="139064">
                  <a:moveTo>
                    <a:pt x="452079" y="63078"/>
                  </a:moveTo>
                  <a:lnTo>
                    <a:pt x="462592" y="63078"/>
                  </a:lnTo>
                </a:path>
                <a:path w="1341754" h="139064">
                  <a:moveTo>
                    <a:pt x="754867" y="63078"/>
                  </a:moveTo>
                  <a:lnTo>
                    <a:pt x="763278" y="63078"/>
                  </a:lnTo>
                </a:path>
                <a:path w="1341754" h="139064">
                  <a:moveTo>
                    <a:pt x="874715" y="63078"/>
                  </a:moveTo>
                  <a:lnTo>
                    <a:pt x="881023" y="63078"/>
                  </a:lnTo>
                </a:path>
                <a:path w="1341754" h="139064">
                  <a:moveTo>
                    <a:pt x="975634" y="63078"/>
                  </a:moveTo>
                  <a:lnTo>
                    <a:pt x="981942" y="63078"/>
                  </a:lnTo>
                </a:path>
                <a:path w="1341754" h="139064">
                  <a:moveTo>
                    <a:pt x="1219550" y="63078"/>
                  </a:moveTo>
                  <a:lnTo>
                    <a:pt x="1227961" y="63078"/>
                  </a:lnTo>
                </a:path>
                <a:path w="1341754" h="139064">
                  <a:moveTo>
                    <a:pt x="1280525" y="63078"/>
                  </a:moveTo>
                  <a:lnTo>
                    <a:pt x="1284731" y="63078"/>
                  </a:lnTo>
                </a:path>
                <a:path w="1341754" h="139064">
                  <a:moveTo>
                    <a:pt x="140878" y="65181"/>
                  </a:moveTo>
                  <a:lnTo>
                    <a:pt x="151391" y="65181"/>
                  </a:lnTo>
                </a:path>
                <a:path w="1341754" h="139064">
                  <a:moveTo>
                    <a:pt x="273344" y="65181"/>
                  </a:moveTo>
                  <a:lnTo>
                    <a:pt x="281755" y="65181"/>
                  </a:lnTo>
                </a:path>
                <a:path w="1341754" h="139064">
                  <a:moveTo>
                    <a:pt x="363763" y="65181"/>
                  </a:moveTo>
                  <a:lnTo>
                    <a:pt x="372174" y="65181"/>
                  </a:lnTo>
                </a:path>
                <a:path w="1341754" h="139064">
                  <a:moveTo>
                    <a:pt x="458388" y="65181"/>
                  </a:moveTo>
                  <a:lnTo>
                    <a:pt x="468902" y="65181"/>
                  </a:lnTo>
                </a:path>
                <a:path w="1341754" h="139064">
                  <a:moveTo>
                    <a:pt x="752764" y="65181"/>
                  </a:moveTo>
                  <a:lnTo>
                    <a:pt x="761175" y="65181"/>
                  </a:lnTo>
                </a:path>
                <a:path w="1341754" h="139064">
                  <a:moveTo>
                    <a:pt x="874715" y="65181"/>
                  </a:moveTo>
                  <a:lnTo>
                    <a:pt x="881023" y="65181"/>
                  </a:lnTo>
                </a:path>
                <a:path w="1341754" h="139064">
                  <a:moveTo>
                    <a:pt x="977737" y="65181"/>
                  </a:moveTo>
                  <a:lnTo>
                    <a:pt x="986148" y="65181"/>
                  </a:lnTo>
                </a:path>
                <a:path w="1341754" h="139064">
                  <a:moveTo>
                    <a:pt x="1219550" y="65181"/>
                  </a:moveTo>
                  <a:lnTo>
                    <a:pt x="1225858" y="65181"/>
                  </a:lnTo>
                </a:path>
                <a:path w="1341754" h="139064">
                  <a:moveTo>
                    <a:pt x="1280525" y="65181"/>
                  </a:moveTo>
                  <a:lnTo>
                    <a:pt x="1286833" y="65181"/>
                  </a:lnTo>
                </a:path>
                <a:path w="1341754" h="139064">
                  <a:moveTo>
                    <a:pt x="136672" y="67284"/>
                  </a:moveTo>
                  <a:lnTo>
                    <a:pt x="147185" y="67284"/>
                  </a:lnTo>
                </a:path>
                <a:path w="1341754" h="139064">
                  <a:moveTo>
                    <a:pt x="273344" y="67284"/>
                  </a:moveTo>
                  <a:lnTo>
                    <a:pt x="281755" y="67284"/>
                  </a:lnTo>
                </a:path>
                <a:path w="1341754" h="139064">
                  <a:moveTo>
                    <a:pt x="367969" y="67284"/>
                  </a:moveTo>
                  <a:lnTo>
                    <a:pt x="374277" y="67284"/>
                  </a:lnTo>
                </a:path>
                <a:path w="1341754" h="139064">
                  <a:moveTo>
                    <a:pt x="460491" y="67284"/>
                  </a:moveTo>
                  <a:lnTo>
                    <a:pt x="471005" y="67284"/>
                  </a:lnTo>
                </a:path>
                <a:path w="1341754" h="139064">
                  <a:moveTo>
                    <a:pt x="752764" y="67284"/>
                  </a:moveTo>
                  <a:lnTo>
                    <a:pt x="759072" y="67284"/>
                  </a:lnTo>
                </a:path>
                <a:path w="1341754" h="139064">
                  <a:moveTo>
                    <a:pt x="874715" y="67284"/>
                  </a:moveTo>
                  <a:lnTo>
                    <a:pt x="881023" y="67284"/>
                  </a:lnTo>
                </a:path>
                <a:path w="1341754" h="139064">
                  <a:moveTo>
                    <a:pt x="979840" y="67284"/>
                  </a:moveTo>
                  <a:lnTo>
                    <a:pt x="988251" y="67284"/>
                  </a:lnTo>
                </a:path>
                <a:path w="1341754" h="139064">
                  <a:moveTo>
                    <a:pt x="1217447" y="67284"/>
                  </a:moveTo>
                  <a:lnTo>
                    <a:pt x="1225858" y="67284"/>
                  </a:lnTo>
                </a:path>
                <a:path w="1341754" h="139064">
                  <a:moveTo>
                    <a:pt x="1282628" y="67284"/>
                  </a:moveTo>
                  <a:lnTo>
                    <a:pt x="1286834" y="67284"/>
                  </a:lnTo>
                </a:path>
                <a:path w="1341754" h="139064">
                  <a:moveTo>
                    <a:pt x="134569" y="69387"/>
                  </a:moveTo>
                  <a:lnTo>
                    <a:pt x="142979" y="69387"/>
                  </a:lnTo>
                </a:path>
                <a:path w="1341754" h="139064">
                  <a:moveTo>
                    <a:pt x="273344" y="69387"/>
                  </a:moveTo>
                  <a:lnTo>
                    <a:pt x="277549" y="69387"/>
                  </a:lnTo>
                </a:path>
                <a:path w="1341754" h="139064">
                  <a:moveTo>
                    <a:pt x="370072" y="69387"/>
                  </a:moveTo>
                  <a:lnTo>
                    <a:pt x="378483" y="69387"/>
                  </a:lnTo>
                </a:path>
                <a:path w="1341754" h="139064">
                  <a:moveTo>
                    <a:pt x="466801" y="69387"/>
                  </a:moveTo>
                  <a:lnTo>
                    <a:pt x="477314" y="69387"/>
                  </a:lnTo>
                </a:path>
                <a:path w="1341754" h="139064">
                  <a:moveTo>
                    <a:pt x="750661" y="69387"/>
                  </a:moveTo>
                  <a:lnTo>
                    <a:pt x="754866" y="69387"/>
                  </a:lnTo>
                </a:path>
                <a:path w="1341754" h="139064">
                  <a:moveTo>
                    <a:pt x="874715" y="69387"/>
                  </a:moveTo>
                  <a:lnTo>
                    <a:pt x="881023" y="69387"/>
                  </a:lnTo>
                </a:path>
                <a:path w="1341754" h="139064">
                  <a:moveTo>
                    <a:pt x="981943" y="69387"/>
                  </a:moveTo>
                  <a:lnTo>
                    <a:pt x="988251" y="69387"/>
                  </a:lnTo>
                </a:path>
                <a:path w="1341754" h="139064">
                  <a:moveTo>
                    <a:pt x="1217447" y="69387"/>
                  </a:moveTo>
                  <a:lnTo>
                    <a:pt x="1221652" y="69387"/>
                  </a:lnTo>
                </a:path>
                <a:path w="1341754" h="139064">
                  <a:moveTo>
                    <a:pt x="1282628" y="69387"/>
                  </a:moveTo>
                  <a:lnTo>
                    <a:pt x="1291039" y="69387"/>
                  </a:lnTo>
                </a:path>
                <a:path w="1341754" h="139064">
                  <a:moveTo>
                    <a:pt x="134569" y="71490"/>
                  </a:moveTo>
                  <a:lnTo>
                    <a:pt x="142979" y="71490"/>
                  </a:lnTo>
                </a:path>
                <a:path w="1341754" h="139064">
                  <a:moveTo>
                    <a:pt x="273344" y="71490"/>
                  </a:moveTo>
                  <a:lnTo>
                    <a:pt x="277549" y="71490"/>
                  </a:lnTo>
                </a:path>
                <a:path w="1341754" h="139064">
                  <a:moveTo>
                    <a:pt x="370072" y="71490"/>
                  </a:moveTo>
                  <a:lnTo>
                    <a:pt x="378483" y="71490"/>
                  </a:lnTo>
                </a:path>
                <a:path w="1341754" h="139064">
                  <a:moveTo>
                    <a:pt x="466801" y="71490"/>
                  </a:moveTo>
                  <a:lnTo>
                    <a:pt x="477314" y="71490"/>
                  </a:lnTo>
                </a:path>
                <a:path w="1341754" h="139064">
                  <a:moveTo>
                    <a:pt x="750661" y="71490"/>
                  </a:moveTo>
                  <a:lnTo>
                    <a:pt x="754866" y="71490"/>
                  </a:lnTo>
                </a:path>
                <a:path w="1341754" h="139064">
                  <a:moveTo>
                    <a:pt x="874715" y="71490"/>
                  </a:moveTo>
                  <a:lnTo>
                    <a:pt x="881023" y="71490"/>
                  </a:lnTo>
                </a:path>
                <a:path w="1341754" h="139064">
                  <a:moveTo>
                    <a:pt x="981943" y="71490"/>
                  </a:moveTo>
                  <a:lnTo>
                    <a:pt x="988251" y="71490"/>
                  </a:lnTo>
                </a:path>
                <a:path w="1341754" h="139064">
                  <a:moveTo>
                    <a:pt x="1217447" y="71490"/>
                  </a:moveTo>
                  <a:lnTo>
                    <a:pt x="1221652" y="71490"/>
                  </a:lnTo>
                </a:path>
                <a:path w="1341754" h="139064">
                  <a:moveTo>
                    <a:pt x="1282628" y="71490"/>
                  </a:moveTo>
                  <a:lnTo>
                    <a:pt x="1291039" y="71490"/>
                  </a:lnTo>
                </a:path>
                <a:path w="1341754" h="139064">
                  <a:moveTo>
                    <a:pt x="130378" y="73593"/>
                  </a:moveTo>
                  <a:lnTo>
                    <a:pt x="140891" y="73593"/>
                  </a:lnTo>
                </a:path>
                <a:path w="1341754" h="139064">
                  <a:moveTo>
                    <a:pt x="273344" y="73593"/>
                  </a:moveTo>
                  <a:lnTo>
                    <a:pt x="277549" y="73593"/>
                  </a:lnTo>
                </a:path>
                <a:path w="1341754" h="139064">
                  <a:moveTo>
                    <a:pt x="370072" y="73593"/>
                  </a:moveTo>
                  <a:lnTo>
                    <a:pt x="380586" y="73593"/>
                  </a:lnTo>
                </a:path>
                <a:path w="1341754" h="139064">
                  <a:moveTo>
                    <a:pt x="471007" y="73593"/>
                  </a:moveTo>
                  <a:lnTo>
                    <a:pt x="479418" y="73593"/>
                  </a:lnTo>
                </a:path>
                <a:path w="1341754" h="139064">
                  <a:moveTo>
                    <a:pt x="748558" y="73593"/>
                  </a:moveTo>
                  <a:lnTo>
                    <a:pt x="754866" y="73593"/>
                  </a:lnTo>
                </a:path>
                <a:path w="1341754" h="139064">
                  <a:moveTo>
                    <a:pt x="874715" y="73593"/>
                  </a:moveTo>
                  <a:lnTo>
                    <a:pt x="881023" y="73593"/>
                  </a:lnTo>
                </a:path>
                <a:path w="1341754" h="139064">
                  <a:moveTo>
                    <a:pt x="981943" y="73593"/>
                  </a:moveTo>
                  <a:lnTo>
                    <a:pt x="990354" y="73593"/>
                  </a:lnTo>
                </a:path>
                <a:path w="1341754" h="139064">
                  <a:moveTo>
                    <a:pt x="1215344" y="73593"/>
                  </a:moveTo>
                  <a:lnTo>
                    <a:pt x="1221652" y="73593"/>
                  </a:lnTo>
                </a:path>
                <a:path w="1341754" h="139064">
                  <a:moveTo>
                    <a:pt x="1284732" y="73593"/>
                  </a:moveTo>
                  <a:lnTo>
                    <a:pt x="1291039" y="73593"/>
                  </a:lnTo>
                </a:path>
                <a:path w="1341754" h="139064">
                  <a:moveTo>
                    <a:pt x="126171" y="75697"/>
                  </a:moveTo>
                  <a:lnTo>
                    <a:pt x="136685" y="75697"/>
                  </a:lnTo>
                </a:path>
                <a:path w="1341754" h="139064">
                  <a:moveTo>
                    <a:pt x="273344" y="75697"/>
                  </a:moveTo>
                  <a:lnTo>
                    <a:pt x="277549" y="75697"/>
                  </a:lnTo>
                </a:path>
                <a:path w="1341754" h="139064">
                  <a:moveTo>
                    <a:pt x="372176" y="75697"/>
                  </a:moveTo>
                  <a:lnTo>
                    <a:pt x="382689" y="75697"/>
                  </a:lnTo>
                </a:path>
                <a:path w="1341754" h="139064">
                  <a:moveTo>
                    <a:pt x="473110" y="75697"/>
                  </a:moveTo>
                  <a:lnTo>
                    <a:pt x="483623" y="75697"/>
                  </a:lnTo>
                </a:path>
                <a:path w="1341754" h="139064">
                  <a:moveTo>
                    <a:pt x="744352" y="75697"/>
                  </a:moveTo>
                  <a:lnTo>
                    <a:pt x="752762" y="75697"/>
                  </a:lnTo>
                </a:path>
                <a:path w="1341754" h="139064">
                  <a:moveTo>
                    <a:pt x="874715" y="75697"/>
                  </a:moveTo>
                  <a:lnTo>
                    <a:pt x="881023" y="75697"/>
                  </a:lnTo>
                </a:path>
                <a:path w="1341754" h="139064">
                  <a:moveTo>
                    <a:pt x="986149" y="75697"/>
                  </a:moveTo>
                  <a:lnTo>
                    <a:pt x="992457" y="75697"/>
                  </a:lnTo>
                </a:path>
                <a:path w="1341754" h="139064">
                  <a:moveTo>
                    <a:pt x="1215344" y="75697"/>
                  </a:moveTo>
                  <a:lnTo>
                    <a:pt x="1219549" y="75697"/>
                  </a:lnTo>
                </a:path>
                <a:path w="1341754" h="139064">
                  <a:moveTo>
                    <a:pt x="1284732" y="75697"/>
                  </a:moveTo>
                  <a:lnTo>
                    <a:pt x="1293142" y="75697"/>
                  </a:lnTo>
                </a:path>
                <a:path w="1341754" h="139064">
                  <a:moveTo>
                    <a:pt x="124068" y="77800"/>
                  </a:moveTo>
                  <a:lnTo>
                    <a:pt x="134582" y="77800"/>
                  </a:lnTo>
                </a:path>
                <a:path w="1341754" h="139064">
                  <a:moveTo>
                    <a:pt x="273344" y="77800"/>
                  </a:moveTo>
                  <a:lnTo>
                    <a:pt x="277549" y="77800"/>
                  </a:lnTo>
                </a:path>
                <a:path w="1341754" h="139064">
                  <a:moveTo>
                    <a:pt x="374279" y="77800"/>
                  </a:moveTo>
                  <a:lnTo>
                    <a:pt x="384792" y="77800"/>
                  </a:lnTo>
                </a:path>
                <a:path w="1341754" h="139064">
                  <a:moveTo>
                    <a:pt x="479419" y="77800"/>
                  </a:moveTo>
                  <a:lnTo>
                    <a:pt x="487830" y="77800"/>
                  </a:lnTo>
                </a:path>
                <a:path w="1341754" h="139064">
                  <a:moveTo>
                    <a:pt x="742248" y="77800"/>
                  </a:moveTo>
                  <a:lnTo>
                    <a:pt x="750659" y="77800"/>
                  </a:lnTo>
                </a:path>
                <a:path w="1341754" h="139064">
                  <a:moveTo>
                    <a:pt x="874715" y="77800"/>
                  </a:moveTo>
                  <a:lnTo>
                    <a:pt x="881023" y="77800"/>
                  </a:lnTo>
                </a:path>
                <a:path w="1341754" h="139064">
                  <a:moveTo>
                    <a:pt x="988253" y="77800"/>
                  </a:moveTo>
                  <a:lnTo>
                    <a:pt x="994561" y="77800"/>
                  </a:lnTo>
                </a:path>
                <a:path w="1341754" h="139064">
                  <a:moveTo>
                    <a:pt x="1211138" y="77800"/>
                  </a:moveTo>
                  <a:lnTo>
                    <a:pt x="1219548" y="77800"/>
                  </a:lnTo>
                </a:path>
                <a:path w="1341754" h="139064">
                  <a:moveTo>
                    <a:pt x="1286835" y="77800"/>
                  </a:moveTo>
                  <a:lnTo>
                    <a:pt x="1293143" y="77800"/>
                  </a:lnTo>
                </a:path>
                <a:path w="1341754" h="139064">
                  <a:moveTo>
                    <a:pt x="121965" y="79903"/>
                  </a:moveTo>
                  <a:lnTo>
                    <a:pt x="132479" y="79903"/>
                  </a:lnTo>
                </a:path>
                <a:path w="1341754" h="139064">
                  <a:moveTo>
                    <a:pt x="271256" y="79903"/>
                  </a:moveTo>
                  <a:lnTo>
                    <a:pt x="277564" y="79903"/>
                  </a:lnTo>
                </a:path>
                <a:path w="1341754" h="139064">
                  <a:moveTo>
                    <a:pt x="378485" y="79903"/>
                  </a:moveTo>
                  <a:lnTo>
                    <a:pt x="386896" y="79903"/>
                  </a:lnTo>
                </a:path>
                <a:path w="1341754" h="139064">
                  <a:moveTo>
                    <a:pt x="481507" y="79903"/>
                  </a:moveTo>
                  <a:lnTo>
                    <a:pt x="492021" y="79903"/>
                  </a:lnTo>
                </a:path>
                <a:path w="1341754" h="139064">
                  <a:moveTo>
                    <a:pt x="740145" y="79903"/>
                  </a:moveTo>
                  <a:lnTo>
                    <a:pt x="748556" y="79903"/>
                  </a:lnTo>
                </a:path>
                <a:path w="1341754" h="139064">
                  <a:moveTo>
                    <a:pt x="874715" y="79903"/>
                  </a:moveTo>
                  <a:lnTo>
                    <a:pt x="881023" y="79903"/>
                  </a:lnTo>
                </a:path>
                <a:path w="1341754" h="139064">
                  <a:moveTo>
                    <a:pt x="990356" y="79903"/>
                  </a:moveTo>
                  <a:lnTo>
                    <a:pt x="998766" y="79903"/>
                  </a:lnTo>
                </a:path>
                <a:path w="1341754" h="139064">
                  <a:moveTo>
                    <a:pt x="1211138" y="79903"/>
                  </a:moveTo>
                  <a:lnTo>
                    <a:pt x="1217446" y="79903"/>
                  </a:lnTo>
                </a:path>
                <a:path w="1341754" h="139064">
                  <a:moveTo>
                    <a:pt x="1286835" y="79903"/>
                  </a:moveTo>
                  <a:lnTo>
                    <a:pt x="1295245" y="79903"/>
                  </a:lnTo>
                </a:path>
                <a:path w="1341754" h="139064">
                  <a:moveTo>
                    <a:pt x="121965" y="82006"/>
                  </a:moveTo>
                  <a:lnTo>
                    <a:pt x="132479" y="82006"/>
                  </a:lnTo>
                </a:path>
                <a:path w="1341754" h="139064">
                  <a:moveTo>
                    <a:pt x="271256" y="82006"/>
                  </a:moveTo>
                  <a:lnTo>
                    <a:pt x="277564" y="82006"/>
                  </a:lnTo>
                </a:path>
                <a:path w="1341754" h="139064">
                  <a:moveTo>
                    <a:pt x="378485" y="82006"/>
                  </a:moveTo>
                  <a:lnTo>
                    <a:pt x="386896" y="82006"/>
                  </a:lnTo>
                </a:path>
                <a:path w="1341754" h="139064">
                  <a:moveTo>
                    <a:pt x="481507" y="82006"/>
                  </a:moveTo>
                  <a:lnTo>
                    <a:pt x="492021" y="82006"/>
                  </a:lnTo>
                </a:path>
                <a:path w="1341754" h="139064">
                  <a:moveTo>
                    <a:pt x="740145" y="82006"/>
                  </a:moveTo>
                  <a:lnTo>
                    <a:pt x="748556" y="82006"/>
                  </a:lnTo>
                </a:path>
                <a:path w="1341754" h="139064">
                  <a:moveTo>
                    <a:pt x="874715" y="82006"/>
                  </a:moveTo>
                  <a:lnTo>
                    <a:pt x="881023" y="82006"/>
                  </a:lnTo>
                </a:path>
                <a:path w="1341754" h="139064">
                  <a:moveTo>
                    <a:pt x="990356" y="82006"/>
                  </a:moveTo>
                  <a:lnTo>
                    <a:pt x="998766" y="82006"/>
                  </a:lnTo>
                </a:path>
                <a:path w="1341754" h="139064">
                  <a:moveTo>
                    <a:pt x="1211138" y="82006"/>
                  </a:moveTo>
                  <a:lnTo>
                    <a:pt x="1217446" y="82006"/>
                  </a:lnTo>
                </a:path>
                <a:path w="1341754" h="139064">
                  <a:moveTo>
                    <a:pt x="1286835" y="82006"/>
                  </a:moveTo>
                  <a:lnTo>
                    <a:pt x="1295245" y="82006"/>
                  </a:lnTo>
                </a:path>
                <a:path w="1341754" h="139064">
                  <a:moveTo>
                    <a:pt x="115656" y="84109"/>
                  </a:moveTo>
                  <a:lnTo>
                    <a:pt x="126169" y="84109"/>
                  </a:lnTo>
                </a:path>
                <a:path w="1341754" h="139064">
                  <a:moveTo>
                    <a:pt x="271256" y="84109"/>
                  </a:moveTo>
                  <a:lnTo>
                    <a:pt x="277564" y="84109"/>
                  </a:lnTo>
                </a:path>
                <a:path w="1341754" h="139064">
                  <a:moveTo>
                    <a:pt x="380588" y="84109"/>
                  </a:moveTo>
                  <a:lnTo>
                    <a:pt x="391101" y="84109"/>
                  </a:lnTo>
                </a:path>
                <a:path w="1341754" h="139064">
                  <a:moveTo>
                    <a:pt x="487817" y="84109"/>
                  </a:moveTo>
                  <a:lnTo>
                    <a:pt x="498330" y="84109"/>
                  </a:lnTo>
                </a:path>
                <a:path w="1341754" h="139064">
                  <a:moveTo>
                    <a:pt x="738042" y="84109"/>
                  </a:moveTo>
                  <a:lnTo>
                    <a:pt x="744350" y="84109"/>
                  </a:lnTo>
                </a:path>
                <a:path w="1341754" h="139064">
                  <a:moveTo>
                    <a:pt x="874715" y="84109"/>
                  </a:moveTo>
                  <a:lnTo>
                    <a:pt x="881023" y="84109"/>
                  </a:lnTo>
                </a:path>
                <a:path w="1341754" h="139064">
                  <a:moveTo>
                    <a:pt x="992459" y="84109"/>
                  </a:moveTo>
                  <a:lnTo>
                    <a:pt x="1000869" y="84109"/>
                  </a:lnTo>
                </a:path>
                <a:path w="1341754" h="139064">
                  <a:moveTo>
                    <a:pt x="1209034" y="84109"/>
                  </a:moveTo>
                  <a:lnTo>
                    <a:pt x="1217445" y="84109"/>
                  </a:lnTo>
                </a:path>
                <a:path w="1341754" h="139064">
                  <a:moveTo>
                    <a:pt x="1291041" y="84109"/>
                  </a:moveTo>
                  <a:lnTo>
                    <a:pt x="1295246" y="84109"/>
                  </a:lnTo>
                </a:path>
                <a:path w="1341754" h="139064">
                  <a:moveTo>
                    <a:pt x="113553" y="86212"/>
                  </a:moveTo>
                  <a:lnTo>
                    <a:pt x="124066" y="86212"/>
                  </a:lnTo>
                </a:path>
                <a:path w="1341754" h="139064">
                  <a:moveTo>
                    <a:pt x="271256" y="86212"/>
                  </a:moveTo>
                  <a:lnTo>
                    <a:pt x="277564" y="86212"/>
                  </a:lnTo>
                </a:path>
                <a:path w="1341754" h="139064">
                  <a:moveTo>
                    <a:pt x="382691" y="86212"/>
                  </a:moveTo>
                  <a:lnTo>
                    <a:pt x="393204" y="86212"/>
                  </a:lnTo>
                </a:path>
                <a:path w="1341754" h="139064">
                  <a:moveTo>
                    <a:pt x="489920" y="86212"/>
                  </a:moveTo>
                  <a:lnTo>
                    <a:pt x="500433" y="86212"/>
                  </a:lnTo>
                </a:path>
                <a:path w="1341754" h="139064">
                  <a:moveTo>
                    <a:pt x="733836" y="86212"/>
                  </a:moveTo>
                  <a:lnTo>
                    <a:pt x="742247" y="86212"/>
                  </a:lnTo>
                </a:path>
                <a:path w="1341754" h="139064">
                  <a:moveTo>
                    <a:pt x="874715" y="86212"/>
                  </a:moveTo>
                  <a:lnTo>
                    <a:pt x="881023" y="86212"/>
                  </a:lnTo>
                </a:path>
                <a:path w="1341754" h="139064">
                  <a:moveTo>
                    <a:pt x="994562" y="86212"/>
                  </a:moveTo>
                  <a:lnTo>
                    <a:pt x="1002973" y="86212"/>
                  </a:lnTo>
                </a:path>
                <a:path w="1341754" h="139064">
                  <a:moveTo>
                    <a:pt x="1209034" y="86212"/>
                  </a:moveTo>
                  <a:lnTo>
                    <a:pt x="1215342" y="86212"/>
                  </a:lnTo>
                </a:path>
                <a:path w="1341754" h="139064">
                  <a:moveTo>
                    <a:pt x="1291041" y="86212"/>
                  </a:moveTo>
                  <a:lnTo>
                    <a:pt x="1297349" y="86212"/>
                  </a:lnTo>
                </a:path>
                <a:path w="1341754" h="139064">
                  <a:moveTo>
                    <a:pt x="111450" y="88315"/>
                  </a:moveTo>
                  <a:lnTo>
                    <a:pt x="121963" y="88315"/>
                  </a:lnTo>
                </a:path>
                <a:path w="1341754" h="139064">
                  <a:moveTo>
                    <a:pt x="271256" y="88315"/>
                  </a:moveTo>
                  <a:lnTo>
                    <a:pt x="277564" y="88315"/>
                  </a:lnTo>
                </a:path>
                <a:path w="1341754" h="139064">
                  <a:moveTo>
                    <a:pt x="384794" y="88315"/>
                  </a:moveTo>
                  <a:lnTo>
                    <a:pt x="395308" y="88315"/>
                  </a:lnTo>
                </a:path>
                <a:path w="1341754" h="139064">
                  <a:moveTo>
                    <a:pt x="494126" y="88315"/>
                  </a:moveTo>
                  <a:lnTo>
                    <a:pt x="504639" y="88315"/>
                  </a:lnTo>
                </a:path>
                <a:path w="1341754" h="139064">
                  <a:moveTo>
                    <a:pt x="731733" y="88315"/>
                  </a:moveTo>
                  <a:lnTo>
                    <a:pt x="740143" y="88315"/>
                  </a:lnTo>
                </a:path>
                <a:path w="1341754" h="139064">
                  <a:moveTo>
                    <a:pt x="874715" y="88315"/>
                  </a:moveTo>
                  <a:lnTo>
                    <a:pt x="881023" y="88315"/>
                  </a:lnTo>
                </a:path>
                <a:path w="1341754" h="139064">
                  <a:moveTo>
                    <a:pt x="998768" y="88315"/>
                  </a:moveTo>
                  <a:lnTo>
                    <a:pt x="1005076" y="88315"/>
                  </a:lnTo>
                </a:path>
                <a:path w="1341754" h="139064">
                  <a:moveTo>
                    <a:pt x="1206931" y="88315"/>
                  </a:moveTo>
                  <a:lnTo>
                    <a:pt x="1215342" y="88315"/>
                  </a:lnTo>
                </a:path>
                <a:path w="1341754" h="139064">
                  <a:moveTo>
                    <a:pt x="1293144" y="88315"/>
                  </a:moveTo>
                  <a:lnTo>
                    <a:pt x="1297349" y="88315"/>
                  </a:lnTo>
                </a:path>
                <a:path w="1341754" h="139064">
                  <a:moveTo>
                    <a:pt x="109347" y="90418"/>
                  </a:moveTo>
                  <a:lnTo>
                    <a:pt x="119860" y="90418"/>
                  </a:lnTo>
                </a:path>
                <a:path w="1341754" h="139064">
                  <a:moveTo>
                    <a:pt x="271256" y="90418"/>
                  </a:moveTo>
                  <a:lnTo>
                    <a:pt x="275462" y="90418"/>
                  </a:lnTo>
                </a:path>
                <a:path w="1341754" h="139064">
                  <a:moveTo>
                    <a:pt x="386897" y="90418"/>
                  </a:moveTo>
                  <a:lnTo>
                    <a:pt x="397411" y="90418"/>
                  </a:lnTo>
                </a:path>
                <a:path w="1341754" h="139064">
                  <a:moveTo>
                    <a:pt x="498332" y="90418"/>
                  </a:moveTo>
                  <a:lnTo>
                    <a:pt x="508846" y="90418"/>
                  </a:lnTo>
                </a:path>
                <a:path w="1341754" h="139064">
                  <a:moveTo>
                    <a:pt x="731733" y="90418"/>
                  </a:moveTo>
                  <a:lnTo>
                    <a:pt x="738041" y="90418"/>
                  </a:lnTo>
                </a:path>
                <a:path w="1341754" h="139064">
                  <a:moveTo>
                    <a:pt x="874715" y="90418"/>
                  </a:moveTo>
                  <a:lnTo>
                    <a:pt x="881023" y="90418"/>
                  </a:lnTo>
                </a:path>
                <a:path w="1341754" h="139064">
                  <a:moveTo>
                    <a:pt x="1000871" y="90418"/>
                  </a:moveTo>
                  <a:lnTo>
                    <a:pt x="1009282" y="90418"/>
                  </a:lnTo>
                </a:path>
                <a:path w="1341754" h="139064">
                  <a:moveTo>
                    <a:pt x="1206931" y="90418"/>
                  </a:moveTo>
                  <a:lnTo>
                    <a:pt x="1211137" y="90418"/>
                  </a:lnTo>
                </a:path>
                <a:path w="1341754" h="139064">
                  <a:moveTo>
                    <a:pt x="1293144" y="90418"/>
                  </a:moveTo>
                  <a:lnTo>
                    <a:pt x="1301555" y="90418"/>
                  </a:lnTo>
                </a:path>
                <a:path w="1341754" h="139064">
                  <a:moveTo>
                    <a:pt x="109347" y="92522"/>
                  </a:moveTo>
                  <a:lnTo>
                    <a:pt x="119860" y="92522"/>
                  </a:lnTo>
                </a:path>
                <a:path w="1341754" h="139064">
                  <a:moveTo>
                    <a:pt x="271256" y="92522"/>
                  </a:moveTo>
                  <a:lnTo>
                    <a:pt x="275462" y="92522"/>
                  </a:lnTo>
                </a:path>
                <a:path w="1341754" h="139064">
                  <a:moveTo>
                    <a:pt x="386897" y="92522"/>
                  </a:moveTo>
                  <a:lnTo>
                    <a:pt x="397411" y="92522"/>
                  </a:lnTo>
                </a:path>
                <a:path w="1341754" h="139064">
                  <a:moveTo>
                    <a:pt x="498332" y="92522"/>
                  </a:moveTo>
                  <a:lnTo>
                    <a:pt x="508846" y="92522"/>
                  </a:lnTo>
                </a:path>
                <a:path w="1341754" h="139064">
                  <a:moveTo>
                    <a:pt x="731733" y="92522"/>
                  </a:moveTo>
                  <a:lnTo>
                    <a:pt x="738041" y="92522"/>
                  </a:lnTo>
                </a:path>
                <a:path w="1341754" h="139064">
                  <a:moveTo>
                    <a:pt x="874715" y="92522"/>
                  </a:moveTo>
                  <a:lnTo>
                    <a:pt x="881023" y="92522"/>
                  </a:lnTo>
                </a:path>
                <a:path w="1341754" h="139064">
                  <a:moveTo>
                    <a:pt x="1000871" y="92522"/>
                  </a:moveTo>
                  <a:lnTo>
                    <a:pt x="1009282" y="92522"/>
                  </a:lnTo>
                </a:path>
                <a:path w="1341754" h="139064">
                  <a:moveTo>
                    <a:pt x="1206931" y="92522"/>
                  </a:moveTo>
                  <a:lnTo>
                    <a:pt x="1211137" y="92522"/>
                  </a:lnTo>
                </a:path>
                <a:path w="1341754" h="139064">
                  <a:moveTo>
                    <a:pt x="1293144" y="92522"/>
                  </a:moveTo>
                  <a:lnTo>
                    <a:pt x="1301555" y="92522"/>
                  </a:lnTo>
                </a:path>
                <a:path w="1341754" h="139064">
                  <a:moveTo>
                    <a:pt x="103037" y="94625"/>
                  </a:moveTo>
                  <a:lnTo>
                    <a:pt x="113550" y="94625"/>
                  </a:lnTo>
                </a:path>
                <a:path w="1341754" h="139064">
                  <a:moveTo>
                    <a:pt x="271256" y="94625"/>
                  </a:moveTo>
                  <a:lnTo>
                    <a:pt x="275462" y="94625"/>
                  </a:lnTo>
                </a:path>
                <a:path w="1341754" h="139064">
                  <a:moveTo>
                    <a:pt x="391104" y="94625"/>
                  </a:moveTo>
                  <a:lnTo>
                    <a:pt x="401617" y="94625"/>
                  </a:lnTo>
                </a:path>
                <a:path w="1341754" h="139064">
                  <a:moveTo>
                    <a:pt x="502538" y="94625"/>
                  </a:moveTo>
                  <a:lnTo>
                    <a:pt x="513052" y="94625"/>
                  </a:lnTo>
                </a:path>
                <a:path w="1341754" h="139064">
                  <a:moveTo>
                    <a:pt x="729630" y="94625"/>
                  </a:moveTo>
                  <a:lnTo>
                    <a:pt x="733835" y="94625"/>
                  </a:lnTo>
                </a:path>
                <a:path w="1341754" h="139064">
                  <a:moveTo>
                    <a:pt x="874715" y="94625"/>
                  </a:moveTo>
                  <a:lnTo>
                    <a:pt x="881023" y="94625"/>
                  </a:lnTo>
                </a:path>
                <a:path w="1341754" h="139064">
                  <a:moveTo>
                    <a:pt x="1002974" y="94625"/>
                  </a:moveTo>
                  <a:lnTo>
                    <a:pt x="1009282" y="94625"/>
                  </a:lnTo>
                </a:path>
                <a:path w="1341754" h="139064">
                  <a:moveTo>
                    <a:pt x="1204828" y="94625"/>
                  </a:moveTo>
                  <a:lnTo>
                    <a:pt x="1211136" y="94625"/>
                  </a:lnTo>
                </a:path>
                <a:path w="1341754" h="139064">
                  <a:moveTo>
                    <a:pt x="1295247" y="94625"/>
                  </a:moveTo>
                  <a:lnTo>
                    <a:pt x="1301555" y="94625"/>
                  </a:lnTo>
                </a:path>
                <a:path w="1341754" h="139064">
                  <a:moveTo>
                    <a:pt x="100934" y="96728"/>
                  </a:moveTo>
                  <a:lnTo>
                    <a:pt x="111447" y="96728"/>
                  </a:lnTo>
                </a:path>
                <a:path w="1341754" h="139064">
                  <a:moveTo>
                    <a:pt x="271256" y="96728"/>
                  </a:moveTo>
                  <a:lnTo>
                    <a:pt x="275462" y="96728"/>
                  </a:lnTo>
                </a:path>
                <a:path w="1341754" h="139064">
                  <a:moveTo>
                    <a:pt x="393207" y="96728"/>
                  </a:moveTo>
                  <a:lnTo>
                    <a:pt x="403720" y="96728"/>
                  </a:lnTo>
                </a:path>
                <a:path w="1341754" h="139064">
                  <a:moveTo>
                    <a:pt x="508848" y="96728"/>
                  </a:moveTo>
                  <a:lnTo>
                    <a:pt x="515156" y="96728"/>
                  </a:lnTo>
                </a:path>
                <a:path w="1341754" h="139064">
                  <a:moveTo>
                    <a:pt x="727527" y="96728"/>
                  </a:moveTo>
                  <a:lnTo>
                    <a:pt x="733835" y="96728"/>
                  </a:lnTo>
                </a:path>
                <a:path w="1341754" h="139064">
                  <a:moveTo>
                    <a:pt x="874715" y="96728"/>
                  </a:moveTo>
                  <a:lnTo>
                    <a:pt x="881023" y="96728"/>
                  </a:lnTo>
                </a:path>
                <a:path w="1341754" h="139064">
                  <a:moveTo>
                    <a:pt x="1002974" y="96728"/>
                  </a:moveTo>
                  <a:lnTo>
                    <a:pt x="1011385" y="96728"/>
                  </a:lnTo>
                </a:path>
                <a:path w="1341754" h="139064">
                  <a:moveTo>
                    <a:pt x="1204828" y="96728"/>
                  </a:moveTo>
                  <a:lnTo>
                    <a:pt x="1209034" y="96728"/>
                  </a:lnTo>
                </a:path>
                <a:path w="1341754" h="139064">
                  <a:moveTo>
                    <a:pt x="1295247" y="96728"/>
                  </a:moveTo>
                  <a:lnTo>
                    <a:pt x="1303658" y="96728"/>
                  </a:lnTo>
                </a:path>
                <a:path w="1341754" h="139064">
                  <a:moveTo>
                    <a:pt x="98831" y="98831"/>
                  </a:moveTo>
                  <a:lnTo>
                    <a:pt x="109344" y="98831"/>
                  </a:lnTo>
                </a:path>
                <a:path w="1341754" h="139064">
                  <a:moveTo>
                    <a:pt x="271256" y="98831"/>
                  </a:moveTo>
                  <a:lnTo>
                    <a:pt x="275462" y="98831"/>
                  </a:lnTo>
                </a:path>
                <a:path w="1341754" h="139064">
                  <a:moveTo>
                    <a:pt x="395310" y="98831"/>
                  </a:moveTo>
                  <a:lnTo>
                    <a:pt x="403720" y="98831"/>
                  </a:lnTo>
                </a:path>
                <a:path w="1341754" h="139064">
                  <a:moveTo>
                    <a:pt x="510951" y="98831"/>
                  </a:moveTo>
                  <a:lnTo>
                    <a:pt x="521464" y="98831"/>
                  </a:lnTo>
                </a:path>
                <a:path w="1341754" h="139064">
                  <a:moveTo>
                    <a:pt x="723320" y="98831"/>
                  </a:moveTo>
                  <a:lnTo>
                    <a:pt x="731731" y="98831"/>
                  </a:lnTo>
                </a:path>
                <a:path w="1341754" h="139064">
                  <a:moveTo>
                    <a:pt x="874715" y="98831"/>
                  </a:moveTo>
                  <a:lnTo>
                    <a:pt x="881023" y="98831"/>
                  </a:lnTo>
                </a:path>
                <a:path w="1341754" h="139064">
                  <a:moveTo>
                    <a:pt x="1005077" y="98831"/>
                  </a:moveTo>
                  <a:lnTo>
                    <a:pt x="1013488" y="98831"/>
                  </a:lnTo>
                </a:path>
                <a:path w="1341754" h="139064">
                  <a:moveTo>
                    <a:pt x="1200622" y="98831"/>
                  </a:moveTo>
                  <a:lnTo>
                    <a:pt x="1209033" y="98831"/>
                  </a:lnTo>
                </a:path>
                <a:path w="1341754" h="139064">
                  <a:moveTo>
                    <a:pt x="1297350" y="98831"/>
                  </a:moveTo>
                  <a:lnTo>
                    <a:pt x="1303658" y="98831"/>
                  </a:lnTo>
                </a:path>
                <a:path w="1341754" h="139064">
                  <a:moveTo>
                    <a:pt x="96728" y="100934"/>
                  </a:moveTo>
                  <a:lnTo>
                    <a:pt x="107241" y="100934"/>
                  </a:lnTo>
                </a:path>
                <a:path w="1341754" h="139064">
                  <a:moveTo>
                    <a:pt x="271256" y="100934"/>
                  </a:moveTo>
                  <a:lnTo>
                    <a:pt x="275462" y="100934"/>
                  </a:lnTo>
                </a:path>
                <a:path w="1341754" h="139064">
                  <a:moveTo>
                    <a:pt x="397413" y="100934"/>
                  </a:moveTo>
                  <a:lnTo>
                    <a:pt x="405824" y="100934"/>
                  </a:lnTo>
                </a:path>
                <a:path w="1341754" h="139064">
                  <a:moveTo>
                    <a:pt x="515157" y="100934"/>
                  </a:moveTo>
                  <a:lnTo>
                    <a:pt x="523568" y="100934"/>
                  </a:lnTo>
                </a:path>
                <a:path w="1341754" h="139064">
                  <a:moveTo>
                    <a:pt x="721217" y="100934"/>
                  </a:moveTo>
                  <a:lnTo>
                    <a:pt x="729628" y="100934"/>
                  </a:lnTo>
                </a:path>
                <a:path w="1341754" h="139064">
                  <a:moveTo>
                    <a:pt x="874715" y="100934"/>
                  </a:moveTo>
                  <a:lnTo>
                    <a:pt x="881023" y="100934"/>
                  </a:lnTo>
                </a:path>
                <a:path w="1341754" h="139064">
                  <a:moveTo>
                    <a:pt x="1009284" y="100934"/>
                  </a:moveTo>
                  <a:lnTo>
                    <a:pt x="1015592" y="100934"/>
                  </a:lnTo>
                </a:path>
                <a:path w="1341754" h="139064">
                  <a:moveTo>
                    <a:pt x="1200622" y="100934"/>
                  </a:moveTo>
                  <a:lnTo>
                    <a:pt x="1206930" y="100934"/>
                  </a:lnTo>
                </a:path>
                <a:path w="1341754" h="139064">
                  <a:moveTo>
                    <a:pt x="1297350" y="100934"/>
                  </a:moveTo>
                  <a:lnTo>
                    <a:pt x="1305761" y="100934"/>
                  </a:lnTo>
                </a:path>
                <a:path w="1341754" h="139064">
                  <a:moveTo>
                    <a:pt x="96728" y="103037"/>
                  </a:moveTo>
                  <a:lnTo>
                    <a:pt x="107241" y="103037"/>
                  </a:lnTo>
                </a:path>
                <a:path w="1341754" h="139064">
                  <a:moveTo>
                    <a:pt x="271256" y="103037"/>
                  </a:moveTo>
                  <a:lnTo>
                    <a:pt x="275462" y="103037"/>
                  </a:lnTo>
                </a:path>
                <a:path w="1341754" h="139064">
                  <a:moveTo>
                    <a:pt x="397413" y="103037"/>
                  </a:moveTo>
                  <a:lnTo>
                    <a:pt x="405824" y="103037"/>
                  </a:lnTo>
                </a:path>
                <a:path w="1341754" h="139064">
                  <a:moveTo>
                    <a:pt x="515157" y="103037"/>
                  </a:moveTo>
                  <a:lnTo>
                    <a:pt x="523568" y="103037"/>
                  </a:lnTo>
                </a:path>
                <a:path w="1341754" h="139064">
                  <a:moveTo>
                    <a:pt x="721217" y="103037"/>
                  </a:moveTo>
                  <a:lnTo>
                    <a:pt x="729628" y="103037"/>
                  </a:lnTo>
                </a:path>
                <a:path w="1341754" h="139064">
                  <a:moveTo>
                    <a:pt x="874715" y="103037"/>
                  </a:moveTo>
                  <a:lnTo>
                    <a:pt x="881023" y="103037"/>
                  </a:lnTo>
                </a:path>
                <a:path w="1341754" h="139064">
                  <a:moveTo>
                    <a:pt x="1009284" y="103037"/>
                  </a:moveTo>
                  <a:lnTo>
                    <a:pt x="1015592" y="103037"/>
                  </a:lnTo>
                </a:path>
                <a:path w="1341754" h="139064">
                  <a:moveTo>
                    <a:pt x="1200622" y="103037"/>
                  </a:moveTo>
                  <a:lnTo>
                    <a:pt x="1206930" y="103037"/>
                  </a:lnTo>
                </a:path>
                <a:path w="1341754" h="139064">
                  <a:moveTo>
                    <a:pt x="1297350" y="103037"/>
                  </a:moveTo>
                  <a:lnTo>
                    <a:pt x="1305761" y="103037"/>
                  </a:lnTo>
                </a:path>
                <a:path w="1341754" h="139064">
                  <a:moveTo>
                    <a:pt x="90418" y="105140"/>
                  </a:moveTo>
                  <a:lnTo>
                    <a:pt x="103034" y="105140"/>
                  </a:lnTo>
                </a:path>
                <a:path w="1341754" h="139064">
                  <a:moveTo>
                    <a:pt x="271256" y="105140"/>
                  </a:moveTo>
                  <a:lnTo>
                    <a:pt x="275462" y="105140"/>
                  </a:lnTo>
                </a:path>
                <a:path w="1341754" h="139064">
                  <a:moveTo>
                    <a:pt x="401619" y="105140"/>
                  </a:moveTo>
                  <a:lnTo>
                    <a:pt x="407927" y="105140"/>
                  </a:lnTo>
                </a:path>
                <a:path w="1341754" h="139064">
                  <a:moveTo>
                    <a:pt x="517260" y="105140"/>
                  </a:moveTo>
                  <a:lnTo>
                    <a:pt x="527774" y="105140"/>
                  </a:lnTo>
                </a:path>
                <a:path w="1341754" h="139064">
                  <a:moveTo>
                    <a:pt x="719114" y="105140"/>
                  </a:moveTo>
                  <a:lnTo>
                    <a:pt x="727525" y="105140"/>
                  </a:lnTo>
                </a:path>
                <a:path w="1341754" h="139064">
                  <a:moveTo>
                    <a:pt x="874715" y="105140"/>
                  </a:moveTo>
                  <a:lnTo>
                    <a:pt x="881023" y="105140"/>
                  </a:lnTo>
                </a:path>
                <a:path w="1341754" h="139064">
                  <a:moveTo>
                    <a:pt x="1011387" y="105140"/>
                  </a:moveTo>
                  <a:lnTo>
                    <a:pt x="1019797" y="105140"/>
                  </a:lnTo>
                </a:path>
                <a:path w="1341754" h="139064">
                  <a:moveTo>
                    <a:pt x="1198519" y="105140"/>
                  </a:moveTo>
                  <a:lnTo>
                    <a:pt x="1206929" y="105140"/>
                  </a:lnTo>
                </a:path>
                <a:path w="1341754" h="139064">
                  <a:moveTo>
                    <a:pt x="1301556" y="105140"/>
                  </a:moveTo>
                  <a:lnTo>
                    <a:pt x="1305762" y="105140"/>
                  </a:lnTo>
                </a:path>
                <a:path w="1341754" h="139064">
                  <a:moveTo>
                    <a:pt x="88315" y="107243"/>
                  </a:moveTo>
                  <a:lnTo>
                    <a:pt x="98829" y="107243"/>
                  </a:lnTo>
                </a:path>
                <a:path w="1341754" h="139064">
                  <a:moveTo>
                    <a:pt x="267050" y="107243"/>
                  </a:moveTo>
                  <a:lnTo>
                    <a:pt x="275461" y="107243"/>
                  </a:lnTo>
                </a:path>
                <a:path w="1341754" h="139064">
                  <a:moveTo>
                    <a:pt x="403722" y="107243"/>
                  </a:moveTo>
                  <a:lnTo>
                    <a:pt x="412133" y="107243"/>
                  </a:lnTo>
                </a:path>
                <a:path w="1341754" h="139064">
                  <a:moveTo>
                    <a:pt x="523570" y="107243"/>
                  </a:moveTo>
                  <a:lnTo>
                    <a:pt x="531980" y="107243"/>
                  </a:lnTo>
                </a:path>
                <a:path w="1341754" h="139064">
                  <a:moveTo>
                    <a:pt x="717011" y="107243"/>
                  </a:moveTo>
                  <a:lnTo>
                    <a:pt x="723319" y="107243"/>
                  </a:lnTo>
                </a:path>
                <a:path w="1341754" h="139064">
                  <a:moveTo>
                    <a:pt x="874715" y="107243"/>
                  </a:moveTo>
                  <a:lnTo>
                    <a:pt x="881023" y="107243"/>
                  </a:lnTo>
                </a:path>
                <a:path w="1341754" h="139064">
                  <a:moveTo>
                    <a:pt x="1013490" y="107243"/>
                  </a:moveTo>
                  <a:lnTo>
                    <a:pt x="1021901" y="107243"/>
                  </a:lnTo>
                </a:path>
                <a:path w="1341754" h="139064">
                  <a:moveTo>
                    <a:pt x="1198519" y="107243"/>
                  </a:moveTo>
                  <a:lnTo>
                    <a:pt x="1204827" y="107243"/>
                  </a:lnTo>
                </a:path>
                <a:path w="1341754" h="139064">
                  <a:moveTo>
                    <a:pt x="1301556" y="107243"/>
                  </a:moveTo>
                  <a:lnTo>
                    <a:pt x="1307864" y="107243"/>
                  </a:lnTo>
                </a:path>
                <a:path w="1341754" h="139064">
                  <a:moveTo>
                    <a:pt x="86212" y="109347"/>
                  </a:moveTo>
                  <a:lnTo>
                    <a:pt x="96725" y="109347"/>
                  </a:lnTo>
                </a:path>
                <a:path w="1341754" h="139064">
                  <a:moveTo>
                    <a:pt x="267050" y="109347"/>
                  </a:moveTo>
                  <a:lnTo>
                    <a:pt x="275461" y="109347"/>
                  </a:lnTo>
                </a:path>
                <a:path w="1341754" h="139064">
                  <a:moveTo>
                    <a:pt x="405825" y="109347"/>
                  </a:moveTo>
                  <a:lnTo>
                    <a:pt x="414236" y="109347"/>
                  </a:lnTo>
                </a:path>
                <a:path w="1341754" h="139064">
                  <a:moveTo>
                    <a:pt x="525673" y="109347"/>
                  </a:moveTo>
                  <a:lnTo>
                    <a:pt x="536186" y="109347"/>
                  </a:lnTo>
                </a:path>
                <a:path w="1341754" h="139064">
                  <a:moveTo>
                    <a:pt x="714908" y="109347"/>
                  </a:moveTo>
                  <a:lnTo>
                    <a:pt x="721216" y="109347"/>
                  </a:lnTo>
                </a:path>
                <a:path w="1341754" h="139064">
                  <a:moveTo>
                    <a:pt x="874715" y="109347"/>
                  </a:moveTo>
                  <a:lnTo>
                    <a:pt x="881023" y="109347"/>
                  </a:lnTo>
                </a:path>
                <a:path w="1341754" h="139064">
                  <a:moveTo>
                    <a:pt x="1015593" y="109347"/>
                  </a:moveTo>
                  <a:lnTo>
                    <a:pt x="1024004" y="109347"/>
                  </a:lnTo>
                </a:path>
                <a:path w="1341754" h="139064">
                  <a:moveTo>
                    <a:pt x="1196416" y="109347"/>
                  </a:moveTo>
                  <a:lnTo>
                    <a:pt x="1204826" y="109347"/>
                  </a:lnTo>
                </a:path>
                <a:path w="1341754" h="139064">
                  <a:moveTo>
                    <a:pt x="1303660" y="109347"/>
                  </a:moveTo>
                  <a:lnTo>
                    <a:pt x="1307865" y="109347"/>
                  </a:lnTo>
                </a:path>
                <a:path w="1341754" h="139064">
                  <a:moveTo>
                    <a:pt x="82006" y="111434"/>
                  </a:moveTo>
                  <a:lnTo>
                    <a:pt x="92519" y="111434"/>
                  </a:lnTo>
                </a:path>
                <a:path w="1341754" h="139064">
                  <a:moveTo>
                    <a:pt x="267050" y="111434"/>
                  </a:moveTo>
                  <a:lnTo>
                    <a:pt x="275461" y="111434"/>
                  </a:lnTo>
                </a:path>
                <a:path w="1341754" h="139064">
                  <a:moveTo>
                    <a:pt x="407929" y="111434"/>
                  </a:moveTo>
                  <a:lnTo>
                    <a:pt x="416339" y="111434"/>
                  </a:lnTo>
                </a:path>
                <a:path w="1341754" h="139064">
                  <a:moveTo>
                    <a:pt x="531982" y="111434"/>
                  </a:moveTo>
                  <a:lnTo>
                    <a:pt x="538290" y="111434"/>
                  </a:lnTo>
                </a:path>
                <a:path w="1341754" h="139064">
                  <a:moveTo>
                    <a:pt x="710702" y="111434"/>
                  </a:moveTo>
                  <a:lnTo>
                    <a:pt x="719112" y="111434"/>
                  </a:lnTo>
                </a:path>
                <a:path w="1341754" h="139064">
                  <a:moveTo>
                    <a:pt x="874715" y="111434"/>
                  </a:moveTo>
                  <a:lnTo>
                    <a:pt x="881023" y="111434"/>
                  </a:lnTo>
                </a:path>
                <a:path w="1341754" h="139064">
                  <a:moveTo>
                    <a:pt x="1019799" y="111434"/>
                  </a:moveTo>
                  <a:lnTo>
                    <a:pt x="1026107" y="111434"/>
                  </a:lnTo>
                </a:path>
                <a:path w="1341754" h="139064">
                  <a:moveTo>
                    <a:pt x="1196416" y="111434"/>
                  </a:moveTo>
                  <a:lnTo>
                    <a:pt x="1200621" y="111434"/>
                  </a:lnTo>
                </a:path>
                <a:path w="1341754" h="139064">
                  <a:moveTo>
                    <a:pt x="1303660" y="111434"/>
                  </a:moveTo>
                  <a:lnTo>
                    <a:pt x="1312070" y="111434"/>
                  </a:lnTo>
                </a:path>
                <a:path w="1341754" h="139064">
                  <a:moveTo>
                    <a:pt x="82006" y="113537"/>
                  </a:moveTo>
                  <a:lnTo>
                    <a:pt x="92519" y="113537"/>
                  </a:lnTo>
                </a:path>
                <a:path w="1341754" h="139064">
                  <a:moveTo>
                    <a:pt x="267050" y="113537"/>
                  </a:moveTo>
                  <a:lnTo>
                    <a:pt x="275461" y="113537"/>
                  </a:lnTo>
                </a:path>
                <a:path w="1341754" h="139064">
                  <a:moveTo>
                    <a:pt x="407929" y="113537"/>
                  </a:moveTo>
                  <a:lnTo>
                    <a:pt x="416339" y="113537"/>
                  </a:lnTo>
                </a:path>
                <a:path w="1341754" h="139064">
                  <a:moveTo>
                    <a:pt x="531982" y="113537"/>
                  </a:moveTo>
                  <a:lnTo>
                    <a:pt x="538290" y="113537"/>
                  </a:lnTo>
                </a:path>
                <a:path w="1341754" h="139064">
                  <a:moveTo>
                    <a:pt x="710702" y="113537"/>
                  </a:moveTo>
                  <a:lnTo>
                    <a:pt x="719112" y="113537"/>
                  </a:lnTo>
                </a:path>
                <a:path w="1341754" h="139064">
                  <a:moveTo>
                    <a:pt x="874715" y="113537"/>
                  </a:moveTo>
                  <a:lnTo>
                    <a:pt x="881023" y="113537"/>
                  </a:lnTo>
                </a:path>
                <a:path w="1341754" h="139064">
                  <a:moveTo>
                    <a:pt x="1019799" y="113537"/>
                  </a:moveTo>
                  <a:lnTo>
                    <a:pt x="1026107" y="113537"/>
                  </a:lnTo>
                </a:path>
                <a:path w="1341754" h="139064">
                  <a:moveTo>
                    <a:pt x="1196416" y="113537"/>
                  </a:moveTo>
                  <a:lnTo>
                    <a:pt x="1200621" y="113537"/>
                  </a:lnTo>
                </a:path>
                <a:path w="1341754" h="139064">
                  <a:moveTo>
                    <a:pt x="1303660" y="113537"/>
                  </a:moveTo>
                  <a:lnTo>
                    <a:pt x="1312070" y="113537"/>
                  </a:lnTo>
                </a:path>
                <a:path w="1341754" h="139064">
                  <a:moveTo>
                    <a:pt x="77800" y="115641"/>
                  </a:moveTo>
                  <a:lnTo>
                    <a:pt x="90416" y="115641"/>
                  </a:lnTo>
                </a:path>
                <a:path w="1341754" h="139064">
                  <a:moveTo>
                    <a:pt x="267050" y="115641"/>
                  </a:moveTo>
                  <a:lnTo>
                    <a:pt x="273358" y="115641"/>
                  </a:lnTo>
                </a:path>
                <a:path w="1341754" h="139064">
                  <a:moveTo>
                    <a:pt x="407929" y="115641"/>
                  </a:moveTo>
                  <a:lnTo>
                    <a:pt x="418442" y="115641"/>
                  </a:lnTo>
                </a:path>
                <a:path w="1341754" h="139064">
                  <a:moveTo>
                    <a:pt x="534085" y="115641"/>
                  </a:moveTo>
                  <a:lnTo>
                    <a:pt x="544599" y="115641"/>
                  </a:lnTo>
                </a:path>
                <a:path w="1341754" h="139064">
                  <a:moveTo>
                    <a:pt x="710702" y="115641"/>
                  </a:moveTo>
                  <a:lnTo>
                    <a:pt x="717010" y="115641"/>
                  </a:lnTo>
                </a:path>
                <a:path w="1341754" h="139064">
                  <a:moveTo>
                    <a:pt x="874715" y="115641"/>
                  </a:moveTo>
                  <a:lnTo>
                    <a:pt x="881023" y="115641"/>
                  </a:lnTo>
                </a:path>
                <a:path w="1341754" h="139064">
                  <a:moveTo>
                    <a:pt x="1021902" y="115641"/>
                  </a:moveTo>
                  <a:lnTo>
                    <a:pt x="1030313" y="115641"/>
                  </a:lnTo>
                </a:path>
                <a:path w="1341754" h="139064">
                  <a:moveTo>
                    <a:pt x="1194313" y="115641"/>
                  </a:moveTo>
                  <a:lnTo>
                    <a:pt x="1200621" y="115641"/>
                  </a:lnTo>
                </a:path>
                <a:path w="1341754" h="139064">
                  <a:moveTo>
                    <a:pt x="1305763" y="115641"/>
                  </a:moveTo>
                  <a:lnTo>
                    <a:pt x="1312071" y="115641"/>
                  </a:lnTo>
                </a:path>
                <a:path w="1341754" h="139064">
                  <a:moveTo>
                    <a:pt x="75697" y="117744"/>
                  </a:moveTo>
                  <a:lnTo>
                    <a:pt x="86210" y="117744"/>
                  </a:lnTo>
                </a:path>
                <a:path w="1341754" h="139064">
                  <a:moveTo>
                    <a:pt x="267050" y="117744"/>
                  </a:moveTo>
                  <a:lnTo>
                    <a:pt x="273358" y="117744"/>
                  </a:lnTo>
                </a:path>
                <a:path w="1341754" h="139064">
                  <a:moveTo>
                    <a:pt x="412120" y="117744"/>
                  </a:moveTo>
                  <a:lnTo>
                    <a:pt x="422633" y="117744"/>
                  </a:lnTo>
                </a:path>
                <a:path w="1341754" h="139064">
                  <a:moveTo>
                    <a:pt x="538292" y="117744"/>
                  </a:moveTo>
                  <a:lnTo>
                    <a:pt x="548805" y="117744"/>
                  </a:lnTo>
                </a:path>
                <a:path w="1341754" h="139064">
                  <a:moveTo>
                    <a:pt x="708599" y="117744"/>
                  </a:moveTo>
                  <a:lnTo>
                    <a:pt x="714907" y="117744"/>
                  </a:lnTo>
                </a:path>
                <a:path w="1341754" h="139064">
                  <a:moveTo>
                    <a:pt x="874715" y="117744"/>
                  </a:moveTo>
                  <a:lnTo>
                    <a:pt x="881023" y="117744"/>
                  </a:lnTo>
                </a:path>
                <a:path w="1341754" h="139064">
                  <a:moveTo>
                    <a:pt x="1024006" y="117744"/>
                  </a:moveTo>
                  <a:lnTo>
                    <a:pt x="1032416" y="117744"/>
                  </a:lnTo>
                </a:path>
                <a:path w="1341754" h="139064">
                  <a:moveTo>
                    <a:pt x="1194313" y="117744"/>
                  </a:moveTo>
                  <a:lnTo>
                    <a:pt x="1198518" y="117744"/>
                  </a:lnTo>
                </a:path>
                <a:path w="1341754" h="139064">
                  <a:moveTo>
                    <a:pt x="1305763" y="117744"/>
                  </a:moveTo>
                  <a:lnTo>
                    <a:pt x="1314173" y="117744"/>
                  </a:lnTo>
                </a:path>
                <a:path w="1341754" h="139064">
                  <a:moveTo>
                    <a:pt x="71490" y="119847"/>
                  </a:moveTo>
                  <a:lnTo>
                    <a:pt x="82004" y="119847"/>
                  </a:lnTo>
                </a:path>
                <a:path w="1341754" h="139064">
                  <a:moveTo>
                    <a:pt x="267050" y="119847"/>
                  </a:moveTo>
                  <a:lnTo>
                    <a:pt x="273358" y="119847"/>
                  </a:lnTo>
                </a:path>
                <a:path w="1341754" h="139064">
                  <a:moveTo>
                    <a:pt x="414223" y="119847"/>
                  </a:moveTo>
                  <a:lnTo>
                    <a:pt x="424736" y="119847"/>
                  </a:lnTo>
                </a:path>
                <a:path w="1341754" h="139064">
                  <a:moveTo>
                    <a:pt x="544601" y="119847"/>
                  </a:moveTo>
                  <a:lnTo>
                    <a:pt x="553012" y="119847"/>
                  </a:lnTo>
                </a:path>
                <a:path w="1341754" h="139064">
                  <a:moveTo>
                    <a:pt x="706495" y="119847"/>
                  </a:moveTo>
                  <a:lnTo>
                    <a:pt x="714906" y="119847"/>
                  </a:lnTo>
                </a:path>
                <a:path w="1341754" h="139064">
                  <a:moveTo>
                    <a:pt x="874715" y="119847"/>
                  </a:moveTo>
                  <a:lnTo>
                    <a:pt x="881023" y="119847"/>
                  </a:lnTo>
                </a:path>
                <a:path w="1341754" h="139064">
                  <a:moveTo>
                    <a:pt x="1026109" y="119847"/>
                  </a:moveTo>
                  <a:lnTo>
                    <a:pt x="1032417" y="119847"/>
                  </a:lnTo>
                </a:path>
                <a:path w="1341754" h="139064">
                  <a:moveTo>
                    <a:pt x="1192209" y="119847"/>
                  </a:moveTo>
                  <a:lnTo>
                    <a:pt x="1198517" y="119847"/>
                  </a:lnTo>
                </a:path>
                <a:path w="1341754" h="139064">
                  <a:moveTo>
                    <a:pt x="1307866" y="119847"/>
                  </a:moveTo>
                  <a:lnTo>
                    <a:pt x="1314174" y="119847"/>
                  </a:lnTo>
                </a:path>
                <a:path w="1341754" h="139064">
                  <a:moveTo>
                    <a:pt x="69387" y="121950"/>
                  </a:moveTo>
                  <a:lnTo>
                    <a:pt x="79901" y="121950"/>
                  </a:lnTo>
                </a:path>
                <a:path w="1341754" h="139064">
                  <a:moveTo>
                    <a:pt x="267050" y="121950"/>
                  </a:moveTo>
                  <a:lnTo>
                    <a:pt x="273358" y="121950"/>
                  </a:lnTo>
                </a:path>
                <a:path w="1341754" h="139064">
                  <a:moveTo>
                    <a:pt x="416326" y="121950"/>
                  </a:moveTo>
                  <a:lnTo>
                    <a:pt x="426839" y="121950"/>
                  </a:lnTo>
                </a:path>
                <a:path w="1341754" h="139064">
                  <a:moveTo>
                    <a:pt x="546704" y="121950"/>
                  </a:moveTo>
                  <a:lnTo>
                    <a:pt x="557217" y="121950"/>
                  </a:lnTo>
                </a:path>
                <a:path w="1341754" h="139064">
                  <a:moveTo>
                    <a:pt x="704392" y="121950"/>
                  </a:moveTo>
                  <a:lnTo>
                    <a:pt x="710700" y="121950"/>
                  </a:lnTo>
                </a:path>
                <a:path w="1341754" h="139064">
                  <a:moveTo>
                    <a:pt x="874715" y="121950"/>
                  </a:moveTo>
                  <a:lnTo>
                    <a:pt x="881023" y="121950"/>
                  </a:lnTo>
                </a:path>
                <a:path w="1341754" h="139064">
                  <a:moveTo>
                    <a:pt x="1026109" y="121950"/>
                  </a:moveTo>
                  <a:lnTo>
                    <a:pt x="1034519" y="121950"/>
                  </a:lnTo>
                </a:path>
                <a:path w="1341754" h="139064">
                  <a:moveTo>
                    <a:pt x="1192209" y="121950"/>
                  </a:moveTo>
                  <a:lnTo>
                    <a:pt x="1196415" y="121950"/>
                  </a:lnTo>
                </a:path>
                <a:path w="1341754" h="139064">
                  <a:moveTo>
                    <a:pt x="1307866" y="121950"/>
                  </a:moveTo>
                  <a:lnTo>
                    <a:pt x="1316276" y="121950"/>
                  </a:lnTo>
                </a:path>
                <a:path w="1341754" h="139064">
                  <a:moveTo>
                    <a:pt x="69387" y="124053"/>
                  </a:moveTo>
                  <a:lnTo>
                    <a:pt x="79901" y="124053"/>
                  </a:lnTo>
                </a:path>
                <a:path w="1341754" h="139064">
                  <a:moveTo>
                    <a:pt x="267050" y="124053"/>
                  </a:moveTo>
                  <a:lnTo>
                    <a:pt x="273358" y="124053"/>
                  </a:lnTo>
                </a:path>
                <a:path w="1341754" h="139064">
                  <a:moveTo>
                    <a:pt x="416326" y="124053"/>
                  </a:moveTo>
                  <a:lnTo>
                    <a:pt x="426839" y="124053"/>
                  </a:lnTo>
                </a:path>
                <a:path w="1341754" h="139064">
                  <a:moveTo>
                    <a:pt x="546704" y="124053"/>
                  </a:moveTo>
                  <a:lnTo>
                    <a:pt x="557217" y="124053"/>
                  </a:lnTo>
                </a:path>
                <a:path w="1341754" h="139064">
                  <a:moveTo>
                    <a:pt x="704392" y="124053"/>
                  </a:moveTo>
                  <a:lnTo>
                    <a:pt x="710700" y="124053"/>
                  </a:lnTo>
                </a:path>
                <a:path w="1341754" h="139064">
                  <a:moveTo>
                    <a:pt x="874715" y="124053"/>
                  </a:moveTo>
                  <a:lnTo>
                    <a:pt x="881023" y="124053"/>
                  </a:lnTo>
                </a:path>
                <a:path w="1341754" h="139064">
                  <a:moveTo>
                    <a:pt x="1026109" y="124053"/>
                  </a:moveTo>
                  <a:lnTo>
                    <a:pt x="1034519" y="124053"/>
                  </a:lnTo>
                </a:path>
                <a:path w="1341754" h="139064">
                  <a:moveTo>
                    <a:pt x="1192209" y="124053"/>
                  </a:moveTo>
                  <a:lnTo>
                    <a:pt x="1196415" y="124053"/>
                  </a:lnTo>
                </a:path>
                <a:path w="1341754" h="139064">
                  <a:moveTo>
                    <a:pt x="1307866" y="124053"/>
                  </a:moveTo>
                  <a:lnTo>
                    <a:pt x="1316276" y="124053"/>
                  </a:lnTo>
                </a:path>
                <a:path w="1341754" h="139064">
                  <a:moveTo>
                    <a:pt x="65181" y="126156"/>
                  </a:moveTo>
                  <a:lnTo>
                    <a:pt x="77797" y="126156"/>
                  </a:lnTo>
                </a:path>
                <a:path w="1341754" h="139064">
                  <a:moveTo>
                    <a:pt x="267050" y="126156"/>
                  </a:moveTo>
                  <a:lnTo>
                    <a:pt x="273358" y="126156"/>
                  </a:lnTo>
                </a:path>
                <a:path w="1341754" h="139064">
                  <a:moveTo>
                    <a:pt x="418429" y="126156"/>
                  </a:moveTo>
                  <a:lnTo>
                    <a:pt x="428942" y="126156"/>
                  </a:lnTo>
                </a:path>
                <a:path w="1341754" h="139064">
                  <a:moveTo>
                    <a:pt x="552998" y="126156"/>
                  </a:moveTo>
                  <a:lnTo>
                    <a:pt x="559306" y="126156"/>
                  </a:lnTo>
                </a:path>
                <a:path w="1341754" h="139064">
                  <a:moveTo>
                    <a:pt x="700186" y="126156"/>
                  </a:moveTo>
                  <a:lnTo>
                    <a:pt x="708597" y="126156"/>
                  </a:lnTo>
                </a:path>
                <a:path w="1341754" h="139064">
                  <a:moveTo>
                    <a:pt x="874715" y="126156"/>
                  </a:moveTo>
                  <a:lnTo>
                    <a:pt x="881023" y="126156"/>
                  </a:lnTo>
                </a:path>
                <a:path w="1341754" h="139064">
                  <a:moveTo>
                    <a:pt x="1030315" y="126156"/>
                  </a:moveTo>
                  <a:lnTo>
                    <a:pt x="1036623" y="126156"/>
                  </a:lnTo>
                </a:path>
                <a:path w="1341754" h="139064">
                  <a:moveTo>
                    <a:pt x="1188003" y="126156"/>
                  </a:moveTo>
                  <a:lnTo>
                    <a:pt x="1196414" y="126156"/>
                  </a:lnTo>
                </a:path>
                <a:path w="1341754" h="139064">
                  <a:moveTo>
                    <a:pt x="1312072" y="126156"/>
                  </a:moveTo>
                  <a:lnTo>
                    <a:pt x="1316277" y="126156"/>
                  </a:lnTo>
                </a:path>
                <a:path w="1341754" h="139064">
                  <a:moveTo>
                    <a:pt x="60990" y="128259"/>
                  </a:moveTo>
                  <a:lnTo>
                    <a:pt x="71503" y="128259"/>
                  </a:lnTo>
                </a:path>
                <a:path w="1341754" h="139064">
                  <a:moveTo>
                    <a:pt x="267050" y="128259"/>
                  </a:moveTo>
                  <a:lnTo>
                    <a:pt x="273358" y="128259"/>
                  </a:lnTo>
                </a:path>
                <a:path w="1341754" h="139064">
                  <a:moveTo>
                    <a:pt x="422635" y="128259"/>
                  </a:moveTo>
                  <a:lnTo>
                    <a:pt x="433148" y="128259"/>
                  </a:lnTo>
                </a:path>
                <a:path w="1341754" h="139064">
                  <a:moveTo>
                    <a:pt x="555101" y="128259"/>
                  </a:moveTo>
                  <a:lnTo>
                    <a:pt x="565615" y="128259"/>
                  </a:lnTo>
                </a:path>
                <a:path w="1341754" h="139064">
                  <a:moveTo>
                    <a:pt x="704392" y="128259"/>
                  </a:moveTo>
                  <a:lnTo>
                    <a:pt x="706495" y="128259"/>
                  </a:lnTo>
                </a:path>
                <a:path w="1341754" h="139064">
                  <a:moveTo>
                    <a:pt x="868405" y="128259"/>
                  </a:moveTo>
                  <a:lnTo>
                    <a:pt x="889432" y="128259"/>
                  </a:lnTo>
                </a:path>
                <a:path w="1341754" h="139064">
                  <a:moveTo>
                    <a:pt x="1032418" y="128259"/>
                  </a:moveTo>
                  <a:lnTo>
                    <a:pt x="1040829" y="128259"/>
                  </a:lnTo>
                </a:path>
                <a:path w="1341754" h="139064">
                  <a:moveTo>
                    <a:pt x="1188003" y="128259"/>
                  </a:moveTo>
                  <a:lnTo>
                    <a:pt x="1194311" y="128259"/>
                  </a:lnTo>
                </a:path>
                <a:path w="1341754" h="139064">
                  <a:moveTo>
                    <a:pt x="1312072" y="128259"/>
                  </a:moveTo>
                  <a:lnTo>
                    <a:pt x="1318380" y="128259"/>
                  </a:lnTo>
                </a:path>
                <a:path w="1341754" h="139064">
                  <a:moveTo>
                    <a:pt x="12618" y="130362"/>
                  </a:moveTo>
                  <a:lnTo>
                    <a:pt x="33645" y="130362"/>
                  </a:lnTo>
                </a:path>
                <a:path w="1341754" h="139064">
                  <a:moveTo>
                    <a:pt x="58887" y="130362"/>
                  </a:moveTo>
                  <a:lnTo>
                    <a:pt x="69400" y="130362"/>
                  </a:lnTo>
                </a:path>
                <a:path w="1341754" h="139064">
                  <a:moveTo>
                    <a:pt x="267050" y="130362"/>
                  </a:moveTo>
                  <a:lnTo>
                    <a:pt x="273358" y="130362"/>
                  </a:lnTo>
                </a:path>
                <a:path w="1341754" h="139064">
                  <a:moveTo>
                    <a:pt x="422635" y="130362"/>
                  </a:moveTo>
                  <a:lnTo>
                    <a:pt x="443662" y="130362"/>
                  </a:lnTo>
                </a:path>
                <a:path w="1341754" h="139064">
                  <a:moveTo>
                    <a:pt x="557204" y="130362"/>
                  </a:moveTo>
                  <a:lnTo>
                    <a:pt x="578231" y="130362"/>
                  </a:lnTo>
                </a:path>
                <a:path w="1341754" h="139064">
                  <a:moveTo>
                    <a:pt x="693877" y="130362"/>
                  </a:moveTo>
                  <a:lnTo>
                    <a:pt x="714903" y="130362"/>
                  </a:lnTo>
                </a:path>
                <a:path w="1341754" h="139064">
                  <a:moveTo>
                    <a:pt x="859993" y="130362"/>
                  </a:moveTo>
                  <a:lnTo>
                    <a:pt x="895738" y="130362"/>
                  </a:lnTo>
                </a:path>
                <a:path w="1341754" h="139064">
                  <a:moveTo>
                    <a:pt x="1032418" y="130362"/>
                  </a:moveTo>
                  <a:lnTo>
                    <a:pt x="1053445" y="130362"/>
                  </a:lnTo>
                </a:path>
                <a:path w="1341754" h="139064">
                  <a:moveTo>
                    <a:pt x="1177488" y="130362"/>
                  </a:moveTo>
                  <a:lnTo>
                    <a:pt x="1198514" y="130362"/>
                  </a:lnTo>
                </a:path>
                <a:path w="1341754" h="139064">
                  <a:moveTo>
                    <a:pt x="1307866" y="130362"/>
                  </a:moveTo>
                  <a:lnTo>
                    <a:pt x="1328892" y="130362"/>
                  </a:lnTo>
                </a:path>
                <a:path w="1341754" h="139064">
                  <a:moveTo>
                    <a:pt x="4206" y="132466"/>
                  </a:moveTo>
                  <a:lnTo>
                    <a:pt x="42054" y="132466"/>
                  </a:lnTo>
                </a:path>
                <a:path w="1341754" h="139064">
                  <a:moveTo>
                    <a:pt x="56784" y="132466"/>
                  </a:moveTo>
                  <a:lnTo>
                    <a:pt x="67297" y="132466"/>
                  </a:lnTo>
                </a:path>
                <a:path w="1341754" h="139064">
                  <a:moveTo>
                    <a:pt x="264947" y="132466"/>
                  </a:moveTo>
                  <a:lnTo>
                    <a:pt x="273358" y="132466"/>
                  </a:lnTo>
                </a:path>
                <a:path w="1341754" h="139064">
                  <a:moveTo>
                    <a:pt x="414223" y="132466"/>
                  </a:moveTo>
                  <a:lnTo>
                    <a:pt x="449968" y="132466"/>
                  </a:lnTo>
                </a:path>
                <a:path w="1341754" h="139064">
                  <a:moveTo>
                    <a:pt x="548807" y="132466"/>
                  </a:moveTo>
                  <a:lnTo>
                    <a:pt x="586655" y="132466"/>
                  </a:lnTo>
                </a:path>
                <a:path w="1341754" h="139064">
                  <a:moveTo>
                    <a:pt x="685479" y="132466"/>
                  </a:moveTo>
                  <a:lnTo>
                    <a:pt x="721225" y="132466"/>
                  </a:lnTo>
                </a:path>
                <a:path w="1341754" h="139064">
                  <a:moveTo>
                    <a:pt x="1024006" y="132466"/>
                  </a:moveTo>
                  <a:lnTo>
                    <a:pt x="1061854" y="132466"/>
                  </a:lnTo>
                </a:path>
                <a:path w="1341754" h="139064">
                  <a:moveTo>
                    <a:pt x="1171194" y="132466"/>
                  </a:moveTo>
                  <a:lnTo>
                    <a:pt x="1206939" y="132466"/>
                  </a:lnTo>
                </a:path>
                <a:path w="1341754" h="139064">
                  <a:moveTo>
                    <a:pt x="1301556" y="132466"/>
                  </a:moveTo>
                  <a:lnTo>
                    <a:pt x="1337302" y="132466"/>
                  </a:lnTo>
                </a:path>
                <a:path w="1341754" h="139064">
                  <a:moveTo>
                    <a:pt x="0" y="134569"/>
                  </a:moveTo>
                  <a:lnTo>
                    <a:pt x="46258" y="134569"/>
                  </a:lnTo>
                </a:path>
                <a:path w="1341754" h="139064">
                  <a:moveTo>
                    <a:pt x="54681" y="134569"/>
                  </a:moveTo>
                  <a:lnTo>
                    <a:pt x="65194" y="134569"/>
                  </a:lnTo>
                </a:path>
                <a:path w="1341754" h="139064">
                  <a:moveTo>
                    <a:pt x="254431" y="134569"/>
                  </a:moveTo>
                  <a:lnTo>
                    <a:pt x="277561" y="134569"/>
                  </a:lnTo>
                </a:path>
                <a:path w="1341754" h="139064">
                  <a:moveTo>
                    <a:pt x="407929" y="134569"/>
                  </a:moveTo>
                  <a:lnTo>
                    <a:pt x="456290" y="134569"/>
                  </a:lnTo>
                </a:path>
                <a:path w="1341754" h="139064">
                  <a:moveTo>
                    <a:pt x="544601" y="134569"/>
                  </a:moveTo>
                  <a:lnTo>
                    <a:pt x="590859" y="134569"/>
                  </a:lnTo>
                </a:path>
                <a:path w="1341754" h="139064">
                  <a:moveTo>
                    <a:pt x="679170" y="134569"/>
                  </a:moveTo>
                  <a:lnTo>
                    <a:pt x="727531" y="134569"/>
                  </a:lnTo>
                </a:path>
                <a:path w="1341754" h="139064">
                  <a:moveTo>
                    <a:pt x="1019799" y="134569"/>
                  </a:moveTo>
                  <a:lnTo>
                    <a:pt x="1066058" y="134569"/>
                  </a:lnTo>
                </a:path>
                <a:path w="1341754" h="139064">
                  <a:moveTo>
                    <a:pt x="1164884" y="134569"/>
                  </a:moveTo>
                  <a:lnTo>
                    <a:pt x="1211143" y="134569"/>
                  </a:lnTo>
                </a:path>
                <a:path w="1341754" h="139064">
                  <a:moveTo>
                    <a:pt x="1295247" y="134569"/>
                  </a:moveTo>
                  <a:lnTo>
                    <a:pt x="1341506" y="134569"/>
                  </a:lnTo>
                </a:path>
                <a:path w="1341754" h="139064">
                  <a:moveTo>
                    <a:pt x="0" y="136672"/>
                  </a:moveTo>
                  <a:lnTo>
                    <a:pt x="46258" y="136672"/>
                  </a:lnTo>
                </a:path>
                <a:path w="1341754" h="139064">
                  <a:moveTo>
                    <a:pt x="54681" y="136672"/>
                  </a:moveTo>
                  <a:lnTo>
                    <a:pt x="65194" y="136672"/>
                  </a:lnTo>
                </a:path>
                <a:path w="1341754" h="139064">
                  <a:moveTo>
                    <a:pt x="254431" y="136672"/>
                  </a:moveTo>
                  <a:lnTo>
                    <a:pt x="277561" y="136672"/>
                  </a:lnTo>
                </a:path>
                <a:path w="1341754" h="139064">
                  <a:moveTo>
                    <a:pt x="407929" y="136672"/>
                  </a:moveTo>
                  <a:lnTo>
                    <a:pt x="456290" y="136672"/>
                  </a:lnTo>
                </a:path>
                <a:path w="1341754" h="139064">
                  <a:moveTo>
                    <a:pt x="544601" y="136672"/>
                  </a:moveTo>
                  <a:lnTo>
                    <a:pt x="590859" y="136672"/>
                  </a:lnTo>
                </a:path>
                <a:path w="1341754" h="139064">
                  <a:moveTo>
                    <a:pt x="679170" y="136672"/>
                  </a:moveTo>
                  <a:lnTo>
                    <a:pt x="727531" y="136672"/>
                  </a:lnTo>
                </a:path>
                <a:path w="1341754" h="139064">
                  <a:moveTo>
                    <a:pt x="1019799" y="136672"/>
                  </a:moveTo>
                  <a:lnTo>
                    <a:pt x="1066058" y="136672"/>
                  </a:lnTo>
                </a:path>
                <a:path w="1341754" h="139064">
                  <a:moveTo>
                    <a:pt x="1164884" y="136672"/>
                  </a:moveTo>
                  <a:lnTo>
                    <a:pt x="1211143" y="136672"/>
                  </a:lnTo>
                </a:path>
                <a:path w="1341754" h="139064">
                  <a:moveTo>
                    <a:pt x="1295247" y="136672"/>
                  </a:moveTo>
                  <a:lnTo>
                    <a:pt x="1341506" y="136672"/>
                  </a:lnTo>
                </a:path>
                <a:path w="1341754" h="139064">
                  <a:moveTo>
                    <a:pt x="246019" y="138775"/>
                  </a:moveTo>
                  <a:lnTo>
                    <a:pt x="285969" y="1387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344317" y="4323146"/>
              <a:ext cx="107235" cy="86212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488530" y="4329455"/>
              <a:ext cx="109338" cy="82005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898547" y="4329455"/>
              <a:ext cx="382682" cy="82005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508315" y="4329455"/>
              <a:ext cx="386889" cy="8200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734534" y="4331559"/>
              <a:ext cx="111441" cy="84109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4446468" y="4410410"/>
              <a:ext cx="1431925" cy="122555"/>
            </a:xfrm>
            <a:custGeom>
              <a:avLst/>
              <a:gdLst/>
              <a:ahLst/>
              <a:cxnLst/>
              <a:rect l="l" t="t" r="r" b="b"/>
              <a:pathLst>
                <a:path w="1431925" h="122554">
                  <a:moveTo>
                    <a:pt x="920968" y="0"/>
                  </a:moveTo>
                  <a:lnTo>
                    <a:pt x="990356" y="0"/>
                  </a:lnTo>
                </a:path>
                <a:path w="1431925" h="122554">
                  <a:moveTo>
                    <a:pt x="65181" y="2103"/>
                  </a:moveTo>
                  <a:lnTo>
                    <a:pt x="136671" y="2103"/>
                  </a:lnTo>
                </a:path>
                <a:path w="1431925" h="122554">
                  <a:moveTo>
                    <a:pt x="475213" y="2103"/>
                  </a:moveTo>
                  <a:lnTo>
                    <a:pt x="546704" y="2103"/>
                  </a:lnTo>
                </a:path>
                <a:path w="1431925" h="122554">
                  <a:moveTo>
                    <a:pt x="611886" y="2103"/>
                  </a:moveTo>
                  <a:lnTo>
                    <a:pt x="681273" y="2103"/>
                  </a:lnTo>
                </a:path>
                <a:path w="1431925" h="122554">
                  <a:moveTo>
                    <a:pt x="746455" y="2103"/>
                  </a:moveTo>
                  <a:lnTo>
                    <a:pt x="820048" y="2103"/>
                  </a:lnTo>
                </a:path>
                <a:path w="1431925" h="122554">
                  <a:moveTo>
                    <a:pt x="927277" y="2103"/>
                  </a:moveTo>
                  <a:lnTo>
                    <a:pt x="986152" y="2103"/>
                  </a:lnTo>
                </a:path>
                <a:path w="1431925" h="122554">
                  <a:moveTo>
                    <a:pt x="1084981" y="2103"/>
                  </a:moveTo>
                  <a:lnTo>
                    <a:pt x="1156471" y="2103"/>
                  </a:lnTo>
                </a:path>
                <a:path w="1431925" h="122554">
                  <a:moveTo>
                    <a:pt x="1232169" y="2103"/>
                  </a:moveTo>
                  <a:lnTo>
                    <a:pt x="1305762" y="2103"/>
                  </a:lnTo>
                </a:path>
                <a:path w="1431925" h="122554">
                  <a:moveTo>
                    <a:pt x="1362532" y="2103"/>
                  </a:moveTo>
                  <a:lnTo>
                    <a:pt x="1431919" y="2103"/>
                  </a:lnTo>
                </a:path>
                <a:path w="1431925" h="122554">
                  <a:moveTo>
                    <a:pt x="65181" y="4206"/>
                  </a:moveTo>
                  <a:lnTo>
                    <a:pt x="136671" y="4206"/>
                  </a:lnTo>
                </a:path>
                <a:path w="1431925" h="122554">
                  <a:moveTo>
                    <a:pt x="475213" y="4206"/>
                  </a:moveTo>
                  <a:lnTo>
                    <a:pt x="546704" y="4206"/>
                  </a:lnTo>
                </a:path>
                <a:path w="1431925" h="122554">
                  <a:moveTo>
                    <a:pt x="611886" y="4206"/>
                  </a:moveTo>
                  <a:lnTo>
                    <a:pt x="681273" y="4206"/>
                  </a:lnTo>
                </a:path>
                <a:path w="1431925" h="122554">
                  <a:moveTo>
                    <a:pt x="746455" y="4206"/>
                  </a:moveTo>
                  <a:lnTo>
                    <a:pt x="820048" y="4206"/>
                  </a:lnTo>
                </a:path>
                <a:path w="1431925" h="122554">
                  <a:moveTo>
                    <a:pt x="927277" y="4206"/>
                  </a:moveTo>
                  <a:lnTo>
                    <a:pt x="986152" y="4206"/>
                  </a:lnTo>
                </a:path>
                <a:path w="1431925" h="122554">
                  <a:moveTo>
                    <a:pt x="1084981" y="4206"/>
                  </a:moveTo>
                  <a:lnTo>
                    <a:pt x="1156471" y="4206"/>
                  </a:lnTo>
                </a:path>
                <a:path w="1431925" h="122554">
                  <a:moveTo>
                    <a:pt x="1232169" y="4206"/>
                  </a:moveTo>
                  <a:lnTo>
                    <a:pt x="1305762" y="4206"/>
                  </a:lnTo>
                </a:path>
                <a:path w="1431925" h="122554">
                  <a:moveTo>
                    <a:pt x="1362532" y="4206"/>
                  </a:moveTo>
                  <a:lnTo>
                    <a:pt x="1431919" y="4206"/>
                  </a:lnTo>
                </a:path>
                <a:path w="1431925" h="122554">
                  <a:moveTo>
                    <a:pt x="65181" y="6309"/>
                  </a:moveTo>
                  <a:lnTo>
                    <a:pt x="134569" y="6309"/>
                  </a:lnTo>
                </a:path>
                <a:path w="1431925" h="122554">
                  <a:moveTo>
                    <a:pt x="309097" y="6309"/>
                  </a:moveTo>
                  <a:lnTo>
                    <a:pt x="384793" y="6309"/>
                  </a:lnTo>
                </a:path>
                <a:path w="1431925" h="122554">
                  <a:moveTo>
                    <a:pt x="481507" y="6309"/>
                  </a:moveTo>
                  <a:lnTo>
                    <a:pt x="542484" y="6309"/>
                  </a:lnTo>
                </a:path>
                <a:path w="1431925" h="122554">
                  <a:moveTo>
                    <a:pt x="616092" y="6309"/>
                  </a:moveTo>
                  <a:lnTo>
                    <a:pt x="679171" y="6309"/>
                  </a:lnTo>
                </a:path>
                <a:path w="1431925" h="122554">
                  <a:moveTo>
                    <a:pt x="752764" y="6309"/>
                  </a:moveTo>
                  <a:lnTo>
                    <a:pt x="817946" y="6309"/>
                  </a:lnTo>
                </a:path>
                <a:path w="1431925" h="122554">
                  <a:moveTo>
                    <a:pt x="931484" y="6309"/>
                  </a:moveTo>
                  <a:lnTo>
                    <a:pt x="984050" y="6309"/>
                  </a:lnTo>
                </a:path>
                <a:path w="1431925" h="122554">
                  <a:moveTo>
                    <a:pt x="1091290" y="6309"/>
                  </a:moveTo>
                  <a:lnTo>
                    <a:pt x="1154370" y="6309"/>
                  </a:lnTo>
                </a:path>
                <a:path w="1431925" h="122554">
                  <a:moveTo>
                    <a:pt x="1236375" y="6309"/>
                  </a:moveTo>
                  <a:lnTo>
                    <a:pt x="1301557" y="6309"/>
                  </a:lnTo>
                </a:path>
                <a:path w="1431925" h="122554">
                  <a:moveTo>
                    <a:pt x="1366738" y="6309"/>
                  </a:moveTo>
                  <a:lnTo>
                    <a:pt x="1429818" y="6309"/>
                  </a:lnTo>
                </a:path>
                <a:path w="1431925" h="122554">
                  <a:moveTo>
                    <a:pt x="63093" y="8412"/>
                  </a:moveTo>
                  <a:lnTo>
                    <a:pt x="71504" y="8412"/>
                  </a:lnTo>
                </a:path>
                <a:path w="1431925" h="122554">
                  <a:moveTo>
                    <a:pt x="75697" y="8412"/>
                  </a:moveTo>
                  <a:lnTo>
                    <a:pt x="130366" y="8412"/>
                  </a:lnTo>
                </a:path>
                <a:path w="1431925" h="122554">
                  <a:moveTo>
                    <a:pt x="311200" y="8412"/>
                  </a:moveTo>
                  <a:lnTo>
                    <a:pt x="382691" y="8412"/>
                  </a:lnTo>
                </a:path>
                <a:path w="1431925" h="122554">
                  <a:moveTo>
                    <a:pt x="485714" y="8412"/>
                  </a:moveTo>
                  <a:lnTo>
                    <a:pt x="540383" y="8412"/>
                  </a:lnTo>
                </a:path>
                <a:path w="1431925" h="122554">
                  <a:moveTo>
                    <a:pt x="622386" y="8412"/>
                  </a:moveTo>
                  <a:lnTo>
                    <a:pt x="672850" y="8412"/>
                  </a:lnTo>
                </a:path>
                <a:path w="1431925" h="122554">
                  <a:moveTo>
                    <a:pt x="759073" y="8412"/>
                  </a:moveTo>
                  <a:lnTo>
                    <a:pt x="811640" y="8412"/>
                  </a:lnTo>
                </a:path>
                <a:path w="1431925" h="122554">
                  <a:moveTo>
                    <a:pt x="937793" y="8412"/>
                  </a:moveTo>
                  <a:lnTo>
                    <a:pt x="979846" y="8412"/>
                  </a:lnTo>
                </a:path>
                <a:path w="1431925" h="122554">
                  <a:moveTo>
                    <a:pt x="1099703" y="8412"/>
                  </a:moveTo>
                  <a:lnTo>
                    <a:pt x="1150166" y="8412"/>
                  </a:lnTo>
                </a:path>
                <a:path w="1431925" h="122554">
                  <a:moveTo>
                    <a:pt x="1244787" y="8412"/>
                  </a:moveTo>
                  <a:lnTo>
                    <a:pt x="1297354" y="8412"/>
                  </a:lnTo>
                </a:path>
                <a:path w="1431925" h="122554">
                  <a:moveTo>
                    <a:pt x="1373047" y="8412"/>
                  </a:moveTo>
                  <a:lnTo>
                    <a:pt x="1425614" y="8412"/>
                  </a:lnTo>
                </a:path>
                <a:path w="1431925" h="122554">
                  <a:moveTo>
                    <a:pt x="63093" y="10515"/>
                  </a:moveTo>
                  <a:lnTo>
                    <a:pt x="69401" y="10515"/>
                  </a:lnTo>
                </a:path>
                <a:path w="1431925" h="122554">
                  <a:moveTo>
                    <a:pt x="82006" y="10515"/>
                  </a:moveTo>
                  <a:lnTo>
                    <a:pt x="126162" y="10515"/>
                  </a:lnTo>
                </a:path>
                <a:path w="1431925" h="122554">
                  <a:moveTo>
                    <a:pt x="311200" y="10515"/>
                  </a:moveTo>
                  <a:lnTo>
                    <a:pt x="315406" y="10515"/>
                  </a:lnTo>
                </a:path>
                <a:path w="1431925" h="122554">
                  <a:moveTo>
                    <a:pt x="321716" y="10515"/>
                  </a:moveTo>
                  <a:lnTo>
                    <a:pt x="376385" y="10515"/>
                  </a:lnTo>
                </a:path>
                <a:path w="1431925" h="122554">
                  <a:moveTo>
                    <a:pt x="492023" y="10515"/>
                  </a:moveTo>
                  <a:lnTo>
                    <a:pt x="536179" y="10515"/>
                  </a:lnTo>
                </a:path>
                <a:path w="1431925" h="122554">
                  <a:moveTo>
                    <a:pt x="626592" y="10515"/>
                  </a:moveTo>
                  <a:lnTo>
                    <a:pt x="668645" y="10515"/>
                  </a:lnTo>
                </a:path>
                <a:path w="1431925" h="122554">
                  <a:moveTo>
                    <a:pt x="765368" y="10515"/>
                  </a:moveTo>
                  <a:lnTo>
                    <a:pt x="807421" y="10515"/>
                  </a:lnTo>
                </a:path>
                <a:path w="1431925" h="122554">
                  <a:moveTo>
                    <a:pt x="944102" y="10515"/>
                  </a:moveTo>
                  <a:lnTo>
                    <a:pt x="971437" y="10515"/>
                  </a:lnTo>
                </a:path>
                <a:path w="1431925" h="122554">
                  <a:moveTo>
                    <a:pt x="1103909" y="10515"/>
                  </a:moveTo>
                  <a:lnTo>
                    <a:pt x="1145962" y="10515"/>
                  </a:lnTo>
                </a:path>
                <a:path w="1431925" h="122554">
                  <a:moveTo>
                    <a:pt x="1251082" y="10515"/>
                  </a:moveTo>
                  <a:lnTo>
                    <a:pt x="1291032" y="10515"/>
                  </a:lnTo>
                </a:path>
                <a:path w="1431925" h="122554">
                  <a:moveTo>
                    <a:pt x="1377254" y="10515"/>
                  </a:moveTo>
                  <a:lnTo>
                    <a:pt x="1419307" y="10515"/>
                  </a:lnTo>
                </a:path>
                <a:path w="1431925" h="122554">
                  <a:moveTo>
                    <a:pt x="60990" y="12618"/>
                  </a:moveTo>
                  <a:lnTo>
                    <a:pt x="69401" y="12618"/>
                  </a:lnTo>
                </a:path>
                <a:path w="1431925" h="122554">
                  <a:moveTo>
                    <a:pt x="86212" y="12618"/>
                  </a:moveTo>
                  <a:lnTo>
                    <a:pt x="119855" y="12618"/>
                  </a:lnTo>
                </a:path>
                <a:path w="1431925" h="122554">
                  <a:moveTo>
                    <a:pt x="309097" y="12618"/>
                  </a:moveTo>
                  <a:lnTo>
                    <a:pt x="313303" y="12618"/>
                  </a:lnTo>
                </a:path>
                <a:path w="1431925" h="122554">
                  <a:moveTo>
                    <a:pt x="325922" y="12618"/>
                  </a:moveTo>
                  <a:lnTo>
                    <a:pt x="372181" y="12618"/>
                  </a:lnTo>
                </a:path>
                <a:path w="1431925" h="122554">
                  <a:moveTo>
                    <a:pt x="498332" y="12618"/>
                  </a:moveTo>
                  <a:lnTo>
                    <a:pt x="527770" y="12618"/>
                  </a:lnTo>
                </a:path>
                <a:path w="1431925" h="122554">
                  <a:moveTo>
                    <a:pt x="632901" y="12618"/>
                  </a:moveTo>
                  <a:lnTo>
                    <a:pt x="660236" y="12618"/>
                  </a:lnTo>
                </a:path>
                <a:path w="1431925" h="122554">
                  <a:moveTo>
                    <a:pt x="763264" y="12618"/>
                  </a:moveTo>
                  <a:lnTo>
                    <a:pt x="799010" y="12618"/>
                  </a:lnTo>
                </a:path>
                <a:path w="1431925" h="122554">
                  <a:moveTo>
                    <a:pt x="944102" y="12618"/>
                  </a:moveTo>
                  <a:lnTo>
                    <a:pt x="950410" y="12618"/>
                  </a:lnTo>
                </a:path>
                <a:path w="1431925" h="122554">
                  <a:moveTo>
                    <a:pt x="1110203" y="12618"/>
                  </a:moveTo>
                  <a:lnTo>
                    <a:pt x="1137538" y="12618"/>
                  </a:lnTo>
                </a:path>
                <a:path w="1431925" h="122554">
                  <a:moveTo>
                    <a:pt x="1253185" y="12618"/>
                  </a:moveTo>
                  <a:lnTo>
                    <a:pt x="1284725" y="12618"/>
                  </a:lnTo>
                </a:path>
                <a:path w="1431925" h="122554">
                  <a:moveTo>
                    <a:pt x="1383563" y="12618"/>
                  </a:moveTo>
                  <a:lnTo>
                    <a:pt x="1410898" y="12618"/>
                  </a:lnTo>
                </a:path>
                <a:path w="1431925" h="122554">
                  <a:moveTo>
                    <a:pt x="60990" y="14721"/>
                  </a:moveTo>
                  <a:lnTo>
                    <a:pt x="69401" y="14721"/>
                  </a:lnTo>
                </a:path>
                <a:path w="1431925" h="122554">
                  <a:moveTo>
                    <a:pt x="86212" y="14721"/>
                  </a:moveTo>
                  <a:lnTo>
                    <a:pt x="119855" y="14721"/>
                  </a:lnTo>
                </a:path>
                <a:path w="1431925" h="122554">
                  <a:moveTo>
                    <a:pt x="309097" y="14721"/>
                  </a:moveTo>
                  <a:lnTo>
                    <a:pt x="313303" y="14721"/>
                  </a:lnTo>
                </a:path>
                <a:path w="1431925" h="122554">
                  <a:moveTo>
                    <a:pt x="325922" y="14721"/>
                  </a:moveTo>
                  <a:lnTo>
                    <a:pt x="372181" y="14721"/>
                  </a:lnTo>
                </a:path>
                <a:path w="1431925" h="122554">
                  <a:moveTo>
                    <a:pt x="498332" y="14721"/>
                  </a:moveTo>
                  <a:lnTo>
                    <a:pt x="527770" y="14721"/>
                  </a:lnTo>
                </a:path>
                <a:path w="1431925" h="122554">
                  <a:moveTo>
                    <a:pt x="632901" y="14721"/>
                  </a:moveTo>
                  <a:lnTo>
                    <a:pt x="660236" y="14721"/>
                  </a:lnTo>
                </a:path>
                <a:path w="1431925" h="122554">
                  <a:moveTo>
                    <a:pt x="763264" y="14721"/>
                  </a:moveTo>
                  <a:lnTo>
                    <a:pt x="799010" y="14721"/>
                  </a:lnTo>
                </a:path>
                <a:path w="1431925" h="122554">
                  <a:moveTo>
                    <a:pt x="944102" y="14721"/>
                  </a:moveTo>
                  <a:lnTo>
                    <a:pt x="950410" y="14721"/>
                  </a:lnTo>
                </a:path>
                <a:path w="1431925" h="122554">
                  <a:moveTo>
                    <a:pt x="1110203" y="14721"/>
                  </a:moveTo>
                  <a:lnTo>
                    <a:pt x="1137538" y="14721"/>
                  </a:lnTo>
                </a:path>
                <a:path w="1431925" h="122554">
                  <a:moveTo>
                    <a:pt x="1253185" y="14721"/>
                  </a:moveTo>
                  <a:lnTo>
                    <a:pt x="1284725" y="14721"/>
                  </a:lnTo>
                </a:path>
                <a:path w="1431925" h="122554">
                  <a:moveTo>
                    <a:pt x="1383563" y="14721"/>
                  </a:moveTo>
                  <a:lnTo>
                    <a:pt x="1410898" y="14721"/>
                  </a:lnTo>
                </a:path>
                <a:path w="1431925" h="122554">
                  <a:moveTo>
                    <a:pt x="60990" y="16824"/>
                  </a:moveTo>
                  <a:lnTo>
                    <a:pt x="65195" y="16824"/>
                  </a:lnTo>
                </a:path>
                <a:path w="1431925" h="122554">
                  <a:moveTo>
                    <a:pt x="86212" y="16824"/>
                  </a:moveTo>
                  <a:lnTo>
                    <a:pt x="94623" y="16824"/>
                  </a:lnTo>
                </a:path>
                <a:path w="1431925" h="122554">
                  <a:moveTo>
                    <a:pt x="115656" y="16824"/>
                  </a:moveTo>
                  <a:lnTo>
                    <a:pt x="124066" y="16824"/>
                  </a:lnTo>
                </a:path>
                <a:path w="1431925" h="122554">
                  <a:moveTo>
                    <a:pt x="309097" y="16824"/>
                  </a:moveTo>
                  <a:lnTo>
                    <a:pt x="313303" y="16824"/>
                  </a:lnTo>
                </a:path>
                <a:path w="1431925" h="122554">
                  <a:moveTo>
                    <a:pt x="334335" y="16824"/>
                  </a:moveTo>
                  <a:lnTo>
                    <a:pt x="367977" y="16824"/>
                  </a:lnTo>
                </a:path>
                <a:path w="1431925" h="122554">
                  <a:moveTo>
                    <a:pt x="498332" y="16824"/>
                  </a:moveTo>
                  <a:lnTo>
                    <a:pt x="504640" y="16824"/>
                  </a:lnTo>
                </a:path>
                <a:path w="1431925" h="122554">
                  <a:moveTo>
                    <a:pt x="632901" y="16824"/>
                  </a:moveTo>
                  <a:lnTo>
                    <a:pt x="639209" y="16824"/>
                  </a:lnTo>
                </a:path>
                <a:path w="1431925" h="122554">
                  <a:moveTo>
                    <a:pt x="759073" y="16824"/>
                  </a:moveTo>
                  <a:lnTo>
                    <a:pt x="769587" y="16824"/>
                  </a:lnTo>
                </a:path>
                <a:path w="1431925" h="122554">
                  <a:moveTo>
                    <a:pt x="773780" y="16824"/>
                  </a:moveTo>
                  <a:lnTo>
                    <a:pt x="780088" y="16824"/>
                  </a:lnTo>
                </a:path>
                <a:path w="1431925" h="122554">
                  <a:moveTo>
                    <a:pt x="784296" y="16824"/>
                  </a:moveTo>
                  <a:lnTo>
                    <a:pt x="790604" y="16824"/>
                  </a:lnTo>
                </a:path>
                <a:path w="1431925" h="122554">
                  <a:moveTo>
                    <a:pt x="944102" y="16824"/>
                  </a:moveTo>
                  <a:lnTo>
                    <a:pt x="950410" y="16824"/>
                  </a:lnTo>
                </a:path>
                <a:path w="1431925" h="122554">
                  <a:moveTo>
                    <a:pt x="1110203" y="16824"/>
                  </a:moveTo>
                  <a:lnTo>
                    <a:pt x="1116511" y="16824"/>
                  </a:lnTo>
                </a:path>
                <a:path w="1431925" h="122554">
                  <a:moveTo>
                    <a:pt x="1253185" y="16824"/>
                  </a:moveTo>
                  <a:lnTo>
                    <a:pt x="1265801" y="16824"/>
                  </a:lnTo>
                </a:path>
                <a:path w="1431925" h="122554">
                  <a:moveTo>
                    <a:pt x="1383563" y="16824"/>
                  </a:moveTo>
                  <a:lnTo>
                    <a:pt x="1391974" y="16824"/>
                  </a:lnTo>
                </a:path>
                <a:path w="1431925" h="122554">
                  <a:moveTo>
                    <a:pt x="60990" y="18928"/>
                  </a:moveTo>
                  <a:lnTo>
                    <a:pt x="65195" y="18928"/>
                  </a:lnTo>
                </a:path>
                <a:path w="1431925" h="122554">
                  <a:moveTo>
                    <a:pt x="86212" y="18928"/>
                  </a:moveTo>
                  <a:lnTo>
                    <a:pt x="94623" y="18928"/>
                  </a:lnTo>
                </a:path>
                <a:path w="1431925" h="122554">
                  <a:moveTo>
                    <a:pt x="115656" y="18928"/>
                  </a:moveTo>
                  <a:lnTo>
                    <a:pt x="124066" y="18928"/>
                  </a:lnTo>
                </a:path>
                <a:path w="1431925" h="122554">
                  <a:moveTo>
                    <a:pt x="309097" y="18928"/>
                  </a:moveTo>
                  <a:lnTo>
                    <a:pt x="313303" y="18928"/>
                  </a:lnTo>
                </a:path>
                <a:path w="1431925" h="122554">
                  <a:moveTo>
                    <a:pt x="334335" y="18928"/>
                  </a:moveTo>
                  <a:lnTo>
                    <a:pt x="340643" y="18928"/>
                  </a:lnTo>
                </a:path>
                <a:path w="1431925" h="122554">
                  <a:moveTo>
                    <a:pt x="363763" y="18928"/>
                  </a:moveTo>
                  <a:lnTo>
                    <a:pt x="367968" y="18928"/>
                  </a:lnTo>
                </a:path>
                <a:path w="1431925" h="122554">
                  <a:moveTo>
                    <a:pt x="498332" y="18928"/>
                  </a:moveTo>
                  <a:lnTo>
                    <a:pt x="504640" y="18928"/>
                  </a:lnTo>
                </a:path>
                <a:path w="1431925" h="122554">
                  <a:moveTo>
                    <a:pt x="632901" y="18928"/>
                  </a:moveTo>
                  <a:lnTo>
                    <a:pt x="639209" y="18928"/>
                  </a:lnTo>
                </a:path>
                <a:path w="1431925" h="122554">
                  <a:moveTo>
                    <a:pt x="759073" y="18928"/>
                  </a:moveTo>
                  <a:lnTo>
                    <a:pt x="767484" y="18928"/>
                  </a:lnTo>
                </a:path>
                <a:path w="1431925" h="122554">
                  <a:moveTo>
                    <a:pt x="773780" y="18928"/>
                  </a:moveTo>
                  <a:lnTo>
                    <a:pt x="780088" y="18928"/>
                  </a:lnTo>
                </a:path>
                <a:path w="1431925" h="122554">
                  <a:moveTo>
                    <a:pt x="786399" y="18928"/>
                  </a:moveTo>
                  <a:lnTo>
                    <a:pt x="792707" y="18928"/>
                  </a:lnTo>
                </a:path>
                <a:path w="1431925" h="122554">
                  <a:moveTo>
                    <a:pt x="944102" y="18928"/>
                  </a:moveTo>
                  <a:lnTo>
                    <a:pt x="950410" y="18928"/>
                  </a:lnTo>
                </a:path>
                <a:path w="1431925" h="122554">
                  <a:moveTo>
                    <a:pt x="1110203" y="18928"/>
                  </a:moveTo>
                  <a:lnTo>
                    <a:pt x="1116511" y="18928"/>
                  </a:lnTo>
                </a:path>
                <a:path w="1431925" h="122554">
                  <a:moveTo>
                    <a:pt x="1253185" y="18928"/>
                  </a:moveTo>
                  <a:lnTo>
                    <a:pt x="1265801" y="18928"/>
                  </a:lnTo>
                </a:path>
                <a:path w="1431925" h="122554">
                  <a:moveTo>
                    <a:pt x="1383563" y="18928"/>
                  </a:moveTo>
                  <a:lnTo>
                    <a:pt x="1391974" y="18928"/>
                  </a:lnTo>
                </a:path>
                <a:path w="1431925" h="122554">
                  <a:moveTo>
                    <a:pt x="58887" y="21031"/>
                  </a:moveTo>
                  <a:lnTo>
                    <a:pt x="65195" y="21031"/>
                  </a:lnTo>
                </a:path>
                <a:path w="1431925" h="122554">
                  <a:moveTo>
                    <a:pt x="86212" y="21031"/>
                  </a:moveTo>
                  <a:lnTo>
                    <a:pt x="94623" y="21031"/>
                  </a:lnTo>
                </a:path>
                <a:path w="1431925" h="122554">
                  <a:moveTo>
                    <a:pt x="117759" y="21031"/>
                  </a:moveTo>
                  <a:lnTo>
                    <a:pt x="126170" y="21031"/>
                  </a:lnTo>
                </a:path>
                <a:path w="1431925" h="122554">
                  <a:moveTo>
                    <a:pt x="306994" y="21031"/>
                  </a:moveTo>
                  <a:lnTo>
                    <a:pt x="311199" y="21031"/>
                  </a:lnTo>
                </a:path>
                <a:path w="1431925" h="122554">
                  <a:moveTo>
                    <a:pt x="334335" y="21031"/>
                  </a:moveTo>
                  <a:lnTo>
                    <a:pt x="340643" y="21031"/>
                  </a:lnTo>
                </a:path>
                <a:path w="1431925" h="122554">
                  <a:moveTo>
                    <a:pt x="363763" y="21031"/>
                  </a:moveTo>
                  <a:lnTo>
                    <a:pt x="367968" y="21031"/>
                  </a:lnTo>
                </a:path>
                <a:path w="1431925" h="122554">
                  <a:moveTo>
                    <a:pt x="498332" y="21031"/>
                  </a:moveTo>
                  <a:lnTo>
                    <a:pt x="504640" y="21031"/>
                  </a:lnTo>
                </a:path>
                <a:path w="1431925" h="122554">
                  <a:moveTo>
                    <a:pt x="632901" y="21031"/>
                  </a:moveTo>
                  <a:lnTo>
                    <a:pt x="639209" y="21031"/>
                  </a:lnTo>
                </a:path>
                <a:path w="1431925" h="122554">
                  <a:moveTo>
                    <a:pt x="756970" y="21031"/>
                  </a:moveTo>
                  <a:lnTo>
                    <a:pt x="765381" y="21031"/>
                  </a:lnTo>
                </a:path>
                <a:path w="1431925" h="122554">
                  <a:moveTo>
                    <a:pt x="773780" y="21031"/>
                  </a:moveTo>
                  <a:lnTo>
                    <a:pt x="780088" y="21031"/>
                  </a:lnTo>
                </a:path>
                <a:path w="1431925" h="122554">
                  <a:moveTo>
                    <a:pt x="786399" y="21031"/>
                  </a:moveTo>
                  <a:lnTo>
                    <a:pt x="796912" y="21031"/>
                  </a:lnTo>
                </a:path>
                <a:path w="1431925" h="122554">
                  <a:moveTo>
                    <a:pt x="944102" y="21031"/>
                  </a:moveTo>
                  <a:lnTo>
                    <a:pt x="950410" y="21031"/>
                  </a:lnTo>
                </a:path>
                <a:path w="1431925" h="122554">
                  <a:moveTo>
                    <a:pt x="1110203" y="21031"/>
                  </a:moveTo>
                  <a:lnTo>
                    <a:pt x="1116511" y="21031"/>
                  </a:lnTo>
                </a:path>
                <a:path w="1431925" h="122554">
                  <a:moveTo>
                    <a:pt x="1251082" y="21031"/>
                  </a:moveTo>
                  <a:lnTo>
                    <a:pt x="1257390" y="21031"/>
                  </a:lnTo>
                </a:path>
                <a:path w="1431925" h="122554">
                  <a:moveTo>
                    <a:pt x="1261597" y="21031"/>
                  </a:moveTo>
                  <a:lnTo>
                    <a:pt x="1267905" y="21031"/>
                  </a:lnTo>
                </a:path>
                <a:path w="1431925" h="122554">
                  <a:moveTo>
                    <a:pt x="1383563" y="21031"/>
                  </a:moveTo>
                  <a:lnTo>
                    <a:pt x="1391974" y="21031"/>
                  </a:lnTo>
                </a:path>
                <a:path w="1431925" h="122554">
                  <a:moveTo>
                    <a:pt x="58887" y="23134"/>
                  </a:moveTo>
                  <a:lnTo>
                    <a:pt x="63092" y="23134"/>
                  </a:lnTo>
                </a:path>
                <a:path w="1431925" h="122554">
                  <a:moveTo>
                    <a:pt x="86212" y="23134"/>
                  </a:moveTo>
                  <a:lnTo>
                    <a:pt x="94623" y="23134"/>
                  </a:lnTo>
                </a:path>
                <a:path w="1431925" h="122554">
                  <a:moveTo>
                    <a:pt x="117759" y="23134"/>
                  </a:moveTo>
                  <a:lnTo>
                    <a:pt x="126170" y="23134"/>
                  </a:lnTo>
                </a:path>
                <a:path w="1431925" h="122554">
                  <a:moveTo>
                    <a:pt x="306994" y="23134"/>
                  </a:moveTo>
                  <a:lnTo>
                    <a:pt x="311199" y="23134"/>
                  </a:lnTo>
                </a:path>
                <a:path w="1431925" h="122554">
                  <a:moveTo>
                    <a:pt x="334335" y="23134"/>
                  </a:moveTo>
                  <a:lnTo>
                    <a:pt x="340643" y="23134"/>
                  </a:lnTo>
                </a:path>
                <a:path w="1431925" h="122554">
                  <a:moveTo>
                    <a:pt x="365866" y="23134"/>
                  </a:moveTo>
                  <a:lnTo>
                    <a:pt x="372174" y="23134"/>
                  </a:lnTo>
                </a:path>
                <a:path w="1431925" h="122554">
                  <a:moveTo>
                    <a:pt x="498332" y="23134"/>
                  </a:moveTo>
                  <a:lnTo>
                    <a:pt x="504640" y="23134"/>
                  </a:lnTo>
                </a:path>
                <a:path w="1431925" h="122554">
                  <a:moveTo>
                    <a:pt x="632901" y="23134"/>
                  </a:moveTo>
                  <a:lnTo>
                    <a:pt x="639209" y="23134"/>
                  </a:lnTo>
                </a:path>
                <a:path w="1431925" h="122554">
                  <a:moveTo>
                    <a:pt x="754867" y="23134"/>
                  </a:moveTo>
                  <a:lnTo>
                    <a:pt x="765380" y="23134"/>
                  </a:lnTo>
                </a:path>
                <a:path w="1431925" h="122554">
                  <a:moveTo>
                    <a:pt x="773780" y="23134"/>
                  </a:moveTo>
                  <a:lnTo>
                    <a:pt x="780088" y="23134"/>
                  </a:lnTo>
                </a:path>
                <a:path w="1431925" h="122554">
                  <a:moveTo>
                    <a:pt x="788502" y="23134"/>
                  </a:moveTo>
                  <a:lnTo>
                    <a:pt x="796912" y="23134"/>
                  </a:lnTo>
                </a:path>
                <a:path w="1431925" h="122554">
                  <a:moveTo>
                    <a:pt x="944102" y="23134"/>
                  </a:moveTo>
                  <a:lnTo>
                    <a:pt x="950410" y="23134"/>
                  </a:lnTo>
                </a:path>
                <a:path w="1431925" h="122554">
                  <a:moveTo>
                    <a:pt x="1110203" y="23134"/>
                  </a:moveTo>
                  <a:lnTo>
                    <a:pt x="1116511" y="23134"/>
                  </a:lnTo>
                </a:path>
                <a:path w="1431925" h="122554">
                  <a:moveTo>
                    <a:pt x="1251082" y="23134"/>
                  </a:moveTo>
                  <a:lnTo>
                    <a:pt x="1257390" y="23134"/>
                  </a:lnTo>
                </a:path>
                <a:path w="1431925" h="122554">
                  <a:moveTo>
                    <a:pt x="1261597" y="23134"/>
                  </a:moveTo>
                  <a:lnTo>
                    <a:pt x="1267905" y="23134"/>
                  </a:lnTo>
                </a:path>
                <a:path w="1431925" h="122554">
                  <a:moveTo>
                    <a:pt x="1383563" y="23134"/>
                  </a:moveTo>
                  <a:lnTo>
                    <a:pt x="1391974" y="23134"/>
                  </a:lnTo>
                </a:path>
                <a:path w="1431925" h="122554">
                  <a:moveTo>
                    <a:pt x="58887" y="25237"/>
                  </a:moveTo>
                  <a:lnTo>
                    <a:pt x="63092" y="25237"/>
                  </a:lnTo>
                </a:path>
                <a:path w="1431925" h="122554">
                  <a:moveTo>
                    <a:pt x="86212" y="25237"/>
                  </a:moveTo>
                  <a:lnTo>
                    <a:pt x="94623" y="25237"/>
                  </a:lnTo>
                </a:path>
                <a:path w="1431925" h="122554">
                  <a:moveTo>
                    <a:pt x="117759" y="25237"/>
                  </a:moveTo>
                  <a:lnTo>
                    <a:pt x="126170" y="25237"/>
                  </a:lnTo>
                </a:path>
                <a:path w="1431925" h="122554">
                  <a:moveTo>
                    <a:pt x="306994" y="25237"/>
                  </a:moveTo>
                  <a:lnTo>
                    <a:pt x="311199" y="25237"/>
                  </a:lnTo>
                </a:path>
                <a:path w="1431925" h="122554">
                  <a:moveTo>
                    <a:pt x="334335" y="25237"/>
                  </a:moveTo>
                  <a:lnTo>
                    <a:pt x="340643" y="25237"/>
                  </a:lnTo>
                </a:path>
                <a:path w="1431925" h="122554">
                  <a:moveTo>
                    <a:pt x="365866" y="25237"/>
                  </a:moveTo>
                  <a:lnTo>
                    <a:pt x="372174" y="25237"/>
                  </a:lnTo>
                </a:path>
                <a:path w="1431925" h="122554">
                  <a:moveTo>
                    <a:pt x="498332" y="25237"/>
                  </a:moveTo>
                  <a:lnTo>
                    <a:pt x="504640" y="25237"/>
                  </a:lnTo>
                </a:path>
                <a:path w="1431925" h="122554">
                  <a:moveTo>
                    <a:pt x="632901" y="25237"/>
                  </a:moveTo>
                  <a:lnTo>
                    <a:pt x="639209" y="25237"/>
                  </a:lnTo>
                </a:path>
                <a:path w="1431925" h="122554">
                  <a:moveTo>
                    <a:pt x="754867" y="25237"/>
                  </a:moveTo>
                  <a:lnTo>
                    <a:pt x="765380" y="25237"/>
                  </a:lnTo>
                </a:path>
                <a:path w="1431925" h="122554">
                  <a:moveTo>
                    <a:pt x="773780" y="25237"/>
                  </a:moveTo>
                  <a:lnTo>
                    <a:pt x="780088" y="25237"/>
                  </a:lnTo>
                </a:path>
                <a:path w="1431925" h="122554">
                  <a:moveTo>
                    <a:pt x="788502" y="25237"/>
                  </a:moveTo>
                  <a:lnTo>
                    <a:pt x="796912" y="25237"/>
                  </a:lnTo>
                </a:path>
                <a:path w="1431925" h="122554">
                  <a:moveTo>
                    <a:pt x="944102" y="25237"/>
                  </a:moveTo>
                  <a:lnTo>
                    <a:pt x="950410" y="25237"/>
                  </a:lnTo>
                </a:path>
                <a:path w="1431925" h="122554">
                  <a:moveTo>
                    <a:pt x="1110203" y="25237"/>
                  </a:moveTo>
                  <a:lnTo>
                    <a:pt x="1116511" y="25237"/>
                  </a:lnTo>
                </a:path>
                <a:path w="1431925" h="122554">
                  <a:moveTo>
                    <a:pt x="1251082" y="25237"/>
                  </a:moveTo>
                  <a:lnTo>
                    <a:pt x="1257390" y="25237"/>
                  </a:lnTo>
                </a:path>
                <a:path w="1431925" h="122554">
                  <a:moveTo>
                    <a:pt x="1261597" y="25237"/>
                  </a:moveTo>
                  <a:lnTo>
                    <a:pt x="1267905" y="25237"/>
                  </a:lnTo>
                </a:path>
                <a:path w="1431925" h="122554">
                  <a:moveTo>
                    <a:pt x="1383563" y="25237"/>
                  </a:moveTo>
                  <a:lnTo>
                    <a:pt x="1391974" y="25237"/>
                  </a:lnTo>
                </a:path>
                <a:path w="1431925" h="122554">
                  <a:moveTo>
                    <a:pt x="54681" y="27340"/>
                  </a:moveTo>
                  <a:lnTo>
                    <a:pt x="63091" y="27340"/>
                  </a:lnTo>
                </a:path>
                <a:path w="1431925" h="122554">
                  <a:moveTo>
                    <a:pt x="86212" y="27340"/>
                  </a:moveTo>
                  <a:lnTo>
                    <a:pt x="94623" y="27340"/>
                  </a:lnTo>
                </a:path>
                <a:path w="1431925" h="122554">
                  <a:moveTo>
                    <a:pt x="119862" y="27340"/>
                  </a:moveTo>
                  <a:lnTo>
                    <a:pt x="128273" y="27340"/>
                  </a:lnTo>
                </a:path>
                <a:path w="1431925" h="122554">
                  <a:moveTo>
                    <a:pt x="306994" y="27340"/>
                  </a:moveTo>
                  <a:lnTo>
                    <a:pt x="311199" y="27340"/>
                  </a:lnTo>
                </a:path>
                <a:path w="1431925" h="122554">
                  <a:moveTo>
                    <a:pt x="334335" y="27340"/>
                  </a:moveTo>
                  <a:lnTo>
                    <a:pt x="340643" y="27340"/>
                  </a:lnTo>
                </a:path>
                <a:path w="1431925" h="122554">
                  <a:moveTo>
                    <a:pt x="365866" y="27340"/>
                  </a:moveTo>
                  <a:lnTo>
                    <a:pt x="372174" y="27340"/>
                  </a:lnTo>
                </a:path>
                <a:path w="1431925" h="122554">
                  <a:moveTo>
                    <a:pt x="498332" y="27340"/>
                  </a:moveTo>
                  <a:lnTo>
                    <a:pt x="504640" y="27340"/>
                  </a:lnTo>
                </a:path>
                <a:path w="1431925" h="122554">
                  <a:moveTo>
                    <a:pt x="632901" y="27340"/>
                  </a:moveTo>
                  <a:lnTo>
                    <a:pt x="639209" y="27340"/>
                  </a:lnTo>
                </a:path>
                <a:path w="1431925" h="122554">
                  <a:moveTo>
                    <a:pt x="754867" y="27340"/>
                  </a:moveTo>
                  <a:lnTo>
                    <a:pt x="763278" y="27340"/>
                  </a:lnTo>
                </a:path>
                <a:path w="1431925" h="122554">
                  <a:moveTo>
                    <a:pt x="773780" y="27340"/>
                  </a:moveTo>
                  <a:lnTo>
                    <a:pt x="780088" y="27340"/>
                  </a:lnTo>
                </a:path>
                <a:path w="1431925" h="122554">
                  <a:moveTo>
                    <a:pt x="790605" y="27340"/>
                  </a:moveTo>
                  <a:lnTo>
                    <a:pt x="799016" y="27340"/>
                  </a:lnTo>
                </a:path>
                <a:path w="1431925" h="122554">
                  <a:moveTo>
                    <a:pt x="944102" y="27340"/>
                  </a:moveTo>
                  <a:lnTo>
                    <a:pt x="950410" y="27340"/>
                  </a:lnTo>
                </a:path>
                <a:path w="1431925" h="122554">
                  <a:moveTo>
                    <a:pt x="1110203" y="27340"/>
                  </a:moveTo>
                  <a:lnTo>
                    <a:pt x="1116511" y="27340"/>
                  </a:lnTo>
                </a:path>
                <a:path w="1431925" h="122554">
                  <a:moveTo>
                    <a:pt x="1251082" y="27340"/>
                  </a:moveTo>
                  <a:lnTo>
                    <a:pt x="1257390" y="27340"/>
                  </a:lnTo>
                </a:path>
                <a:path w="1431925" h="122554">
                  <a:moveTo>
                    <a:pt x="1261597" y="27340"/>
                  </a:moveTo>
                  <a:lnTo>
                    <a:pt x="1267905" y="27340"/>
                  </a:lnTo>
                </a:path>
                <a:path w="1431925" h="122554">
                  <a:moveTo>
                    <a:pt x="1383563" y="27340"/>
                  </a:moveTo>
                  <a:lnTo>
                    <a:pt x="1391974" y="27340"/>
                  </a:lnTo>
                </a:path>
                <a:path w="1431925" h="122554">
                  <a:moveTo>
                    <a:pt x="54681" y="29428"/>
                  </a:moveTo>
                  <a:lnTo>
                    <a:pt x="60989" y="29428"/>
                  </a:lnTo>
                </a:path>
                <a:path w="1431925" h="122554">
                  <a:moveTo>
                    <a:pt x="86212" y="29428"/>
                  </a:moveTo>
                  <a:lnTo>
                    <a:pt x="94623" y="29428"/>
                  </a:lnTo>
                </a:path>
                <a:path w="1431925" h="122554">
                  <a:moveTo>
                    <a:pt x="119862" y="29428"/>
                  </a:moveTo>
                  <a:lnTo>
                    <a:pt x="128273" y="29428"/>
                  </a:lnTo>
                </a:path>
                <a:path w="1431925" h="122554">
                  <a:moveTo>
                    <a:pt x="302788" y="29428"/>
                  </a:moveTo>
                  <a:lnTo>
                    <a:pt x="309096" y="29428"/>
                  </a:lnTo>
                </a:path>
                <a:path w="1431925" h="122554">
                  <a:moveTo>
                    <a:pt x="334335" y="29428"/>
                  </a:moveTo>
                  <a:lnTo>
                    <a:pt x="340643" y="29428"/>
                  </a:lnTo>
                </a:path>
                <a:path w="1431925" h="122554">
                  <a:moveTo>
                    <a:pt x="365866" y="29428"/>
                  </a:moveTo>
                  <a:lnTo>
                    <a:pt x="372174" y="29428"/>
                  </a:lnTo>
                </a:path>
                <a:path w="1431925" h="122554">
                  <a:moveTo>
                    <a:pt x="498332" y="29428"/>
                  </a:moveTo>
                  <a:lnTo>
                    <a:pt x="504640" y="29428"/>
                  </a:lnTo>
                </a:path>
                <a:path w="1431925" h="122554">
                  <a:moveTo>
                    <a:pt x="632901" y="29428"/>
                  </a:moveTo>
                  <a:lnTo>
                    <a:pt x="639209" y="29428"/>
                  </a:lnTo>
                </a:path>
                <a:path w="1431925" h="122554">
                  <a:moveTo>
                    <a:pt x="752764" y="29428"/>
                  </a:moveTo>
                  <a:lnTo>
                    <a:pt x="759072" y="29428"/>
                  </a:lnTo>
                </a:path>
                <a:path w="1431925" h="122554">
                  <a:moveTo>
                    <a:pt x="773780" y="29428"/>
                  </a:moveTo>
                  <a:lnTo>
                    <a:pt x="780088" y="29428"/>
                  </a:lnTo>
                </a:path>
                <a:path w="1431925" h="122554">
                  <a:moveTo>
                    <a:pt x="790605" y="29428"/>
                  </a:moveTo>
                  <a:lnTo>
                    <a:pt x="799016" y="29428"/>
                  </a:lnTo>
                </a:path>
                <a:path w="1431925" h="122554">
                  <a:moveTo>
                    <a:pt x="944102" y="29428"/>
                  </a:moveTo>
                  <a:lnTo>
                    <a:pt x="950410" y="29428"/>
                  </a:lnTo>
                </a:path>
                <a:path w="1431925" h="122554">
                  <a:moveTo>
                    <a:pt x="1110203" y="29428"/>
                  </a:moveTo>
                  <a:lnTo>
                    <a:pt x="1116511" y="29428"/>
                  </a:lnTo>
                </a:path>
                <a:path w="1431925" h="122554">
                  <a:moveTo>
                    <a:pt x="1246875" y="29428"/>
                  </a:moveTo>
                  <a:lnTo>
                    <a:pt x="1255286" y="29428"/>
                  </a:lnTo>
                </a:path>
                <a:path w="1431925" h="122554">
                  <a:moveTo>
                    <a:pt x="1261597" y="29428"/>
                  </a:moveTo>
                  <a:lnTo>
                    <a:pt x="1267905" y="29428"/>
                  </a:lnTo>
                </a:path>
                <a:path w="1431925" h="122554">
                  <a:moveTo>
                    <a:pt x="1383563" y="29428"/>
                  </a:moveTo>
                  <a:lnTo>
                    <a:pt x="1391974" y="29428"/>
                  </a:lnTo>
                </a:path>
                <a:path w="1431925" h="122554">
                  <a:moveTo>
                    <a:pt x="52578" y="31531"/>
                  </a:moveTo>
                  <a:lnTo>
                    <a:pt x="60988" y="31531"/>
                  </a:lnTo>
                </a:path>
                <a:path w="1431925" h="122554">
                  <a:moveTo>
                    <a:pt x="86212" y="31531"/>
                  </a:moveTo>
                  <a:lnTo>
                    <a:pt x="94623" y="31531"/>
                  </a:lnTo>
                </a:path>
                <a:path w="1431925" h="122554">
                  <a:moveTo>
                    <a:pt x="124068" y="31531"/>
                  </a:moveTo>
                  <a:lnTo>
                    <a:pt x="130376" y="31531"/>
                  </a:lnTo>
                </a:path>
                <a:path w="1431925" h="122554">
                  <a:moveTo>
                    <a:pt x="302788" y="31531"/>
                  </a:moveTo>
                  <a:lnTo>
                    <a:pt x="309096" y="31531"/>
                  </a:lnTo>
                </a:path>
                <a:path w="1431925" h="122554">
                  <a:moveTo>
                    <a:pt x="334335" y="31531"/>
                  </a:moveTo>
                  <a:lnTo>
                    <a:pt x="340643" y="31531"/>
                  </a:lnTo>
                </a:path>
                <a:path w="1431925" h="122554">
                  <a:moveTo>
                    <a:pt x="367969" y="31531"/>
                  </a:moveTo>
                  <a:lnTo>
                    <a:pt x="374277" y="31531"/>
                  </a:lnTo>
                </a:path>
                <a:path w="1431925" h="122554">
                  <a:moveTo>
                    <a:pt x="498332" y="31531"/>
                  </a:moveTo>
                  <a:lnTo>
                    <a:pt x="504640" y="31531"/>
                  </a:lnTo>
                </a:path>
                <a:path w="1431925" h="122554">
                  <a:moveTo>
                    <a:pt x="632901" y="31531"/>
                  </a:moveTo>
                  <a:lnTo>
                    <a:pt x="639209" y="31531"/>
                  </a:lnTo>
                </a:path>
                <a:path w="1431925" h="122554">
                  <a:moveTo>
                    <a:pt x="748558" y="31531"/>
                  </a:moveTo>
                  <a:lnTo>
                    <a:pt x="759071" y="31531"/>
                  </a:lnTo>
                </a:path>
                <a:path w="1431925" h="122554">
                  <a:moveTo>
                    <a:pt x="773780" y="31531"/>
                  </a:moveTo>
                  <a:lnTo>
                    <a:pt x="780088" y="31531"/>
                  </a:lnTo>
                </a:path>
                <a:path w="1431925" h="122554">
                  <a:moveTo>
                    <a:pt x="792708" y="31531"/>
                  </a:moveTo>
                  <a:lnTo>
                    <a:pt x="801119" y="31531"/>
                  </a:lnTo>
                </a:path>
                <a:path w="1431925" h="122554">
                  <a:moveTo>
                    <a:pt x="944102" y="31531"/>
                  </a:moveTo>
                  <a:lnTo>
                    <a:pt x="950410" y="31531"/>
                  </a:lnTo>
                </a:path>
                <a:path w="1431925" h="122554">
                  <a:moveTo>
                    <a:pt x="1110203" y="31531"/>
                  </a:moveTo>
                  <a:lnTo>
                    <a:pt x="1116511" y="31531"/>
                  </a:lnTo>
                </a:path>
                <a:path w="1431925" h="122554">
                  <a:moveTo>
                    <a:pt x="1246875" y="31531"/>
                  </a:moveTo>
                  <a:lnTo>
                    <a:pt x="1255286" y="31531"/>
                  </a:lnTo>
                </a:path>
                <a:path w="1431925" h="122554">
                  <a:moveTo>
                    <a:pt x="1263700" y="31531"/>
                  </a:moveTo>
                  <a:lnTo>
                    <a:pt x="1270008" y="31531"/>
                  </a:lnTo>
                </a:path>
                <a:path w="1431925" h="122554">
                  <a:moveTo>
                    <a:pt x="1383563" y="31531"/>
                  </a:moveTo>
                  <a:lnTo>
                    <a:pt x="1391974" y="31531"/>
                  </a:lnTo>
                </a:path>
                <a:path w="1431925" h="122554">
                  <a:moveTo>
                    <a:pt x="52578" y="33634"/>
                  </a:moveTo>
                  <a:lnTo>
                    <a:pt x="58885" y="33634"/>
                  </a:lnTo>
                </a:path>
                <a:path w="1431925" h="122554">
                  <a:moveTo>
                    <a:pt x="86212" y="33634"/>
                  </a:moveTo>
                  <a:lnTo>
                    <a:pt x="94623" y="33634"/>
                  </a:lnTo>
                </a:path>
                <a:path w="1431925" h="122554">
                  <a:moveTo>
                    <a:pt x="124068" y="33634"/>
                  </a:moveTo>
                  <a:lnTo>
                    <a:pt x="130376" y="33634"/>
                  </a:lnTo>
                </a:path>
                <a:path w="1431925" h="122554">
                  <a:moveTo>
                    <a:pt x="302788" y="33634"/>
                  </a:moveTo>
                  <a:lnTo>
                    <a:pt x="309096" y="33634"/>
                  </a:lnTo>
                </a:path>
                <a:path w="1431925" h="122554">
                  <a:moveTo>
                    <a:pt x="334335" y="33634"/>
                  </a:moveTo>
                  <a:lnTo>
                    <a:pt x="340643" y="33634"/>
                  </a:lnTo>
                </a:path>
                <a:path w="1431925" h="122554">
                  <a:moveTo>
                    <a:pt x="367969" y="33634"/>
                  </a:moveTo>
                  <a:lnTo>
                    <a:pt x="374277" y="33634"/>
                  </a:lnTo>
                </a:path>
                <a:path w="1431925" h="122554">
                  <a:moveTo>
                    <a:pt x="498332" y="33634"/>
                  </a:moveTo>
                  <a:lnTo>
                    <a:pt x="504640" y="33634"/>
                  </a:lnTo>
                </a:path>
                <a:path w="1431925" h="122554">
                  <a:moveTo>
                    <a:pt x="632901" y="33634"/>
                  </a:moveTo>
                  <a:lnTo>
                    <a:pt x="639209" y="33634"/>
                  </a:lnTo>
                </a:path>
                <a:path w="1431925" h="122554">
                  <a:moveTo>
                    <a:pt x="746455" y="33634"/>
                  </a:moveTo>
                  <a:lnTo>
                    <a:pt x="756968" y="33634"/>
                  </a:lnTo>
                </a:path>
                <a:path w="1431925" h="122554">
                  <a:moveTo>
                    <a:pt x="773780" y="33634"/>
                  </a:moveTo>
                  <a:lnTo>
                    <a:pt x="780088" y="33634"/>
                  </a:lnTo>
                </a:path>
                <a:path w="1431925" h="122554">
                  <a:moveTo>
                    <a:pt x="792708" y="33634"/>
                  </a:moveTo>
                  <a:lnTo>
                    <a:pt x="801119" y="33634"/>
                  </a:lnTo>
                </a:path>
                <a:path w="1431925" h="122554">
                  <a:moveTo>
                    <a:pt x="944102" y="33634"/>
                  </a:moveTo>
                  <a:lnTo>
                    <a:pt x="950410" y="33634"/>
                  </a:lnTo>
                </a:path>
                <a:path w="1431925" h="122554">
                  <a:moveTo>
                    <a:pt x="1110203" y="33634"/>
                  </a:moveTo>
                  <a:lnTo>
                    <a:pt x="1116511" y="33634"/>
                  </a:lnTo>
                </a:path>
                <a:path w="1431925" h="122554">
                  <a:moveTo>
                    <a:pt x="1246875" y="33634"/>
                  </a:moveTo>
                  <a:lnTo>
                    <a:pt x="1255286" y="33634"/>
                  </a:lnTo>
                </a:path>
                <a:path w="1431925" h="122554">
                  <a:moveTo>
                    <a:pt x="1263700" y="33634"/>
                  </a:moveTo>
                  <a:lnTo>
                    <a:pt x="1270008" y="33634"/>
                  </a:lnTo>
                </a:path>
                <a:path w="1431925" h="122554">
                  <a:moveTo>
                    <a:pt x="1383563" y="33634"/>
                  </a:moveTo>
                  <a:lnTo>
                    <a:pt x="1391974" y="33634"/>
                  </a:lnTo>
                </a:path>
                <a:path w="1431925" h="122554">
                  <a:moveTo>
                    <a:pt x="52578" y="35737"/>
                  </a:moveTo>
                  <a:lnTo>
                    <a:pt x="58885" y="35737"/>
                  </a:lnTo>
                </a:path>
                <a:path w="1431925" h="122554">
                  <a:moveTo>
                    <a:pt x="86212" y="35737"/>
                  </a:moveTo>
                  <a:lnTo>
                    <a:pt x="94623" y="35737"/>
                  </a:lnTo>
                </a:path>
                <a:path w="1431925" h="122554">
                  <a:moveTo>
                    <a:pt x="124068" y="35737"/>
                  </a:moveTo>
                  <a:lnTo>
                    <a:pt x="130376" y="35737"/>
                  </a:lnTo>
                </a:path>
                <a:path w="1431925" h="122554">
                  <a:moveTo>
                    <a:pt x="302788" y="35737"/>
                  </a:moveTo>
                  <a:lnTo>
                    <a:pt x="309096" y="35737"/>
                  </a:lnTo>
                </a:path>
                <a:path w="1431925" h="122554">
                  <a:moveTo>
                    <a:pt x="334335" y="35737"/>
                  </a:moveTo>
                  <a:lnTo>
                    <a:pt x="340643" y="35737"/>
                  </a:lnTo>
                </a:path>
                <a:path w="1431925" h="122554">
                  <a:moveTo>
                    <a:pt x="367969" y="35737"/>
                  </a:moveTo>
                  <a:lnTo>
                    <a:pt x="374277" y="35737"/>
                  </a:lnTo>
                </a:path>
                <a:path w="1431925" h="122554">
                  <a:moveTo>
                    <a:pt x="498332" y="35737"/>
                  </a:moveTo>
                  <a:lnTo>
                    <a:pt x="504640" y="35737"/>
                  </a:lnTo>
                </a:path>
                <a:path w="1431925" h="122554">
                  <a:moveTo>
                    <a:pt x="632901" y="35737"/>
                  </a:moveTo>
                  <a:lnTo>
                    <a:pt x="639209" y="35737"/>
                  </a:lnTo>
                </a:path>
                <a:path w="1431925" h="122554">
                  <a:moveTo>
                    <a:pt x="746455" y="35737"/>
                  </a:moveTo>
                  <a:lnTo>
                    <a:pt x="756968" y="35737"/>
                  </a:lnTo>
                </a:path>
                <a:path w="1431925" h="122554">
                  <a:moveTo>
                    <a:pt x="773780" y="35737"/>
                  </a:moveTo>
                  <a:lnTo>
                    <a:pt x="780088" y="35737"/>
                  </a:lnTo>
                </a:path>
                <a:path w="1431925" h="122554">
                  <a:moveTo>
                    <a:pt x="792708" y="35737"/>
                  </a:moveTo>
                  <a:lnTo>
                    <a:pt x="801119" y="35737"/>
                  </a:lnTo>
                </a:path>
                <a:path w="1431925" h="122554">
                  <a:moveTo>
                    <a:pt x="944102" y="35737"/>
                  </a:moveTo>
                  <a:lnTo>
                    <a:pt x="950410" y="35737"/>
                  </a:lnTo>
                </a:path>
                <a:path w="1431925" h="122554">
                  <a:moveTo>
                    <a:pt x="1110203" y="35737"/>
                  </a:moveTo>
                  <a:lnTo>
                    <a:pt x="1116511" y="35737"/>
                  </a:lnTo>
                </a:path>
                <a:path w="1431925" h="122554">
                  <a:moveTo>
                    <a:pt x="1246875" y="35737"/>
                  </a:moveTo>
                  <a:lnTo>
                    <a:pt x="1255286" y="35737"/>
                  </a:lnTo>
                </a:path>
                <a:path w="1431925" h="122554">
                  <a:moveTo>
                    <a:pt x="1263700" y="35737"/>
                  </a:moveTo>
                  <a:lnTo>
                    <a:pt x="1270008" y="35737"/>
                  </a:lnTo>
                </a:path>
                <a:path w="1431925" h="122554">
                  <a:moveTo>
                    <a:pt x="1383563" y="35737"/>
                  </a:moveTo>
                  <a:lnTo>
                    <a:pt x="1391974" y="35737"/>
                  </a:lnTo>
                </a:path>
                <a:path w="1431925" h="122554">
                  <a:moveTo>
                    <a:pt x="50474" y="37840"/>
                  </a:moveTo>
                  <a:lnTo>
                    <a:pt x="58885" y="37840"/>
                  </a:lnTo>
                </a:path>
                <a:path w="1431925" h="122554">
                  <a:moveTo>
                    <a:pt x="86212" y="37840"/>
                  </a:moveTo>
                  <a:lnTo>
                    <a:pt x="94623" y="37840"/>
                  </a:lnTo>
                </a:path>
                <a:path w="1431925" h="122554">
                  <a:moveTo>
                    <a:pt x="126171" y="37840"/>
                  </a:moveTo>
                  <a:lnTo>
                    <a:pt x="134582" y="37840"/>
                  </a:lnTo>
                </a:path>
                <a:path w="1431925" h="122554">
                  <a:moveTo>
                    <a:pt x="300685" y="37840"/>
                  </a:moveTo>
                  <a:lnTo>
                    <a:pt x="309095" y="37840"/>
                  </a:lnTo>
                </a:path>
                <a:path w="1431925" h="122554">
                  <a:moveTo>
                    <a:pt x="334335" y="37840"/>
                  </a:moveTo>
                  <a:lnTo>
                    <a:pt x="340643" y="37840"/>
                  </a:lnTo>
                </a:path>
                <a:path w="1431925" h="122554">
                  <a:moveTo>
                    <a:pt x="367969" y="37840"/>
                  </a:moveTo>
                  <a:lnTo>
                    <a:pt x="374277" y="37840"/>
                  </a:lnTo>
                </a:path>
                <a:path w="1431925" h="122554">
                  <a:moveTo>
                    <a:pt x="498332" y="37840"/>
                  </a:moveTo>
                  <a:lnTo>
                    <a:pt x="504640" y="37840"/>
                  </a:lnTo>
                </a:path>
                <a:path w="1431925" h="122554">
                  <a:moveTo>
                    <a:pt x="632901" y="37840"/>
                  </a:moveTo>
                  <a:lnTo>
                    <a:pt x="639209" y="37840"/>
                  </a:lnTo>
                </a:path>
                <a:path w="1431925" h="122554">
                  <a:moveTo>
                    <a:pt x="746455" y="37840"/>
                  </a:moveTo>
                  <a:lnTo>
                    <a:pt x="754865" y="37840"/>
                  </a:lnTo>
                </a:path>
                <a:path w="1431925" h="122554">
                  <a:moveTo>
                    <a:pt x="773780" y="37840"/>
                  </a:moveTo>
                  <a:lnTo>
                    <a:pt x="780088" y="37840"/>
                  </a:lnTo>
                </a:path>
                <a:path w="1431925" h="122554">
                  <a:moveTo>
                    <a:pt x="796914" y="37840"/>
                  </a:moveTo>
                  <a:lnTo>
                    <a:pt x="803222" y="37840"/>
                  </a:lnTo>
                </a:path>
                <a:path w="1431925" h="122554">
                  <a:moveTo>
                    <a:pt x="944102" y="37840"/>
                  </a:moveTo>
                  <a:lnTo>
                    <a:pt x="950410" y="37840"/>
                  </a:lnTo>
                </a:path>
                <a:path w="1431925" h="122554">
                  <a:moveTo>
                    <a:pt x="1110203" y="37840"/>
                  </a:moveTo>
                  <a:lnTo>
                    <a:pt x="1116511" y="37840"/>
                  </a:lnTo>
                </a:path>
                <a:path w="1431925" h="122554">
                  <a:moveTo>
                    <a:pt x="1246875" y="37840"/>
                  </a:moveTo>
                  <a:lnTo>
                    <a:pt x="1255286" y="37840"/>
                  </a:lnTo>
                </a:path>
                <a:path w="1431925" h="122554">
                  <a:moveTo>
                    <a:pt x="1263700" y="37840"/>
                  </a:moveTo>
                  <a:lnTo>
                    <a:pt x="1270008" y="37840"/>
                  </a:lnTo>
                </a:path>
                <a:path w="1431925" h="122554">
                  <a:moveTo>
                    <a:pt x="1383563" y="37840"/>
                  </a:moveTo>
                  <a:lnTo>
                    <a:pt x="1391974" y="37840"/>
                  </a:lnTo>
                </a:path>
                <a:path w="1431925" h="122554">
                  <a:moveTo>
                    <a:pt x="50474" y="39944"/>
                  </a:moveTo>
                  <a:lnTo>
                    <a:pt x="54680" y="39944"/>
                  </a:lnTo>
                </a:path>
                <a:path w="1431925" h="122554">
                  <a:moveTo>
                    <a:pt x="86212" y="39944"/>
                  </a:moveTo>
                  <a:lnTo>
                    <a:pt x="94623" y="39944"/>
                  </a:lnTo>
                </a:path>
                <a:path w="1431925" h="122554">
                  <a:moveTo>
                    <a:pt x="126171" y="39944"/>
                  </a:moveTo>
                  <a:lnTo>
                    <a:pt x="134582" y="39944"/>
                  </a:lnTo>
                </a:path>
                <a:path w="1431925" h="122554">
                  <a:moveTo>
                    <a:pt x="300685" y="39944"/>
                  </a:moveTo>
                  <a:lnTo>
                    <a:pt x="306993" y="39944"/>
                  </a:lnTo>
                </a:path>
                <a:path w="1431925" h="122554">
                  <a:moveTo>
                    <a:pt x="334335" y="39944"/>
                  </a:moveTo>
                  <a:lnTo>
                    <a:pt x="340643" y="39944"/>
                  </a:lnTo>
                </a:path>
                <a:path w="1431925" h="122554">
                  <a:moveTo>
                    <a:pt x="372176" y="39944"/>
                  </a:moveTo>
                  <a:lnTo>
                    <a:pt x="376381" y="39944"/>
                  </a:lnTo>
                </a:path>
                <a:path w="1431925" h="122554">
                  <a:moveTo>
                    <a:pt x="498332" y="39944"/>
                  </a:moveTo>
                  <a:lnTo>
                    <a:pt x="504640" y="39944"/>
                  </a:lnTo>
                </a:path>
                <a:path w="1431925" h="122554">
                  <a:moveTo>
                    <a:pt x="632901" y="39944"/>
                  </a:moveTo>
                  <a:lnTo>
                    <a:pt x="639209" y="39944"/>
                  </a:lnTo>
                </a:path>
                <a:path w="1431925" h="122554">
                  <a:moveTo>
                    <a:pt x="744352" y="39944"/>
                  </a:moveTo>
                  <a:lnTo>
                    <a:pt x="752762" y="39944"/>
                  </a:lnTo>
                </a:path>
                <a:path w="1431925" h="122554">
                  <a:moveTo>
                    <a:pt x="773780" y="39944"/>
                  </a:moveTo>
                  <a:lnTo>
                    <a:pt x="780088" y="39944"/>
                  </a:lnTo>
                </a:path>
                <a:path w="1431925" h="122554">
                  <a:moveTo>
                    <a:pt x="796914" y="39944"/>
                  </a:moveTo>
                  <a:lnTo>
                    <a:pt x="803222" y="39944"/>
                  </a:lnTo>
                </a:path>
                <a:path w="1431925" h="122554">
                  <a:moveTo>
                    <a:pt x="944102" y="39944"/>
                  </a:moveTo>
                  <a:lnTo>
                    <a:pt x="950410" y="39944"/>
                  </a:lnTo>
                </a:path>
                <a:path w="1431925" h="122554">
                  <a:moveTo>
                    <a:pt x="1110203" y="39944"/>
                  </a:moveTo>
                  <a:lnTo>
                    <a:pt x="1116511" y="39944"/>
                  </a:lnTo>
                </a:path>
                <a:path w="1431925" h="122554">
                  <a:moveTo>
                    <a:pt x="1244787" y="39944"/>
                  </a:moveTo>
                  <a:lnTo>
                    <a:pt x="1253198" y="39944"/>
                  </a:lnTo>
                </a:path>
                <a:path w="1431925" h="122554">
                  <a:moveTo>
                    <a:pt x="1263700" y="39944"/>
                  </a:moveTo>
                  <a:lnTo>
                    <a:pt x="1270008" y="39944"/>
                  </a:lnTo>
                </a:path>
                <a:path w="1431925" h="122554">
                  <a:moveTo>
                    <a:pt x="1383563" y="39944"/>
                  </a:moveTo>
                  <a:lnTo>
                    <a:pt x="1391974" y="39944"/>
                  </a:lnTo>
                </a:path>
                <a:path w="1431925" h="122554">
                  <a:moveTo>
                    <a:pt x="50474" y="42047"/>
                  </a:moveTo>
                  <a:lnTo>
                    <a:pt x="54680" y="42047"/>
                  </a:lnTo>
                </a:path>
                <a:path w="1431925" h="122554">
                  <a:moveTo>
                    <a:pt x="86212" y="42047"/>
                  </a:moveTo>
                  <a:lnTo>
                    <a:pt x="94623" y="42047"/>
                  </a:lnTo>
                </a:path>
                <a:path w="1431925" h="122554">
                  <a:moveTo>
                    <a:pt x="126171" y="42047"/>
                  </a:moveTo>
                  <a:lnTo>
                    <a:pt x="134582" y="42047"/>
                  </a:lnTo>
                </a:path>
                <a:path w="1431925" h="122554">
                  <a:moveTo>
                    <a:pt x="300685" y="42047"/>
                  </a:moveTo>
                  <a:lnTo>
                    <a:pt x="306993" y="42047"/>
                  </a:lnTo>
                </a:path>
                <a:path w="1431925" h="122554">
                  <a:moveTo>
                    <a:pt x="334335" y="42047"/>
                  </a:moveTo>
                  <a:lnTo>
                    <a:pt x="340643" y="42047"/>
                  </a:lnTo>
                </a:path>
                <a:path w="1431925" h="122554">
                  <a:moveTo>
                    <a:pt x="372176" y="42047"/>
                  </a:moveTo>
                  <a:lnTo>
                    <a:pt x="376381" y="42047"/>
                  </a:lnTo>
                </a:path>
                <a:path w="1431925" h="122554">
                  <a:moveTo>
                    <a:pt x="498332" y="42047"/>
                  </a:moveTo>
                  <a:lnTo>
                    <a:pt x="504640" y="42047"/>
                  </a:lnTo>
                </a:path>
                <a:path w="1431925" h="122554">
                  <a:moveTo>
                    <a:pt x="632901" y="42047"/>
                  </a:moveTo>
                  <a:lnTo>
                    <a:pt x="639209" y="42047"/>
                  </a:lnTo>
                </a:path>
                <a:path w="1431925" h="122554">
                  <a:moveTo>
                    <a:pt x="742248" y="42047"/>
                  </a:moveTo>
                  <a:lnTo>
                    <a:pt x="752762" y="42047"/>
                  </a:lnTo>
                </a:path>
                <a:path w="1431925" h="122554">
                  <a:moveTo>
                    <a:pt x="773780" y="42047"/>
                  </a:moveTo>
                  <a:lnTo>
                    <a:pt x="780088" y="42047"/>
                  </a:lnTo>
                </a:path>
                <a:path w="1431925" h="122554">
                  <a:moveTo>
                    <a:pt x="799017" y="42047"/>
                  </a:moveTo>
                  <a:lnTo>
                    <a:pt x="807428" y="42047"/>
                  </a:lnTo>
                </a:path>
                <a:path w="1431925" h="122554">
                  <a:moveTo>
                    <a:pt x="944102" y="42047"/>
                  </a:moveTo>
                  <a:lnTo>
                    <a:pt x="950410" y="42047"/>
                  </a:lnTo>
                </a:path>
                <a:path w="1431925" h="122554">
                  <a:moveTo>
                    <a:pt x="1110203" y="42047"/>
                  </a:moveTo>
                  <a:lnTo>
                    <a:pt x="1116511" y="42047"/>
                  </a:lnTo>
                </a:path>
                <a:path w="1431925" h="122554">
                  <a:moveTo>
                    <a:pt x="1244787" y="42047"/>
                  </a:moveTo>
                  <a:lnTo>
                    <a:pt x="1253198" y="42047"/>
                  </a:lnTo>
                </a:path>
                <a:path w="1431925" h="122554">
                  <a:moveTo>
                    <a:pt x="1265803" y="42047"/>
                  </a:moveTo>
                  <a:lnTo>
                    <a:pt x="1274214" y="42047"/>
                  </a:lnTo>
                </a:path>
                <a:path w="1431925" h="122554">
                  <a:moveTo>
                    <a:pt x="1383563" y="42047"/>
                  </a:moveTo>
                  <a:lnTo>
                    <a:pt x="1391974" y="42047"/>
                  </a:lnTo>
                </a:path>
                <a:path w="1431925" h="122554">
                  <a:moveTo>
                    <a:pt x="48371" y="44150"/>
                  </a:moveTo>
                  <a:lnTo>
                    <a:pt x="54679" y="44150"/>
                  </a:lnTo>
                </a:path>
                <a:path w="1431925" h="122554">
                  <a:moveTo>
                    <a:pt x="86212" y="44150"/>
                  </a:moveTo>
                  <a:lnTo>
                    <a:pt x="94623" y="44150"/>
                  </a:lnTo>
                </a:path>
                <a:path w="1431925" h="122554">
                  <a:moveTo>
                    <a:pt x="128275" y="44150"/>
                  </a:moveTo>
                  <a:lnTo>
                    <a:pt x="136685" y="44150"/>
                  </a:lnTo>
                </a:path>
                <a:path w="1431925" h="122554">
                  <a:moveTo>
                    <a:pt x="298582" y="44150"/>
                  </a:moveTo>
                  <a:lnTo>
                    <a:pt x="306992" y="44150"/>
                  </a:lnTo>
                </a:path>
                <a:path w="1431925" h="122554">
                  <a:moveTo>
                    <a:pt x="334335" y="44150"/>
                  </a:moveTo>
                  <a:lnTo>
                    <a:pt x="340643" y="44150"/>
                  </a:lnTo>
                </a:path>
                <a:path w="1431925" h="122554">
                  <a:moveTo>
                    <a:pt x="372176" y="44150"/>
                  </a:moveTo>
                  <a:lnTo>
                    <a:pt x="376381" y="44150"/>
                  </a:lnTo>
                </a:path>
                <a:path w="1431925" h="122554">
                  <a:moveTo>
                    <a:pt x="498332" y="44150"/>
                  </a:moveTo>
                  <a:lnTo>
                    <a:pt x="504640" y="44150"/>
                  </a:lnTo>
                </a:path>
                <a:path w="1431925" h="122554">
                  <a:moveTo>
                    <a:pt x="632901" y="44150"/>
                  </a:moveTo>
                  <a:lnTo>
                    <a:pt x="639209" y="44150"/>
                  </a:lnTo>
                </a:path>
                <a:path w="1431925" h="122554">
                  <a:moveTo>
                    <a:pt x="742248" y="44150"/>
                  </a:moveTo>
                  <a:lnTo>
                    <a:pt x="748556" y="44150"/>
                  </a:lnTo>
                </a:path>
                <a:path w="1431925" h="122554">
                  <a:moveTo>
                    <a:pt x="773780" y="44150"/>
                  </a:moveTo>
                  <a:lnTo>
                    <a:pt x="780088" y="44150"/>
                  </a:lnTo>
                </a:path>
                <a:path w="1431925" h="122554">
                  <a:moveTo>
                    <a:pt x="799017" y="44150"/>
                  </a:moveTo>
                  <a:lnTo>
                    <a:pt x="809531" y="44150"/>
                  </a:lnTo>
                </a:path>
                <a:path w="1431925" h="122554">
                  <a:moveTo>
                    <a:pt x="944102" y="44150"/>
                  </a:moveTo>
                  <a:lnTo>
                    <a:pt x="950410" y="44150"/>
                  </a:lnTo>
                </a:path>
                <a:path w="1431925" h="122554">
                  <a:moveTo>
                    <a:pt x="1110203" y="44150"/>
                  </a:moveTo>
                  <a:lnTo>
                    <a:pt x="1116511" y="44150"/>
                  </a:lnTo>
                </a:path>
                <a:path w="1431925" h="122554">
                  <a:moveTo>
                    <a:pt x="1244787" y="44150"/>
                  </a:moveTo>
                  <a:lnTo>
                    <a:pt x="1253198" y="44150"/>
                  </a:lnTo>
                </a:path>
                <a:path w="1431925" h="122554">
                  <a:moveTo>
                    <a:pt x="1265803" y="44150"/>
                  </a:moveTo>
                  <a:lnTo>
                    <a:pt x="1274214" y="44150"/>
                  </a:lnTo>
                </a:path>
                <a:path w="1431925" h="122554">
                  <a:moveTo>
                    <a:pt x="1383563" y="44150"/>
                  </a:moveTo>
                  <a:lnTo>
                    <a:pt x="1391974" y="44150"/>
                  </a:lnTo>
                </a:path>
                <a:path w="1431925" h="122554">
                  <a:moveTo>
                    <a:pt x="48371" y="46253"/>
                  </a:moveTo>
                  <a:lnTo>
                    <a:pt x="52577" y="46253"/>
                  </a:lnTo>
                </a:path>
                <a:path w="1431925" h="122554">
                  <a:moveTo>
                    <a:pt x="86212" y="46253"/>
                  </a:moveTo>
                  <a:lnTo>
                    <a:pt x="94623" y="46253"/>
                  </a:lnTo>
                </a:path>
                <a:path w="1431925" h="122554">
                  <a:moveTo>
                    <a:pt x="128275" y="46253"/>
                  </a:moveTo>
                  <a:lnTo>
                    <a:pt x="136685" y="46253"/>
                  </a:lnTo>
                </a:path>
                <a:path w="1431925" h="122554">
                  <a:moveTo>
                    <a:pt x="298582" y="46253"/>
                  </a:moveTo>
                  <a:lnTo>
                    <a:pt x="302787" y="46253"/>
                  </a:lnTo>
                </a:path>
                <a:path w="1431925" h="122554">
                  <a:moveTo>
                    <a:pt x="334335" y="46253"/>
                  </a:moveTo>
                  <a:lnTo>
                    <a:pt x="340643" y="46253"/>
                  </a:lnTo>
                </a:path>
                <a:path w="1431925" h="122554">
                  <a:moveTo>
                    <a:pt x="372176" y="46253"/>
                  </a:moveTo>
                  <a:lnTo>
                    <a:pt x="378484" y="46253"/>
                  </a:lnTo>
                </a:path>
                <a:path w="1431925" h="122554">
                  <a:moveTo>
                    <a:pt x="498332" y="46253"/>
                  </a:moveTo>
                  <a:lnTo>
                    <a:pt x="504640" y="46253"/>
                  </a:lnTo>
                </a:path>
                <a:path w="1431925" h="122554">
                  <a:moveTo>
                    <a:pt x="632901" y="46253"/>
                  </a:moveTo>
                  <a:lnTo>
                    <a:pt x="639209" y="46253"/>
                  </a:lnTo>
                </a:path>
                <a:path w="1431925" h="122554">
                  <a:moveTo>
                    <a:pt x="738042" y="46253"/>
                  </a:moveTo>
                  <a:lnTo>
                    <a:pt x="746453" y="46253"/>
                  </a:lnTo>
                </a:path>
                <a:path w="1431925" h="122554">
                  <a:moveTo>
                    <a:pt x="773780" y="46253"/>
                  </a:moveTo>
                  <a:lnTo>
                    <a:pt x="780088" y="46253"/>
                  </a:lnTo>
                </a:path>
                <a:path w="1431925" h="122554">
                  <a:moveTo>
                    <a:pt x="801121" y="46253"/>
                  </a:moveTo>
                  <a:lnTo>
                    <a:pt x="809531" y="46253"/>
                  </a:lnTo>
                </a:path>
                <a:path w="1431925" h="122554">
                  <a:moveTo>
                    <a:pt x="944102" y="46253"/>
                  </a:moveTo>
                  <a:lnTo>
                    <a:pt x="950410" y="46253"/>
                  </a:lnTo>
                </a:path>
                <a:path w="1431925" h="122554">
                  <a:moveTo>
                    <a:pt x="1110203" y="46253"/>
                  </a:moveTo>
                  <a:lnTo>
                    <a:pt x="1116511" y="46253"/>
                  </a:lnTo>
                </a:path>
                <a:path w="1431925" h="122554">
                  <a:moveTo>
                    <a:pt x="1244787" y="46253"/>
                  </a:moveTo>
                  <a:lnTo>
                    <a:pt x="1251095" y="46253"/>
                  </a:lnTo>
                </a:path>
                <a:path w="1431925" h="122554">
                  <a:moveTo>
                    <a:pt x="1265803" y="46253"/>
                  </a:moveTo>
                  <a:lnTo>
                    <a:pt x="1274214" y="46253"/>
                  </a:lnTo>
                </a:path>
                <a:path w="1431925" h="122554">
                  <a:moveTo>
                    <a:pt x="1383563" y="46253"/>
                  </a:moveTo>
                  <a:lnTo>
                    <a:pt x="1391974" y="46253"/>
                  </a:lnTo>
                </a:path>
                <a:path w="1431925" h="122554">
                  <a:moveTo>
                    <a:pt x="48371" y="48356"/>
                  </a:moveTo>
                  <a:lnTo>
                    <a:pt x="52577" y="48356"/>
                  </a:lnTo>
                </a:path>
                <a:path w="1431925" h="122554">
                  <a:moveTo>
                    <a:pt x="86212" y="48356"/>
                  </a:moveTo>
                  <a:lnTo>
                    <a:pt x="94623" y="48356"/>
                  </a:lnTo>
                </a:path>
                <a:path w="1431925" h="122554">
                  <a:moveTo>
                    <a:pt x="128275" y="48356"/>
                  </a:moveTo>
                  <a:lnTo>
                    <a:pt x="136685" y="48356"/>
                  </a:lnTo>
                </a:path>
                <a:path w="1431925" h="122554">
                  <a:moveTo>
                    <a:pt x="298582" y="48356"/>
                  </a:moveTo>
                  <a:lnTo>
                    <a:pt x="302787" y="48356"/>
                  </a:lnTo>
                </a:path>
                <a:path w="1431925" h="122554">
                  <a:moveTo>
                    <a:pt x="334335" y="48356"/>
                  </a:moveTo>
                  <a:lnTo>
                    <a:pt x="340643" y="48356"/>
                  </a:lnTo>
                </a:path>
                <a:path w="1431925" h="122554">
                  <a:moveTo>
                    <a:pt x="372176" y="48356"/>
                  </a:moveTo>
                  <a:lnTo>
                    <a:pt x="378484" y="48356"/>
                  </a:lnTo>
                </a:path>
                <a:path w="1431925" h="122554">
                  <a:moveTo>
                    <a:pt x="498332" y="48356"/>
                  </a:moveTo>
                  <a:lnTo>
                    <a:pt x="504640" y="48356"/>
                  </a:lnTo>
                </a:path>
                <a:path w="1431925" h="122554">
                  <a:moveTo>
                    <a:pt x="632901" y="48356"/>
                  </a:moveTo>
                  <a:lnTo>
                    <a:pt x="639209" y="48356"/>
                  </a:lnTo>
                </a:path>
                <a:path w="1431925" h="122554">
                  <a:moveTo>
                    <a:pt x="738042" y="48356"/>
                  </a:moveTo>
                  <a:lnTo>
                    <a:pt x="746453" y="48356"/>
                  </a:lnTo>
                </a:path>
                <a:path w="1431925" h="122554">
                  <a:moveTo>
                    <a:pt x="773780" y="48356"/>
                  </a:moveTo>
                  <a:lnTo>
                    <a:pt x="780088" y="48356"/>
                  </a:lnTo>
                </a:path>
                <a:path w="1431925" h="122554">
                  <a:moveTo>
                    <a:pt x="801121" y="48356"/>
                  </a:moveTo>
                  <a:lnTo>
                    <a:pt x="809531" y="48356"/>
                  </a:lnTo>
                </a:path>
                <a:path w="1431925" h="122554">
                  <a:moveTo>
                    <a:pt x="944102" y="48356"/>
                  </a:moveTo>
                  <a:lnTo>
                    <a:pt x="950410" y="48356"/>
                  </a:lnTo>
                </a:path>
                <a:path w="1431925" h="122554">
                  <a:moveTo>
                    <a:pt x="1110203" y="48356"/>
                  </a:moveTo>
                  <a:lnTo>
                    <a:pt x="1116511" y="48356"/>
                  </a:lnTo>
                </a:path>
                <a:path w="1431925" h="122554">
                  <a:moveTo>
                    <a:pt x="1244787" y="48356"/>
                  </a:moveTo>
                  <a:lnTo>
                    <a:pt x="1251095" y="48356"/>
                  </a:lnTo>
                </a:path>
                <a:path w="1431925" h="122554">
                  <a:moveTo>
                    <a:pt x="1265803" y="48356"/>
                  </a:moveTo>
                  <a:lnTo>
                    <a:pt x="1274214" y="48356"/>
                  </a:lnTo>
                </a:path>
                <a:path w="1431925" h="122554">
                  <a:moveTo>
                    <a:pt x="1383563" y="48356"/>
                  </a:moveTo>
                  <a:lnTo>
                    <a:pt x="1391974" y="48356"/>
                  </a:lnTo>
                </a:path>
                <a:path w="1431925" h="122554">
                  <a:moveTo>
                    <a:pt x="44165" y="50459"/>
                  </a:moveTo>
                  <a:lnTo>
                    <a:pt x="52576" y="50459"/>
                  </a:lnTo>
                </a:path>
                <a:path w="1431925" h="122554">
                  <a:moveTo>
                    <a:pt x="86212" y="50459"/>
                  </a:moveTo>
                  <a:lnTo>
                    <a:pt x="94623" y="50459"/>
                  </a:lnTo>
                </a:path>
                <a:path w="1431925" h="122554">
                  <a:moveTo>
                    <a:pt x="130378" y="50459"/>
                  </a:moveTo>
                  <a:lnTo>
                    <a:pt x="138788" y="50459"/>
                  </a:lnTo>
                </a:path>
                <a:path w="1431925" h="122554">
                  <a:moveTo>
                    <a:pt x="298582" y="50459"/>
                  </a:moveTo>
                  <a:lnTo>
                    <a:pt x="302787" y="50459"/>
                  </a:lnTo>
                </a:path>
                <a:path w="1431925" h="122554">
                  <a:moveTo>
                    <a:pt x="334335" y="50459"/>
                  </a:moveTo>
                  <a:lnTo>
                    <a:pt x="340643" y="50459"/>
                  </a:lnTo>
                </a:path>
                <a:path w="1431925" h="122554">
                  <a:moveTo>
                    <a:pt x="374279" y="50459"/>
                  </a:moveTo>
                  <a:lnTo>
                    <a:pt x="378484" y="50459"/>
                  </a:lnTo>
                </a:path>
                <a:path w="1431925" h="122554">
                  <a:moveTo>
                    <a:pt x="498332" y="50459"/>
                  </a:moveTo>
                  <a:lnTo>
                    <a:pt x="504640" y="50459"/>
                  </a:lnTo>
                </a:path>
                <a:path w="1431925" h="122554">
                  <a:moveTo>
                    <a:pt x="632901" y="50459"/>
                  </a:moveTo>
                  <a:lnTo>
                    <a:pt x="639209" y="50459"/>
                  </a:lnTo>
                </a:path>
                <a:path w="1431925" h="122554">
                  <a:moveTo>
                    <a:pt x="735939" y="50459"/>
                  </a:moveTo>
                  <a:lnTo>
                    <a:pt x="746452" y="50459"/>
                  </a:lnTo>
                </a:path>
                <a:path w="1431925" h="122554">
                  <a:moveTo>
                    <a:pt x="773780" y="50459"/>
                  </a:moveTo>
                  <a:lnTo>
                    <a:pt x="780088" y="50459"/>
                  </a:lnTo>
                </a:path>
                <a:path w="1431925" h="122554">
                  <a:moveTo>
                    <a:pt x="803224" y="50459"/>
                  </a:moveTo>
                  <a:lnTo>
                    <a:pt x="811634" y="50459"/>
                  </a:lnTo>
                </a:path>
                <a:path w="1431925" h="122554">
                  <a:moveTo>
                    <a:pt x="944102" y="50459"/>
                  </a:moveTo>
                  <a:lnTo>
                    <a:pt x="950410" y="50459"/>
                  </a:lnTo>
                </a:path>
                <a:path w="1431925" h="122554">
                  <a:moveTo>
                    <a:pt x="1110203" y="50459"/>
                  </a:moveTo>
                  <a:lnTo>
                    <a:pt x="1116511" y="50459"/>
                  </a:lnTo>
                </a:path>
                <a:path w="1431925" h="122554">
                  <a:moveTo>
                    <a:pt x="1242684" y="50459"/>
                  </a:moveTo>
                  <a:lnTo>
                    <a:pt x="1251095" y="50459"/>
                  </a:lnTo>
                </a:path>
                <a:path w="1431925" h="122554">
                  <a:moveTo>
                    <a:pt x="1267907" y="50459"/>
                  </a:moveTo>
                  <a:lnTo>
                    <a:pt x="1276317" y="50459"/>
                  </a:lnTo>
                </a:path>
                <a:path w="1431925" h="122554">
                  <a:moveTo>
                    <a:pt x="1383563" y="50459"/>
                  </a:moveTo>
                  <a:lnTo>
                    <a:pt x="1391974" y="50459"/>
                  </a:lnTo>
                </a:path>
                <a:path w="1431925" h="122554">
                  <a:moveTo>
                    <a:pt x="44165" y="52562"/>
                  </a:moveTo>
                  <a:lnTo>
                    <a:pt x="50473" y="52562"/>
                  </a:lnTo>
                </a:path>
                <a:path w="1431925" h="122554">
                  <a:moveTo>
                    <a:pt x="86212" y="52562"/>
                  </a:moveTo>
                  <a:lnTo>
                    <a:pt x="94623" y="52562"/>
                  </a:lnTo>
                </a:path>
                <a:path w="1431925" h="122554">
                  <a:moveTo>
                    <a:pt x="130378" y="52562"/>
                  </a:moveTo>
                  <a:lnTo>
                    <a:pt x="138788" y="52562"/>
                  </a:lnTo>
                </a:path>
                <a:path w="1431925" h="122554">
                  <a:moveTo>
                    <a:pt x="296478" y="52562"/>
                  </a:moveTo>
                  <a:lnTo>
                    <a:pt x="302786" y="52562"/>
                  </a:lnTo>
                </a:path>
                <a:path w="1431925" h="122554">
                  <a:moveTo>
                    <a:pt x="334335" y="52562"/>
                  </a:moveTo>
                  <a:lnTo>
                    <a:pt x="340643" y="52562"/>
                  </a:lnTo>
                </a:path>
                <a:path w="1431925" h="122554">
                  <a:moveTo>
                    <a:pt x="374279" y="52562"/>
                  </a:moveTo>
                  <a:lnTo>
                    <a:pt x="378484" y="52562"/>
                  </a:lnTo>
                </a:path>
                <a:path w="1431925" h="122554">
                  <a:moveTo>
                    <a:pt x="498332" y="52562"/>
                  </a:moveTo>
                  <a:lnTo>
                    <a:pt x="504640" y="52562"/>
                  </a:lnTo>
                </a:path>
                <a:path w="1431925" h="122554">
                  <a:moveTo>
                    <a:pt x="632901" y="52562"/>
                  </a:moveTo>
                  <a:lnTo>
                    <a:pt x="639209" y="52562"/>
                  </a:lnTo>
                </a:path>
                <a:path w="1431925" h="122554">
                  <a:moveTo>
                    <a:pt x="735939" y="52562"/>
                  </a:moveTo>
                  <a:lnTo>
                    <a:pt x="744350" y="52562"/>
                  </a:lnTo>
                </a:path>
                <a:path w="1431925" h="122554">
                  <a:moveTo>
                    <a:pt x="773780" y="52562"/>
                  </a:moveTo>
                  <a:lnTo>
                    <a:pt x="780088" y="52562"/>
                  </a:lnTo>
                </a:path>
                <a:path w="1431925" h="122554">
                  <a:moveTo>
                    <a:pt x="803224" y="52562"/>
                  </a:moveTo>
                  <a:lnTo>
                    <a:pt x="811634" y="52562"/>
                  </a:lnTo>
                </a:path>
                <a:path w="1431925" h="122554">
                  <a:moveTo>
                    <a:pt x="944102" y="52562"/>
                  </a:moveTo>
                  <a:lnTo>
                    <a:pt x="950410" y="52562"/>
                  </a:lnTo>
                </a:path>
                <a:path w="1431925" h="122554">
                  <a:moveTo>
                    <a:pt x="1110203" y="52562"/>
                  </a:moveTo>
                  <a:lnTo>
                    <a:pt x="1116511" y="52562"/>
                  </a:lnTo>
                </a:path>
                <a:path w="1431925" h="122554">
                  <a:moveTo>
                    <a:pt x="1242684" y="52562"/>
                  </a:moveTo>
                  <a:lnTo>
                    <a:pt x="1251095" y="52562"/>
                  </a:lnTo>
                </a:path>
                <a:path w="1431925" h="122554">
                  <a:moveTo>
                    <a:pt x="1267907" y="52562"/>
                  </a:moveTo>
                  <a:lnTo>
                    <a:pt x="1276317" y="52562"/>
                  </a:lnTo>
                </a:path>
                <a:path w="1431925" h="122554">
                  <a:moveTo>
                    <a:pt x="1383563" y="52562"/>
                  </a:moveTo>
                  <a:lnTo>
                    <a:pt x="1391974" y="52562"/>
                  </a:lnTo>
                </a:path>
                <a:path w="1431925" h="122554">
                  <a:moveTo>
                    <a:pt x="42062" y="54665"/>
                  </a:moveTo>
                  <a:lnTo>
                    <a:pt x="50473" y="54665"/>
                  </a:lnTo>
                </a:path>
                <a:path w="1431925" h="122554">
                  <a:moveTo>
                    <a:pt x="86212" y="54665"/>
                  </a:moveTo>
                  <a:lnTo>
                    <a:pt x="94623" y="54665"/>
                  </a:lnTo>
                </a:path>
                <a:path w="1431925" h="122554">
                  <a:moveTo>
                    <a:pt x="134569" y="54665"/>
                  </a:moveTo>
                  <a:lnTo>
                    <a:pt x="140877" y="54665"/>
                  </a:lnTo>
                </a:path>
                <a:path w="1431925" h="122554">
                  <a:moveTo>
                    <a:pt x="296478" y="54665"/>
                  </a:moveTo>
                  <a:lnTo>
                    <a:pt x="300684" y="54665"/>
                  </a:lnTo>
                </a:path>
                <a:path w="1431925" h="122554">
                  <a:moveTo>
                    <a:pt x="334335" y="54665"/>
                  </a:moveTo>
                  <a:lnTo>
                    <a:pt x="340643" y="54665"/>
                  </a:lnTo>
                </a:path>
                <a:path w="1431925" h="122554">
                  <a:moveTo>
                    <a:pt x="374279" y="54665"/>
                  </a:moveTo>
                  <a:lnTo>
                    <a:pt x="382689" y="54665"/>
                  </a:lnTo>
                </a:path>
                <a:path w="1431925" h="122554">
                  <a:moveTo>
                    <a:pt x="498332" y="54665"/>
                  </a:moveTo>
                  <a:lnTo>
                    <a:pt x="504640" y="54665"/>
                  </a:lnTo>
                </a:path>
                <a:path w="1431925" h="122554">
                  <a:moveTo>
                    <a:pt x="632901" y="54665"/>
                  </a:moveTo>
                  <a:lnTo>
                    <a:pt x="639209" y="54665"/>
                  </a:lnTo>
                </a:path>
                <a:path w="1431925" h="122554">
                  <a:moveTo>
                    <a:pt x="733836" y="54665"/>
                  </a:moveTo>
                  <a:lnTo>
                    <a:pt x="742247" y="54665"/>
                  </a:lnTo>
                </a:path>
                <a:path w="1431925" h="122554">
                  <a:moveTo>
                    <a:pt x="773780" y="54665"/>
                  </a:moveTo>
                  <a:lnTo>
                    <a:pt x="780088" y="54665"/>
                  </a:lnTo>
                </a:path>
                <a:path w="1431925" h="122554">
                  <a:moveTo>
                    <a:pt x="807430" y="54665"/>
                  </a:moveTo>
                  <a:lnTo>
                    <a:pt x="813738" y="54665"/>
                  </a:lnTo>
                </a:path>
                <a:path w="1431925" h="122554">
                  <a:moveTo>
                    <a:pt x="944102" y="54665"/>
                  </a:moveTo>
                  <a:lnTo>
                    <a:pt x="950410" y="54665"/>
                  </a:lnTo>
                </a:path>
                <a:path w="1431925" h="122554">
                  <a:moveTo>
                    <a:pt x="1110203" y="54665"/>
                  </a:moveTo>
                  <a:lnTo>
                    <a:pt x="1116511" y="54665"/>
                  </a:lnTo>
                </a:path>
                <a:path w="1431925" h="122554">
                  <a:moveTo>
                    <a:pt x="1242684" y="54665"/>
                  </a:moveTo>
                  <a:lnTo>
                    <a:pt x="1246890" y="54665"/>
                  </a:lnTo>
                </a:path>
                <a:path w="1431925" h="122554">
                  <a:moveTo>
                    <a:pt x="1267907" y="54665"/>
                  </a:moveTo>
                  <a:lnTo>
                    <a:pt x="1276317" y="54665"/>
                  </a:lnTo>
                </a:path>
                <a:path w="1431925" h="122554">
                  <a:moveTo>
                    <a:pt x="1383563" y="54665"/>
                  </a:moveTo>
                  <a:lnTo>
                    <a:pt x="1391974" y="54665"/>
                  </a:lnTo>
                </a:path>
                <a:path w="1431925" h="122554">
                  <a:moveTo>
                    <a:pt x="42062" y="56769"/>
                  </a:moveTo>
                  <a:lnTo>
                    <a:pt x="48370" y="56769"/>
                  </a:lnTo>
                </a:path>
                <a:path w="1431925" h="122554">
                  <a:moveTo>
                    <a:pt x="86212" y="56769"/>
                  </a:moveTo>
                  <a:lnTo>
                    <a:pt x="94623" y="56769"/>
                  </a:lnTo>
                </a:path>
                <a:path w="1431925" h="122554">
                  <a:moveTo>
                    <a:pt x="134569" y="56769"/>
                  </a:moveTo>
                  <a:lnTo>
                    <a:pt x="140877" y="56769"/>
                  </a:lnTo>
                </a:path>
                <a:path w="1431925" h="122554">
                  <a:moveTo>
                    <a:pt x="296478" y="56769"/>
                  </a:moveTo>
                  <a:lnTo>
                    <a:pt x="300684" y="56769"/>
                  </a:lnTo>
                </a:path>
                <a:path w="1431925" h="122554">
                  <a:moveTo>
                    <a:pt x="334335" y="56769"/>
                  </a:moveTo>
                  <a:lnTo>
                    <a:pt x="340643" y="56769"/>
                  </a:lnTo>
                </a:path>
                <a:path w="1431925" h="122554">
                  <a:moveTo>
                    <a:pt x="376382" y="56769"/>
                  </a:moveTo>
                  <a:lnTo>
                    <a:pt x="382690" y="56769"/>
                  </a:lnTo>
                </a:path>
                <a:path w="1431925" h="122554">
                  <a:moveTo>
                    <a:pt x="498332" y="56769"/>
                  </a:moveTo>
                  <a:lnTo>
                    <a:pt x="504640" y="56769"/>
                  </a:lnTo>
                </a:path>
                <a:path w="1431925" h="122554">
                  <a:moveTo>
                    <a:pt x="632901" y="56769"/>
                  </a:moveTo>
                  <a:lnTo>
                    <a:pt x="639209" y="56769"/>
                  </a:lnTo>
                </a:path>
                <a:path w="1431925" h="122554">
                  <a:moveTo>
                    <a:pt x="731733" y="56769"/>
                  </a:moveTo>
                  <a:lnTo>
                    <a:pt x="742246" y="56769"/>
                  </a:lnTo>
                </a:path>
                <a:path w="1431925" h="122554">
                  <a:moveTo>
                    <a:pt x="773780" y="56769"/>
                  </a:moveTo>
                  <a:lnTo>
                    <a:pt x="780088" y="56769"/>
                  </a:lnTo>
                </a:path>
                <a:path w="1431925" h="122554">
                  <a:moveTo>
                    <a:pt x="807430" y="56769"/>
                  </a:moveTo>
                  <a:lnTo>
                    <a:pt x="813738" y="56769"/>
                  </a:lnTo>
                </a:path>
                <a:path w="1431925" h="122554">
                  <a:moveTo>
                    <a:pt x="944102" y="56769"/>
                  </a:moveTo>
                  <a:lnTo>
                    <a:pt x="950410" y="56769"/>
                  </a:lnTo>
                </a:path>
                <a:path w="1431925" h="122554">
                  <a:moveTo>
                    <a:pt x="1110203" y="56769"/>
                  </a:moveTo>
                  <a:lnTo>
                    <a:pt x="1116511" y="56769"/>
                  </a:lnTo>
                </a:path>
                <a:path w="1431925" h="122554">
                  <a:moveTo>
                    <a:pt x="1240581" y="56769"/>
                  </a:moveTo>
                  <a:lnTo>
                    <a:pt x="1246889" y="56769"/>
                  </a:lnTo>
                </a:path>
                <a:path w="1431925" h="122554">
                  <a:moveTo>
                    <a:pt x="1267907" y="56769"/>
                  </a:moveTo>
                  <a:lnTo>
                    <a:pt x="1276317" y="56769"/>
                  </a:lnTo>
                </a:path>
                <a:path w="1431925" h="122554">
                  <a:moveTo>
                    <a:pt x="1383563" y="56769"/>
                  </a:moveTo>
                  <a:lnTo>
                    <a:pt x="1391974" y="56769"/>
                  </a:lnTo>
                </a:path>
                <a:path w="1431925" h="122554">
                  <a:moveTo>
                    <a:pt x="42062" y="58872"/>
                  </a:moveTo>
                  <a:lnTo>
                    <a:pt x="48370" y="58872"/>
                  </a:lnTo>
                </a:path>
                <a:path w="1431925" h="122554">
                  <a:moveTo>
                    <a:pt x="86212" y="58872"/>
                  </a:moveTo>
                  <a:lnTo>
                    <a:pt x="94623" y="58872"/>
                  </a:lnTo>
                </a:path>
                <a:path w="1431925" h="122554">
                  <a:moveTo>
                    <a:pt x="134569" y="58872"/>
                  </a:moveTo>
                  <a:lnTo>
                    <a:pt x="140877" y="58872"/>
                  </a:lnTo>
                </a:path>
                <a:path w="1431925" h="122554">
                  <a:moveTo>
                    <a:pt x="296478" y="58872"/>
                  </a:moveTo>
                  <a:lnTo>
                    <a:pt x="300684" y="58872"/>
                  </a:lnTo>
                </a:path>
                <a:path w="1431925" h="122554">
                  <a:moveTo>
                    <a:pt x="334335" y="58872"/>
                  </a:moveTo>
                  <a:lnTo>
                    <a:pt x="340643" y="58872"/>
                  </a:lnTo>
                </a:path>
                <a:path w="1431925" h="122554">
                  <a:moveTo>
                    <a:pt x="376382" y="58872"/>
                  </a:moveTo>
                  <a:lnTo>
                    <a:pt x="382690" y="58872"/>
                  </a:lnTo>
                </a:path>
                <a:path w="1431925" h="122554">
                  <a:moveTo>
                    <a:pt x="498332" y="58872"/>
                  </a:moveTo>
                  <a:lnTo>
                    <a:pt x="504640" y="58872"/>
                  </a:lnTo>
                </a:path>
                <a:path w="1431925" h="122554">
                  <a:moveTo>
                    <a:pt x="632901" y="58872"/>
                  </a:moveTo>
                  <a:lnTo>
                    <a:pt x="639209" y="58872"/>
                  </a:lnTo>
                </a:path>
                <a:path w="1431925" h="122554">
                  <a:moveTo>
                    <a:pt x="731733" y="58872"/>
                  </a:moveTo>
                  <a:lnTo>
                    <a:pt x="742246" y="58872"/>
                  </a:lnTo>
                </a:path>
                <a:path w="1431925" h="122554">
                  <a:moveTo>
                    <a:pt x="773780" y="58872"/>
                  </a:moveTo>
                  <a:lnTo>
                    <a:pt x="780088" y="58872"/>
                  </a:lnTo>
                </a:path>
                <a:path w="1431925" h="122554">
                  <a:moveTo>
                    <a:pt x="807430" y="58872"/>
                  </a:moveTo>
                  <a:lnTo>
                    <a:pt x="813738" y="58872"/>
                  </a:lnTo>
                </a:path>
                <a:path w="1431925" h="122554">
                  <a:moveTo>
                    <a:pt x="944102" y="58872"/>
                  </a:moveTo>
                  <a:lnTo>
                    <a:pt x="950410" y="58872"/>
                  </a:lnTo>
                </a:path>
                <a:path w="1431925" h="122554">
                  <a:moveTo>
                    <a:pt x="1110203" y="58872"/>
                  </a:moveTo>
                  <a:lnTo>
                    <a:pt x="1116511" y="58872"/>
                  </a:lnTo>
                </a:path>
                <a:path w="1431925" h="122554">
                  <a:moveTo>
                    <a:pt x="1240581" y="58872"/>
                  </a:moveTo>
                  <a:lnTo>
                    <a:pt x="1246889" y="58872"/>
                  </a:lnTo>
                </a:path>
                <a:path w="1431925" h="122554">
                  <a:moveTo>
                    <a:pt x="1267907" y="58872"/>
                  </a:moveTo>
                  <a:lnTo>
                    <a:pt x="1276317" y="58872"/>
                  </a:lnTo>
                </a:path>
                <a:path w="1431925" h="122554">
                  <a:moveTo>
                    <a:pt x="1383563" y="58872"/>
                  </a:moveTo>
                  <a:lnTo>
                    <a:pt x="1391974" y="58872"/>
                  </a:lnTo>
                </a:path>
                <a:path w="1431925" h="122554">
                  <a:moveTo>
                    <a:pt x="39959" y="60975"/>
                  </a:moveTo>
                  <a:lnTo>
                    <a:pt x="48369" y="60975"/>
                  </a:lnTo>
                </a:path>
                <a:path w="1431925" h="122554">
                  <a:moveTo>
                    <a:pt x="86212" y="60975"/>
                  </a:moveTo>
                  <a:lnTo>
                    <a:pt x="94623" y="60975"/>
                  </a:lnTo>
                </a:path>
                <a:path w="1431925" h="122554">
                  <a:moveTo>
                    <a:pt x="136672" y="60975"/>
                  </a:moveTo>
                  <a:lnTo>
                    <a:pt x="145082" y="60975"/>
                  </a:lnTo>
                </a:path>
                <a:path w="1431925" h="122554">
                  <a:moveTo>
                    <a:pt x="296478" y="60975"/>
                  </a:moveTo>
                  <a:lnTo>
                    <a:pt x="300684" y="60975"/>
                  </a:lnTo>
                </a:path>
                <a:path w="1431925" h="122554">
                  <a:moveTo>
                    <a:pt x="334335" y="60975"/>
                  </a:moveTo>
                  <a:lnTo>
                    <a:pt x="340643" y="60975"/>
                  </a:lnTo>
                </a:path>
                <a:path w="1431925" h="122554">
                  <a:moveTo>
                    <a:pt x="376382" y="60975"/>
                  </a:moveTo>
                  <a:lnTo>
                    <a:pt x="382690" y="60975"/>
                  </a:lnTo>
                </a:path>
                <a:path w="1431925" h="122554">
                  <a:moveTo>
                    <a:pt x="498332" y="60975"/>
                  </a:moveTo>
                  <a:lnTo>
                    <a:pt x="506743" y="60975"/>
                  </a:lnTo>
                </a:path>
                <a:path w="1431925" h="122554">
                  <a:moveTo>
                    <a:pt x="632901" y="60975"/>
                  </a:moveTo>
                  <a:lnTo>
                    <a:pt x="639209" y="60975"/>
                  </a:lnTo>
                </a:path>
                <a:path w="1431925" h="122554">
                  <a:moveTo>
                    <a:pt x="727527" y="60975"/>
                  </a:moveTo>
                  <a:lnTo>
                    <a:pt x="738040" y="60975"/>
                  </a:lnTo>
                </a:path>
                <a:path w="1431925" h="122554">
                  <a:moveTo>
                    <a:pt x="773780" y="60975"/>
                  </a:moveTo>
                  <a:lnTo>
                    <a:pt x="780088" y="60975"/>
                  </a:lnTo>
                </a:path>
                <a:path w="1431925" h="122554">
                  <a:moveTo>
                    <a:pt x="809533" y="60975"/>
                  </a:moveTo>
                  <a:lnTo>
                    <a:pt x="817944" y="60975"/>
                  </a:lnTo>
                </a:path>
                <a:path w="1431925" h="122554">
                  <a:moveTo>
                    <a:pt x="944102" y="60975"/>
                  </a:moveTo>
                  <a:lnTo>
                    <a:pt x="950410" y="60975"/>
                  </a:lnTo>
                </a:path>
                <a:path w="1431925" h="122554">
                  <a:moveTo>
                    <a:pt x="1110203" y="60975"/>
                  </a:moveTo>
                  <a:lnTo>
                    <a:pt x="1116511" y="60975"/>
                  </a:lnTo>
                </a:path>
                <a:path w="1431925" h="122554">
                  <a:moveTo>
                    <a:pt x="1240581" y="60975"/>
                  </a:moveTo>
                  <a:lnTo>
                    <a:pt x="1246889" y="60975"/>
                  </a:lnTo>
                </a:path>
                <a:path w="1431925" h="122554">
                  <a:moveTo>
                    <a:pt x="1270010" y="60975"/>
                  </a:moveTo>
                  <a:lnTo>
                    <a:pt x="1278420" y="60975"/>
                  </a:lnTo>
                </a:path>
                <a:path w="1431925" h="122554">
                  <a:moveTo>
                    <a:pt x="1383563" y="60975"/>
                  </a:moveTo>
                  <a:lnTo>
                    <a:pt x="1391974" y="60975"/>
                  </a:lnTo>
                </a:path>
                <a:path w="1431925" h="122554">
                  <a:moveTo>
                    <a:pt x="39959" y="63078"/>
                  </a:moveTo>
                  <a:lnTo>
                    <a:pt x="44164" y="63078"/>
                  </a:lnTo>
                </a:path>
                <a:path w="1431925" h="122554">
                  <a:moveTo>
                    <a:pt x="86212" y="63078"/>
                  </a:moveTo>
                  <a:lnTo>
                    <a:pt x="94623" y="63078"/>
                  </a:lnTo>
                </a:path>
                <a:path w="1431925" h="122554">
                  <a:moveTo>
                    <a:pt x="136672" y="63078"/>
                  </a:moveTo>
                  <a:lnTo>
                    <a:pt x="145082" y="63078"/>
                  </a:lnTo>
                </a:path>
                <a:path w="1431925" h="122554">
                  <a:moveTo>
                    <a:pt x="292272" y="63078"/>
                  </a:moveTo>
                  <a:lnTo>
                    <a:pt x="298580" y="63078"/>
                  </a:lnTo>
                </a:path>
                <a:path w="1431925" h="122554">
                  <a:moveTo>
                    <a:pt x="334335" y="63078"/>
                  </a:moveTo>
                  <a:lnTo>
                    <a:pt x="340643" y="63078"/>
                  </a:lnTo>
                </a:path>
                <a:path w="1431925" h="122554">
                  <a:moveTo>
                    <a:pt x="376382" y="63078"/>
                  </a:moveTo>
                  <a:lnTo>
                    <a:pt x="384792" y="63078"/>
                  </a:lnTo>
                </a:path>
                <a:path w="1431925" h="122554">
                  <a:moveTo>
                    <a:pt x="498332" y="63078"/>
                  </a:moveTo>
                  <a:lnTo>
                    <a:pt x="506743" y="63078"/>
                  </a:lnTo>
                </a:path>
                <a:path w="1431925" h="122554">
                  <a:moveTo>
                    <a:pt x="632901" y="63078"/>
                  </a:moveTo>
                  <a:lnTo>
                    <a:pt x="639209" y="63078"/>
                  </a:lnTo>
                </a:path>
                <a:path w="1431925" h="122554">
                  <a:moveTo>
                    <a:pt x="727527" y="63078"/>
                  </a:moveTo>
                  <a:lnTo>
                    <a:pt x="735937" y="63078"/>
                  </a:lnTo>
                </a:path>
                <a:path w="1431925" h="122554">
                  <a:moveTo>
                    <a:pt x="773780" y="63078"/>
                  </a:moveTo>
                  <a:lnTo>
                    <a:pt x="780088" y="63078"/>
                  </a:lnTo>
                </a:path>
                <a:path w="1431925" h="122554">
                  <a:moveTo>
                    <a:pt x="809533" y="63078"/>
                  </a:moveTo>
                  <a:lnTo>
                    <a:pt x="820046" y="63078"/>
                  </a:lnTo>
                </a:path>
                <a:path w="1431925" h="122554">
                  <a:moveTo>
                    <a:pt x="944102" y="63078"/>
                  </a:moveTo>
                  <a:lnTo>
                    <a:pt x="950410" y="63078"/>
                  </a:lnTo>
                </a:path>
                <a:path w="1431925" h="122554">
                  <a:moveTo>
                    <a:pt x="1110203" y="63078"/>
                  </a:moveTo>
                  <a:lnTo>
                    <a:pt x="1116511" y="63078"/>
                  </a:lnTo>
                </a:path>
                <a:path w="1431925" h="122554">
                  <a:moveTo>
                    <a:pt x="1240581" y="63078"/>
                  </a:moveTo>
                  <a:lnTo>
                    <a:pt x="1246889" y="63078"/>
                  </a:lnTo>
                </a:path>
                <a:path w="1431925" h="122554">
                  <a:moveTo>
                    <a:pt x="1270010" y="63078"/>
                  </a:moveTo>
                  <a:lnTo>
                    <a:pt x="1278420" y="63078"/>
                  </a:lnTo>
                </a:path>
                <a:path w="1431925" h="122554">
                  <a:moveTo>
                    <a:pt x="1383563" y="63078"/>
                  </a:moveTo>
                  <a:lnTo>
                    <a:pt x="1391974" y="63078"/>
                  </a:lnTo>
                </a:path>
                <a:path w="1431925" h="122554">
                  <a:moveTo>
                    <a:pt x="39959" y="65181"/>
                  </a:moveTo>
                  <a:lnTo>
                    <a:pt x="44164" y="65181"/>
                  </a:lnTo>
                </a:path>
                <a:path w="1431925" h="122554">
                  <a:moveTo>
                    <a:pt x="86212" y="65181"/>
                  </a:moveTo>
                  <a:lnTo>
                    <a:pt x="94623" y="65181"/>
                  </a:lnTo>
                </a:path>
                <a:path w="1431925" h="122554">
                  <a:moveTo>
                    <a:pt x="138775" y="65181"/>
                  </a:moveTo>
                  <a:lnTo>
                    <a:pt x="147186" y="65181"/>
                  </a:lnTo>
                </a:path>
                <a:path w="1431925" h="122554">
                  <a:moveTo>
                    <a:pt x="292272" y="65181"/>
                  </a:moveTo>
                  <a:lnTo>
                    <a:pt x="298580" y="65181"/>
                  </a:lnTo>
                </a:path>
                <a:path w="1431925" h="122554">
                  <a:moveTo>
                    <a:pt x="334335" y="65181"/>
                  </a:moveTo>
                  <a:lnTo>
                    <a:pt x="340643" y="65181"/>
                  </a:lnTo>
                </a:path>
                <a:path w="1431925" h="122554">
                  <a:moveTo>
                    <a:pt x="378485" y="65181"/>
                  </a:moveTo>
                  <a:lnTo>
                    <a:pt x="384793" y="65181"/>
                  </a:lnTo>
                </a:path>
                <a:path w="1431925" h="122554">
                  <a:moveTo>
                    <a:pt x="498332" y="65181"/>
                  </a:moveTo>
                  <a:lnTo>
                    <a:pt x="506743" y="65181"/>
                  </a:lnTo>
                </a:path>
                <a:path w="1431925" h="122554">
                  <a:moveTo>
                    <a:pt x="632901" y="65181"/>
                  </a:moveTo>
                  <a:lnTo>
                    <a:pt x="639209" y="65181"/>
                  </a:lnTo>
                </a:path>
                <a:path w="1431925" h="122554">
                  <a:moveTo>
                    <a:pt x="725424" y="65181"/>
                  </a:moveTo>
                  <a:lnTo>
                    <a:pt x="733834" y="65181"/>
                  </a:lnTo>
                </a:path>
                <a:path w="1431925" h="122554">
                  <a:moveTo>
                    <a:pt x="773780" y="65181"/>
                  </a:moveTo>
                  <a:lnTo>
                    <a:pt x="780088" y="65181"/>
                  </a:lnTo>
                </a:path>
                <a:path w="1431925" h="122554">
                  <a:moveTo>
                    <a:pt x="811636" y="65181"/>
                  </a:moveTo>
                  <a:lnTo>
                    <a:pt x="820047" y="65181"/>
                  </a:lnTo>
                </a:path>
                <a:path w="1431925" h="122554">
                  <a:moveTo>
                    <a:pt x="944102" y="65181"/>
                  </a:moveTo>
                  <a:lnTo>
                    <a:pt x="950410" y="65181"/>
                  </a:lnTo>
                </a:path>
                <a:path w="1431925" h="122554">
                  <a:moveTo>
                    <a:pt x="1110203" y="65181"/>
                  </a:moveTo>
                  <a:lnTo>
                    <a:pt x="1116511" y="65181"/>
                  </a:lnTo>
                </a:path>
                <a:path w="1431925" h="122554">
                  <a:moveTo>
                    <a:pt x="1240581" y="65181"/>
                  </a:moveTo>
                  <a:lnTo>
                    <a:pt x="1244787" y="65181"/>
                  </a:lnTo>
                </a:path>
                <a:path w="1431925" h="122554">
                  <a:moveTo>
                    <a:pt x="1270010" y="65181"/>
                  </a:moveTo>
                  <a:lnTo>
                    <a:pt x="1278420" y="65181"/>
                  </a:lnTo>
                </a:path>
                <a:path w="1431925" h="122554">
                  <a:moveTo>
                    <a:pt x="1383563" y="65181"/>
                  </a:moveTo>
                  <a:lnTo>
                    <a:pt x="1391974" y="65181"/>
                  </a:lnTo>
                </a:path>
                <a:path w="1431925" h="122554">
                  <a:moveTo>
                    <a:pt x="37856" y="67284"/>
                  </a:moveTo>
                  <a:lnTo>
                    <a:pt x="44164" y="67284"/>
                  </a:lnTo>
                </a:path>
                <a:path w="1431925" h="122554">
                  <a:moveTo>
                    <a:pt x="86212" y="67284"/>
                  </a:moveTo>
                  <a:lnTo>
                    <a:pt x="94623" y="67284"/>
                  </a:lnTo>
                </a:path>
                <a:path w="1431925" h="122554">
                  <a:moveTo>
                    <a:pt x="138775" y="67284"/>
                  </a:moveTo>
                  <a:lnTo>
                    <a:pt x="147186" y="67284"/>
                  </a:lnTo>
                </a:path>
                <a:path w="1431925" h="122554">
                  <a:moveTo>
                    <a:pt x="292272" y="67284"/>
                  </a:moveTo>
                  <a:lnTo>
                    <a:pt x="298580" y="67284"/>
                  </a:lnTo>
                </a:path>
                <a:path w="1431925" h="122554">
                  <a:moveTo>
                    <a:pt x="334335" y="67284"/>
                  </a:moveTo>
                  <a:lnTo>
                    <a:pt x="340643" y="67284"/>
                  </a:lnTo>
                </a:path>
                <a:path w="1431925" h="122554">
                  <a:moveTo>
                    <a:pt x="378485" y="67284"/>
                  </a:moveTo>
                  <a:lnTo>
                    <a:pt x="384793" y="67284"/>
                  </a:lnTo>
                </a:path>
                <a:path w="1431925" h="122554">
                  <a:moveTo>
                    <a:pt x="498332" y="67284"/>
                  </a:moveTo>
                  <a:lnTo>
                    <a:pt x="506743" y="67284"/>
                  </a:lnTo>
                </a:path>
                <a:path w="1431925" h="122554">
                  <a:moveTo>
                    <a:pt x="632901" y="67284"/>
                  </a:moveTo>
                  <a:lnTo>
                    <a:pt x="639209" y="67284"/>
                  </a:lnTo>
                </a:path>
                <a:path w="1431925" h="122554">
                  <a:moveTo>
                    <a:pt x="723320" y="67284"/>
                  </a:moveTo>
                  <a:lnTo>
                    <a:pt x="733834" y="67284"/>
                  </a:lnTo>
                </a:path>
                <a:path w="1431925" h="122554">
                  <a:moveTo>
                    <a:pt x="773780" y="67284"/>
                  </a:moveTo>
                  <a:lnTo>
                    <a:pt x="780088" y="67284"/>
                  </a:lnTo>
                </a:path>
                <a:path w="1431925" h="122554">
                  <a:moveTo>
                    <a:pt x="944102" y="67284"/>
                  </a:moveTo>
                  <a:lnTo>
                    <a:pt x="950410" y="67284"/>
                  </a:lnTo>
                </a:path>
                <a:path w="1431925" h="122554">
                  <a:moveTo>
                    <a:pt x="1110203" y="67284"/>
                  </a:moveTo>
                  <a:lnTo>
                    <a:pt x="1116511" y="67284"/>
                  </a:lnTo>
                </a:path>
                <a:path w="1431925" h="122554">
                  <a:moveTo>
                    <a:pt x="1236375" y="67284"/>
                  </a:moveTo>
                  <a:lnTo>
                    <a:pt x="1244786" y="67284"/>
                  </a:lnTo>
                </a:path>
                <a:path w="1431925" h="122554">
                  <a:moveTo>
                    <a:pt x="1270010" y="67284"/>
                  </a:moveTo>
                  <a:lnTo>
                    <a:pt x="1278420" y="67284"/>
                  </a:lnTo>
                </a:path>
                <a:path w="1431925" h="122554">
                  <a:moveTo>
                    <a:pt x="1383563" y="67284"/>
                  </a:moveTo>
                  <a:lnTo>
                    <a:pt x="1391974" y="67284"/>
                  </a:lnTo>
                </a:path>
                <a:path w="1431925" h="122554">
                  <a:moveTo>
                    <a:pt x="37856" y="69387"/>
                  </a:moveTo>
                  <a:lnTo>
                    <a:pt x="44164" y="69387"/>
                  </a:lnTo>
                </a:path>
                <a:path w="1431925" h="122554">
                  <a:moveTo>
                    <a:pt x="86212" y="69387"/>
                  </a:moveTo>
                  <a:lnTo>
                    <a:pt x="94623" y="69387"/>
                  </a:lnTo>
                </a:path>
                <a:path w="1431925" h="122554">
                  <a:moveTo>
                    <a:pt x="138775" y="69387"/>
                  </a:moveTo>
                  <a:lnTo>
                    <a:pt x="147186" y="69387"/>
                  </a:lnTo>
                </a:path>
                <a:path w="1431925" h="122554">
                  <a:moveTo>
                    <a:pt x="292272" y="69387"/>
                  </a:moveTo>
                  <a:lnTo>
                    <a:pt x="298580" y="69387"/>
                  </a:lnTo>
                </a:path>
                <a:path w="1431925" h="122554">
                  <a:moveTo>
                    <a:pt x="334335" y="69387"/>
                  </a:moveTo>
                  <a:lnTo>
                    <a:pt x="340643" y="69387"/>
                  </a:lnTo>
                </a:path>
                <a:path w="1431925" h="122554">
                  <a:moveTo>
                    <a:pt x="378485" y="69387"/>
                  </a:moveTo>
                  <a:lnTo>
                    <a:pt x="384793" y="69387"/>
                  </a:lnTo>
                </a:path>
                <a:path w="1431925" h="122554">
                  <a:moveTo>
                    <a:pt x="498332" y="69387"/>
                  </a:moveTo>
                  <a:lnTo>
                    <a:pt x="506743" y="69387"/>
                  </a:lnTo>
                </a:path>
                <a:path w="1431925" h="122554">
                  <a:moveTo>
                    <a:pt x="944102" y="69387"/>
                  </a:moveTo>
                  <a:lnTo>
                    <a:pt x="950410" y="69387"/>
                  </a:lnTo>
                </a:path>
                <a:path w="1431925" h="122554">
                  <a:moveTo>
                    <a:pt x="1110203" y="69387"/>
                  </a:moveTo>
                  <a:lnTo>
                    <a:pt x="1116511" y="69387"/>
                  </a:lnTo>
                </a:path>
                <a:path w="1431925" h="122554">
                  <a:moveTo>
                    <a:pt x="1236375" y="69387"/>
                  </a:moveTo>
                  <a:lnTo>
                    <a:pt x="1244786" y="69387"/>
                  </a:lnTo>
                </a:path>
                <a:path w="1431925" h="122554">
                  <a:moveTo>
                    <a:pt x="1270010" y="69387"/>
                  </a:moveTo>
                  <a:lnTo>
                    <a:pt x="1278420" y="69387"/>
                  </a:lnTo>
                </a:path>
                <a:path w="1431925" h="122554">
                  <a:moveTo>
                    <a:pt x="1383563" y="69387"/>
                  </a:moveTo>
                  <a:lnTo>
                    <a:pt x="1391974" y="69387"/>
                  </a:lnTo>
                </a:path>
                <a:path w="1431925" h="122554">
                  <a:moveTo>
                    <a:pt x="37856" y="71490"/>
                  </a:moveTo>
                  <a:lnTo>
                    <a:pt x="42061" y="71490"/>
                  </a:lnTo>
                </a:path>
                <a:path w="1431925" h="122554">
                  <a:moveTo>
                    <a:pt x="86212" y="71490"/>
                  </a:moveTo>
                  <a:lnTo>
                    <a:pt x="94623" y="71490"/>
                  </a:lnTo>
                </a:path>
                <a:path w="1431925" h="122554">
                  <a:moveTo>
                    <a:pt x="140878" y="71490"/>
                  </a:moveTo>
                  <a:lnTo>
                    <a:pt x="149289" y="71490"/>
                  </a:lnTo>
                </a:path>
                <a:path w="1431925" h="122554">
                  <a:moveTo>
                    <a:pt x="290169" y="71490"/>
                  </a:moveTo>
                  <a:lnTo>
                    <a:pt x="296477" y="71490"/>
                  </a:lnTo>
                </a:path>
                <a:path w="1431925" h="122554">
                  <a:moveTo>
                    <a:pt x="334335" y="71490"/>
                  </a:moveTo>
                  <a:lnTo>
                    <a:pt x="340643" y="71490"/>
                  </a:lnTo>
                </a:path>
                <a:path w="1431925" h="122554">
                  <a:moveTo>
                    <a:pt x="378485" y="71490"/>
                  </a:moveTo>
                  <a:lnTo>
                    <a:pt x="384793" y="71490"/>
                  </a:lnTo>
                </a:path>
                <a:path w="1431925" h="122554">
                  <a:moveTo>
                    <a:pt x="498332" y="71490"/>
                  </a:moveTo>
                  <a:lnTo>
                    <a:pt x="506743" y="71490"/>
                  </a:lnTo>
                </a:path>
                <a:path w="1431925" h="122554">
                  <a:moveTo>
                    <a:pt x="944102" y="71490"/>
                  </a:moveTo>
                  <a:lnTo>
                    <a:pt x="950410" y="71490"/>
                  </a:lnTo>
                </a:path>
                <a:path w="1431925" h="122554">
                  <a:moveTo>
                    <a:pt x="1110203" y="71490"/>
                  </a:moveTo>
                  <a:lnTo>
                    <a:pt x="1116511" y="71490"/>
                  </a:lnTo>
                </a:path>
                <a:path w="1431925" h="122554">
                  <a:moveTo>
                    <a:pt x="1236375" y="71490"/>
                  </a:moveTo>
                  <a:lnTo>
                    <a:pt x="1244786" y="71490"/>
                  </a:lnTo>
                </a:path>
                <a:path w="1431925" h="122554">
                  <a:moveTo>
                    <a:pt x="1274216" y="71490"/>
                  </a:moveTo>
                  <a:lnTo>
                    <a:pt x="1280524" y="71490"/>
                  </a:lnTo>
                </a:path>
                <a:path w="1431925" h="122554">
                  <a:moveTo>
                    <a:pt x="1383563" y="71490"/>
                  </a:moveTo>
                  <a:lnTo>
                    <a:pt x="1391974" y="71490"/>
                  </a:lnTo>
                </a:path>
                <a:path w="1431925" h="122554">
                  <a:moveTo>
                    <a:pt x="35753" y="73593"/>
                  </a:moveTo>
                  <a:lnTo>
                    <a:pt x="42061" y="73593"/>
                  </a:lnTo>
                </a:path>
                <a:path w="1431925" h="122554">
                  <a:moveTo>
                    <a:pt x="86212" y="73593"/>
                  </a:moveTo>
                  <a:lnTo>
                    <a:pt x="94623" y="73593"/>
                  </a:lnTo>
                </a:path>
                <a:path w="1431925" h="122554">
                  <a:moveTo>
                    <a:pt x="140878" y="73593"/>
                  </a:moveTo>
                  <a:lnTo>
                    <a:pt x="149289" y="73593"/>
                  </a:lnTo>
                </a:path>
                <a:path w="1431925" h="122554">
                  <a:moveTo>
                    <a:pt x="290169" y="73593"/>
                  </a:moveTo>
                  <a:lnTo>
                    <a:pt x="296477" y="73593"/>
                  </a:lnTo>
                </a:path>
                <a:path w="1431925" h="122554">
                  <a:moveTo>
                    <a:pt x="334335" y="73593"/>
                  </a:moveTo>
                  <a:lnTo>
                    <a:pt x="340643" y="73593"/>
                  </a:lnTo>
                </a:path>
                <a:path w="1431925" h="122554">
                  <a:moveTo>
                    <a:pt x="382691" y="73593"/>
                  </a:moveTo>
                  <a:lnTo>
                    <a:pt x="386896" y="73593"/>
                  </a:lnTo>
                </a:path>
                <a:path w="1431925" h="122554">
                  <a:moveTo>
                    <a:pt x="498332" y="73593"/>
                  </a:moveTo>
                  <a:lnTo>
                    <a:pt x="506743" y="73593"/>
                  </a:lnTo>
                </a:path>
                <a:path w="1431925" h="122554">
                  <a:moveTo>
                    <a:pt x="944102" y="73593"/>
                  </a:moveTo>
                  <a:lnTo>
                    <a:pt x="950410" y="73593"/>
                  </a:lnTo>
                </a:path>
                <a:path w="1431925" h="122554">
                  <a:moveTo>
                    <a:pt x="1110203" y="73593"/>
                  </a:moveTo>
                  <a:lnTo>
                    <a:pt x="1116511" y="73593"/>
                  </a:lnTo>
                </a:path>
                <a:path w="1431925" h="122554">
                  <a:moveTo>
                    <a:pt x="1236375" y="73593"/>
                  </a:moveTo>
                  <a:lnTo>
                    <a:pt x="1242683" y="73593"/>
                  </a:lnTo>
                </a:path>
                <a:path w="1431925" h="122554">
                  <a:moveTo>
                    <a:pt x="1274216" y="73593"/>
                  </a:moveTo>
                  <a:lnTo>
                    <a:pt x="1280524" y="73593"/>
                  </a:lnTo>
                </a:path>
                <a:path w="1431925" h="122554">
                  <a:moveTo>
                    <a:pt x="1383563" y="73593"/>
                  </a:moveTo>
                  <a:lnTo>
                    <a:pt x="1391974" y="73593"/>
                  </a:lnTo>
                </a:path>
                <a:path w="1431925" h="122554">
                  <a:moveTo>
                    <a:pt x="35753" y="75697"/>
                  </a:moveTo>
                  <a:lnTo>
                    <a:pt x="39958" y="75697"/>
                  </a:lnTo>
                </a:path>
                <a:path w="1431925" h="122554">
                  <a:moveTo>
                    <a:pt x="86212" y="75697"/>
                  </a:moveTo>
                  <a:lnTo>
                    <a:pt x="94623" y="75697"/>
                  </a:lnTo>
                </a:path>
                <a:path w="1431925" h="122554">
                  <a:moveTo>
                    <a:pt x="140878" y="75697"/>
                  </a:moveTo>
                  <a:lnTo>
                    <a:pt x="151391" y="75697"/>
                  </a:lnTo>
                </a:path>
                <a:path w="1431925" h="122554">
                  <a:moveTo>
                    <a:pt x="290169" y="75697"/>
                  </a:moveTo>
                  <a:lnTo>
                    <a:pt x="296477" y="75697"/>
                  </a:lnTo>
                </a:path>
                <a:path w="1431925" h="122554">
                  <a:moveTo>
                    <a:pt x="334335" y="75697"/>
                  </a:moveTo>
                  <a:lnTo>
                    <a:pt x="340643" y="75697"/>
                  </a:lnTo>
                </a:path>
                <a:path w="1431925" h="122554">
                  <a:moveTo>
                    <a:pt x="382691" y="75697"/>
                  </a:moveTo>
                  <a:lnTo>
                    <a:pt x="386896" y="75697"/>
                  </a:lnTo>
                </a:path>
                <a:path w="1431925" h="122554">
                  <a:moveTo>
                    <a:pt x="498332" y="75697"/>
                  </a:moveTo>
                  <a:lnTo>
                    <a:pt x="506743" y="75697"/>
                  </a:lnTo>
                </a:path>
                <a:path w="1431925" h="122554">
                  <a:moveTo>
                    <a:pt x="944102" y="75697"/>
                  </a:moveTo>
                  <a:lnTo>
                    <a:pt x="950410" y="75697"/>
                  </a:lnTo>
                </a:path>
                <a:path w="1431925" h="122554">
                  <a:moveTo>
                    <a:pt x="1110203" y="75697"/>
                  </a:moveTo>
                  <a:lnTo>
                    <a:pt x="1116511" y="75697"/>
                  </a:lnTo>
                </a:path>
                <a:path w="1431925" h="122554">
                  <a:moveTo>
                    <a:pt x="1234272" y="75697"/>
                  </a:moveTo>
                  <a:lnTo>
                    <a:pt x="1242682" y="75697"/>
                  </a:lnTo>
                </a:path>
                <a:path w="1431925" h="122554">
                  <a:moveTo>
                    <a:pt x="1274216" y="75697"/>
                  </a:moveTo>
                  <a:lnTo>
                    <a:pt x="1280524" y="75697"/>
                  </a:lnTo>
                </a:path>
                <a:path w="1431925" h="122554">
                  <a:moveTo>
                    <a:pt x="1383563" y="75697"/>
                  </a:moveTo>
                  <a:lnTo>
                    <a:pt x="1391974" y="75697"/>
                  </a:lnTo>
                </a:path>
                <a:path w="1431925" h="122554">
                  <a:moveTo>
                    <a:pt x="31546" y="77800"/>
                  </a:moveTo>
                  <a:lnTo>
                    <a:pt x="39957" y="77800"/>
                  </a:lnTo>
                </a:path>
                <a:path w="1431925" h="122554">
                  <a:moveTo>
                    <a:pt x="86212" y="77800"/>
                  </a:moveTo>
                  <a:lnTo>
                    <a:pt x="94623" y="77800"/>
                  </a:lnTo>
                </a:path>
                <a:path w="1431925" h="122554">
                  <a:moveTo>
                    <a:pt x="145084" y="77800"/>
                  </a:moveTo>
                  <a:lnTo>
                    <a:pt x="151392" y="77800"/>
                  </a:lnTo>
                </a:path>
                <a:path w="1431925" h="122554">
                  <a:moveTo>
                    <a:pt x="288066" y="77800"/>
                  </a:moveTo>
                  <a:lnTo>
                    <a:pt x="292271" y="77800"/>
                  </a:lnTo>
                </a:path>
                <a:path w="1431925" h="122554">
                  <a:moveTo>
                    <a:pt x="334335" y="77800"/>
                  </a:moveTo>
                  <a:lnTo>
                    <a:pt x="340643" y="77800"/>
                  </a:lnTo>
                </a:path>
                <a:path w="1431925" h="122554">
                  <a:moveTo>
                    <a:pt x="382691" y="77800"/>
                  </a:moveTo>
                  <a:lnTo>
                    <a:pt x="386896" y="77800"/>
                  </a:lnTo>
                </a:path>
                <a:path w="1431925" h="122554">
                  <a:moveTo>
                    <a:pt x="498332" y="77800"/>
                  </a:moveTo>
                  <a:lnTo>
                    <a:pt x="506743" y="77800"/>
                  </a:lnTo>
                </a:path>
                <a:path w="1431925" h="122554">
                  <a:moveTo>
                    <a:pt x="944102" y="77800"/>
                  </a:moveTo>
                  <a:lnTo>
                    <a:pt x="950410" y="77800"/>
                  </a:lnTo>
                </a:path>
                <a:path w="1431925" h="122554">
                  <a:moveTo>
                    <a:pt x="1110203" y="77800"/>
                  </a:moveTo>
                  <a:lnTo>
                    <a:pt x="1116511" y="77800"/>
                  </a:lnTo>
                </a:path>
                <a:path w="1431925" h="122554">
                  <a:moveTo>
                    <a:pt x="1234272" y="77800"/>
                  </a:moveTo>
                  <a:lnTo>
                    <a:pt x="1242682" y="77800"/>
                  </a:lnTo>
                </a:path>
                <a:path w="1431925" h="122554">
                  <a:moveTo>
                    <a:pt x="1276319" y="77800"/>
                  </a:moveTo>
                  <a:lnTo>
                    <a:pt x="1284730" y="77800"/>
                  </a:lnTo>
                </a:path>
                <a:path w="1431925" h="122554">
                  <a:moveTo>
                    <a:pt x="1383563" y="77800"/>
                  </a:moveTo>
                  <a:lnTo>
                    <a:pt x="1391974" y="77800"/>
                  </a:lnTo>
                </a:path>
                <a:path w="1431925" h="122554">
                  <a:moveTo>
                    <a:pt x="31546" y="79903"/>
                  </a:moveTo>
                  <a:lnTo>
                    <a:pt x="39957" y="79903"/>
                  </a:lnTo>
                </a:path>
                <a:path w="1431925" h="122554">
                  <a:moveTo>
                    <a:pt x="86212" y="79903"/>
                  </a:moveTo>
                  <a:lnTo>
                    <a:pt x="94623" y="79903"/>
                  </a:lnTo>
                </a:path>
                <a:path w="1431925" h="122554">
                  <a:moveTo>
                    <a:pt x="145084" y="79903"/>
                  </a:moveTo>
                  <a:lnTo>
                    <a:pt x="151392" y="79903"/>
                  </a:lnTo>
                </a:path>
                <a:path w="1431925" h="122554">
                  <a:moveTo>
                    <a:pt x="288066" y="79903"/>
                  </a:moveTo>
                  <a:lnTo>
                    <a:pt x="292271" y="79903"/>
                  </a:lnTo>
                </a:path>
                <a:path w="1431925" h="122554">
                  <a:moveTo>
                    <a:pt x="334335" y="79903"/>
                  </a:moveTo>
                  <a:lnTo>
                    <a:pt x="340643" y="79903"/>
                  </a:lnTo>
                </a:path>
                <a:path w="1431925" h="122554">
                  <a:moveTo>
                    <a:pt x="382691" y="79903"/>
                  </a:moveTo>
                  <a:lnTo>
                    <a:pt x="386896" y="79903"/>
                  </a:lnTo>
                </a:path>
                <a:path w="1431925" h="122554">
                  <a:moveTo>
                    <a:pt x="498332" y="79903"/>
                  </a:moveTo>
                  <a:lnTo>
                    <a:pt x="506743" y="79903"/>
                  </a:lnTo>
                </a:path>
                <a:path w="1431925" h="122554">
                  <a:moveTo>
                    <a:pt x="944102" y="79903"/>
                  </a:moveTo>
                  <a:lnTo>
                    <a:pt x="950410" y="79903"/>
                  </a:lnTo>
                </a:path>
                <a:path w="1431925" h="122554">
                  <a:moveTo>
                    <a:pt x="1110203" y="79903"/>
                  </a:moveTo>
                  <a:lnTo>
                    <a:pt x="1116511" y="79903"/>
                  </a:lnTo>
                </a:path>
                <a:path w="1431925" h="122554">
                  <a:moveTo>
                    <a:pt x="1234272" y="79903"/>
                  </a:moveTo>
                  <a:lnTo>
                    <a:pt x="1242682" y="79903"/>
                  </a:lnTo>
                </a:path>
                <a:path w="1431925" h="122554">
                  <a:moveTo>
                    <a:pt x="1276319" y="79903"/>
                  </a:moveTo>
                  <a:lnTo>
                    <a:pt x="1284730" y="79903"/>
                  </a:lnTo>
                </a:path>
                <a:path w="1431925" h="122554">
                  <a:moveTo>
                    <a:pt x="1383563" y="79903"/>
                  </a:moveTo>
                  <a:lnTo>
                    <a:pt x="1391974" y="79903"/>
                  </a:lnTo>
                </a:path>
                <a:path w="1431925" h="122554">
                  <a:moveTo>
                    <a:pt x="31546" y="82006"/>
                  </a:moveTo>
                  <a:lnTo>
                    <a:pt x="37854" y="82006"/>
                  </a:lnTo>
                </a:path>
                <a:path w="1431925" h="122554">
                  <a:moveTo>
                    <a:pt x="86212" y="82006"/>
                  </a:moveTo>
                  <a:lnTo>
                    <a:pt x="94623" y="82006"/>
                  </a:lnTo>
                </a:path>
                <a:path w="1431925" h="122554">
                  <a:moveTo>
                    <a:pt x="145084" y="82006"/>
                  </a:moveTo>
                  <a:lnTo>
                    <a:pt x="155598" y="82006"/>
                  </a:lnTo>
                </a:path>
                <a:path w="1431925" h="122554">
                  <a:moveTo>
                    <a:pt x="288066" y="82006"/>
                  </a:moveTo>
                  <a:lnTo>
                    <a:pt x="292271" y="82006"/>
                  </a:lnTo>
                </a:path>
                <a:path w="1431925" h="122554">
                  <a:moveTo>
                    <a:pt x="334335" y="82006"/>
                  </a:moveTo>
                  <a:lnTo>
                    <a:pt x="340643" y="82006"/>
                  </a:lnTo>
                </a:path>
                <a:path w="1431925" h="122554">
                  <a:moveTo>
                    <a:pt x="384794" y="82006"/>
                  </a:moveTo>
                  <a:lnTo>
                    <a:pt x="389000" y="82006"/>
                  </a:lnTo>
                </a:path>
                <a:path w="1431925" h="122554">
                  <a:moveTo>
                    <a:pt x="498332" y="82006"/>
                  </a:moveTo>
                  <a:lnTo>
                    <a:pt x="506743" y="82006"/>
                  </a:lnTo>
                </a:path>
                <a:path w="1431925" h="122554">
                  <a:moveTo>
                    <a:pt x="944102" y="82006"/>
                  </a:moveTo>
                  <a:lnTo>
                    <a:pt x="950410" y="82006"/>
                  </a:lnTo>
                </a:path>
                <a:path w="1431925" h="122554">
                  <a:moveTo>
                    <a:pt x="1110203" y="82006"/>
                  </a:moveTo>
                  <a:lnTo>
                    <a:pt x="1116511" y="82006"/>
                  </a:lnTo>
                </a:path>
                <a:path w="1431925" h="122554">
                  <a:moveTo>
                    <a:pt x="1234272" y="82006"/>
                  </a:moveTo>
                  <a:lnTo>
                    <a:pt x="1242682" y="82006"/>
                  </a:lnTo>
                </a:path>
                <a:path w="1431925" h="122554">
                  <a:moveTo>
                    <a:pt x="1276319" y="82006"/>
                  </a:moveTo>
                  <a:lnTo>
                    <a:pt x="1284730" y="82006"/>
                  </a:lnTo>
                </a:path>
                <a:path w="1431925" h="122554">
                  <a:moveTo>
                    <a:pt x="1383563" y="82006"/>
                  </a:moveTo>
                  <a:lnTo>
                    <a:pt x="1391974" y="82006"/>
                  </a:lnTo>
                </a:path>
                <a:path w="1431925" h="122554">
                  <a:moveTo>
                    <a:pt x="31546" y="84109"/>
                  </a:moveTo>
                  <a:lnTo>
                    <a:pt x="37854" y="84109"/>
                  </a:lnTo>
                </a:path>
                <a:path w="1431925" h="122554">
                  <a:moveTo>
                    <a:pt x="86212" y="84109"/>
                  </a:moveTo>
                  <a:lnTo>
                    <a:pt x="94623" y="84109"/>
                  </a:lnTo>
                </a:path>
                <a:path w="1431925" h="122554">
                  <a:moveTo>
                    <a:pt x="147187" y="84109"/>
                  </a:moveTo>
                  <a:lnTo>
                    <a:pt x="155598" y="84109"/>
                  </a:lnTo>
                </a:path>
                <a:path w="1431925" h="122554">
                  <a:moveTo>
                    <a:pt x="288066" y="84109"/>
                  </a:moveTo>
                  <a:lnTo>
                    <a:pt x="292271" y="84109"/>
                  </a:lnTo>
                </a:path>
                <a:path w="1431925" h="122554">
                  <a:moveTo>
                    <a:pt x="334335" y="84109"/>
                  </a:moveTo>
                  <a:lnTo>
                    <a:pt x="340643" y="84109"/>
                  </a:lnTo>
                </a:path>
                <a:path w="1431925" h="122554">
                  <a:moveTo>
                    <a:pt x="384794" y="84109"/>
                  </a:moveTo>
                  <a:lnTo>
                    <a:pt x="389000" y="84109"/>
                  </a:lnTo>
                </a:path>
                <a:path w="1431925" h="122554">
                  <a:moveTo>
                    <a:pt x="498332" y="84109"/>
                  </a:moveTo>
                  <a:lnTo>
                    <a:pt x="506743" y="84109"/>
                  </a:lnTo>
                </a:path>
                <a:path w="1431925" h="122554">
                  <a:moveTo>
                    <a:pt x="944102" y="84109"/>
                  </a:moveTo>
                  <a:lnTo>
                    <a:pt x="950410" y="84109"/>
                  </a:lnTo>
                </a:path>
                <a:path w="1431925" h="122554">
                  <a:moveTo>
                    <a:pt x="1110203" y="84109"/>
                  </a:moveTo>
                  <a:lnTo>
                    <a:pt x="1116511" y="84109"/>
                  </a:lnTo>
                </a:path>
                <a:path w="1431925" h="122554">
                  <a:moveTo>
                    <a:pt x="1234272" y="84109"/>
                  </a:moveTo>
                  <a:lnTo>
                    <a:pt x="1240580" y="84109"/>
                  </a:lnTo>
                </a:path>
                <a:path w="1431925" h="122554">
                  <a:moveTo>
                    <a:pt x="1276319" y="84109"/>
                  </a:moveTo>
                  <a:lnTo>
                    <a:pt x="1284730" y="84109"/>
                  </a:lnTo>
                </a:path>
                <a:path w="1431925" h="122554">
                  <a:moveTo>
                    <a:pt x="1383563" y="84109"/>
                  </a:moveTo>
                  <a:lnTo>
                    <a:pt x="1391974" y="84109"/>
                  </a:lnTo>
                </a:path>
                <a:path w="1431925" h="122554">
                  <a:moveTo>
                    <a:pt x="29443" y="86212"/>
                  </a:moveTo>
                  <a:lnTo>
                    <a:pt x="37854" y="86212"/>
                  </a:lnTo>
                </a:path>
                <a:path w="1431925" h="122554">
                  <a:moveTo>
                    <a:pt x="86212" y="86212"/>
                  </a:moveTo>
                  <a:lnTo>
                    <a:pt x="94623" y="86212"/>
                  </a:lnTo>
                </a:path>
                <a:path w="1431925" h="122554">
                  <a:moveTo>
                    <a:pt x="147187" y="86212"/>
                  </a:moveTo>
                  <a:lnTo>
                    <a:pt x="157701" y="86212"/>
                  </a:lnTo>
                </a:path>
                <a:path w="1431925" h="122554">
                  <a:moveTo>
                    <a:pt x="285963" y="86212"/>
                  </a:moveTo>
                  <a:lnTo>
                    <a:pt x="290168" y="86212"/>
                  </a:lnTo>
                </a:path>
                <a:path w="1431925" h="122554">
                  <a:moveTo>
                    <a:pt x="334335" y="86212"/>
                  </a:moveTo>
                  <a:lnTo>
                    <a:pt x="340643" y="86212"/>
                  </a:lnTo>
                </a:path>
                <a:path w="1431925" h="122554">
                  <a:moveTo>
                    <a:pt x="384794" y="86212"/>
                  </a:moveTo>
                  <a:lnTo>
                    <a:pt x="389000" y="86212"/>
                  </a:lnTo>
                </a:path>
                <a:path w="1431925" h="122554">
                  <a:moveTo>
                    <a:pt x="498332" y="86212"/>
                  </a:moveTo>
                  <a:lnTo>
                    <a:pt x="506743" y="86212"/>
                  </a:lnTo>
                </a:path>
                <a:path w="1431925" h="122554">
                  <a:moveTo>
                    <a:pt x="944102" y="86212"/>
                  </a:moveTo>
                  <a:lnTo>
                    <a:pt x="950410" y="86212"/>
                  </a:lnTo>
                </a:path>
                <a:path w="1431925" h="122554">
                  <a:moveTo>
                    <a:pt x="1110203" y="86212"/>
                  </a:moveTo>
                  <a:lnTo>
                    <a:pt x="1116511" y="86212"/>
                  </a:lnTo>
                </a:path>
                <a:path w="1431925" h="122554">
                  <a:moveTo>
                    <a:pt x="1232169" y="86212"/>
                  </a:moveTo>
                  <a:lnTo>
                    <a:pt x="1240579" y="86212"/>
                  </a:lnTo>
                </a:path>
                <a:path w="1431925" h="122554">
                  <a:moveTo>
                    <a:pt x="1276319" y="86212"/>
                  </a:moveTo>
                  <a:lnTo>
                    <a:pt x="1284730" y="86212"/>
                  </a:lnTo>
                </a:path>
                <a:path w="1431925" h="122554">
                  <a:moveTo>
                    <a:pt x="1383563" y="86212"/>
                  </a:moveTo>
                  <a:lnTo>
                    <a:pt x="1391974" y="86212"/>
                  </a:lnTo>
                </a:path>
                <a:path w="1431925" h="122554">
                  <a:moveTo>
                    <a:pt x="29443" y="88315"/>
                  </a:moveTo>
                  <a:lnTo>
                    <a:pt x="35751" y="88315"/>
                  </a:lnTo>
                </a:path>
                <a:path w="1431925" h="122554">
                  <a:moveTo>
                    <a:pt x="86212" y="88315"/>
                  </a:moveTo>
                  <a:lnTo>
                    <a:pt x="94623" y="88315"/>
                  </a:lnTo>
                </a:path>
                <a:path w="1431925" h="122554">
                  <a:moveTo>
                    <a:pt x="149291" y="88315"/>
                  </a:moveTo>
                  <a:lnTo>
                    <a:pt x="157701" y="88315"/>
                  </a:lnTo>
                </a:path>
                <a:path w="1431925" h="122554">
                  <a:moveTo>
                    <a:pt x="285963" y="88315"/>
                  </a:moveTo>
                  <a:lnTo>
                    <a:pt x="290168" y="88315"/>
                  </a:lnTo>
                </a:path>
                <a:path w="1431925" h="122554">
                  <a:moveTo>
                    <a:pt x="334335" y="88315"/>
                  </a:moveTo>
                  <a:lnTo>
                    <a:pt x="340643" y="88315"/>
                  </a:lnTo>
                </a:path>
                <a:path w="1431925" h="122554">
                  <a:moveTo>
                    <a:pt x="386897" y="88315"/>
                  </a:moveTo>
                  <a:lnTo>
                    <a:pt x="391103" y="88315"/>
                  </a:lnTo>
                </a:path>
                <a:path w="1431925" h="122554">
                  <a:moveTo>
                    <a:pt x="498332" y="88315"/>
                  </a:moveTo>
                  <a:lnTo>
                    <a:pt x="506743" y="88315"/>
                  </a:lnTo>
                </a:path>
                <a:path w="1431925" h="122554">
                  <a:moveTo>
                    <a:pt x="944102" y="88315"/>
                  </a:moveTo>
                  <a:lnTo>
                    <a:pt x="950410" y="88315"/>
                  </a:lnTo>
                </a:path>
                <a:path w="1431925" h="122554">
                  <a:moveTo>
                    <a:pt x="1110203" y="88315"/>
                  </a:moveTo>
                  <a:lnTo>
                    <a:pt x="1116511" y="88315"/>
                  </a:lnTo>
                </a:path>
                <a:path w="1431925" h="122554">
                  <a:moveTo>
                    <a:pt x="1232169" y="88315"/>
                  </a:moveTo>
                  <a:lnTo>
                    <a:pt x="1240579" y="88315"/>
                  </a:lnTo>
                </a:path>
                <a:path w="1431925" h="122554">
                  <a:moveTo>
                    <a:pt x="1278422" y="88315"/>
                  </a:moveTo>
                  <a:lnTo>
                    <a:pt x="1286833" y="88315"/>
                  </a:lnTo>
                </a:path>
                <a:path w="1431925" h="122554">
                  <a:moveTo>
                    <a:pt x="1383563" y="88315"/>
                  </a:moveTo>
                  <a:lnTo>
                    <a:pt x="1391974" y="88315"/>
                  </a:lnTo>
                </a:path>
                <a:path w="1431925" h="122554">
                  <a:moveTo>
                    <a:pt x="29443" y="90418"/>
                  </a:moveTo>
                  <a:lnTo>
                    <a:pt x="35751" y="90418"/>
                  </a:lnTo>
                </a:path>
                <a:path w="1431925" h="122554">
                  <a:moveTo>
                    <a:pt x="86212" y="90418"/>
                  </a:moveTo>
                  <a:lnTo>
                    <a:pt x="94623" y="90418"/>
                  </a:lnTo>
                </a:path>
                <a:path w="1431925" h="122554">
                  <a:moveTo>
                    <a:pt x="149291" y="90418"/>
                  </a:moveTo>
                  <a:lnTo>
                    <a:pt x="157701" y="90418"/>
                  </a:lnTo>
                </a:path>
                <a:path w="1431925" h="122554">
                  <a:moveTo>
                    <a:pt x="285963" y="90418"/>
                  </a:moveTo>
                  <a:lnTo>
                    <a:pt x="290168" y="90418"/>
                  </a:lnTo>
                </a:path>
                <a:path w="1431925" h="122554">
                  <a:moveTo>
                    <a:pt x="334335" y="90418"/>
                  </a:moveTo>
                  <a:lnTo>
                    <a:pt x="340643" y="90418"/>
                  </a:lnTo>
                </a:path>
                <a:path w="1431925" h="122554">
                  <a:moveTo>
                    <a:pt x="386897" y="90418"/>
                  </a:moveTo>
                  <a:lnTo>
                    <a:pt x="391103" y="90418"/>
                  </a:lnTo>
                </a:path>
                <a:path w="1431925" h="122554">
                  <a:moveTo>
                    <a:pt x="498332" y="90418"/>
                  </a:moveTo>
                  <a:lnTo>
                    <a:pt x="506743" y="90418"/>
                  </a:lnTo>
                </a:path>
                <a:path w="1431925" h="122554">
                  <a:moveTo>
                    <a:pt x="944102" y="90418"/>
                  </a:moveTo>
                  <a:lnTo>
                    <a:pt x="950410" y="90418"/>
                  </a:lnTo>
                </a:path>
                <a:path w="1431925" h="122554">
                  <a:moveTo>
                    <a:pt x="1110203" y="90418"/>
                  </a:moveTo>
                  <a:lnTo>
                    <a:pt x="1116511" y="90418"/>
                  </a:lnTo>
                </a:path>
                <a:path w="1431925" h="122554">
                  <a:moveTo>
                    <a:pt x="1232169" y="90418"/>
                  </a:moveTo>
                  <a:lnTo>
                    <a:pt x="1240579" y="90418"/>
                  </a:lnTo>
                </a:path>
                <a:path w="1431925" h="122554">
                  <a:moveTo>
                    <a:pt x="1278422" y="90418"/>
                  </a:moveTo>
                  <a:lnTo>
                    <a:pt x="1286833" y="90418"/>
                  </a:lnTo>
                </a:path>
                <a:path w="1431925" h="122554">
                  <a:moveTo>
                    <a:pt x="1383563" y="90418"/>
                  </a:moveTo>
                  <a:lnTo>
                    <a:pt x="1391974" y="90418"/>
                  </a:lnTo>
                </a:path>
                <a:path w="1431925" h="122554">
                  <a:moveTo>
                    <a:pt x="27340" y="92522"/>
                  </a:moveTo>
                  <a:lnTo>
                    <a:pt x="35751" y="92522"/>
                  </a:lnTo>
                </a:path>
                <a:path w="1431925" h="122554">
                  <a:moveTo>
                    <a:pt x="86212" y="92522"/>
                  </a:moveTo>
                  <a:lnTo>
                    <a:pt x="94623" y="92522"/>
                  </a:lnTo>
                </a:path>
                <a:path w="1431925" h="122554">
                  <a:moveTo>
                    <a:pt x="149291" y="92522"/>
                  </a:moveTo>
                  <a:lnTo>
                    <a:pt x="159804" y="92522"/>
                  </a:lnTo>
                </a:path>
                <a:path w="1431925" h="122554">
                  <a:moveTo>
                    <a:pt x="285963" y="92522"/>
                  </a:moveTo>
                  <a:lnTo>
                    <a:pt x="290168" y="92522"/>
                  </a:lnTo>
                </a:path>
                <a:path w="1431925" h="122554">
                  <a:moveTo>
                    <a:pt x="334335" y="92522"/>
                  </a:moveTo>
                  <a:lnTo>
                    <a:pt x="340643" y="92522"/>
                  </a:lnTo>
                </a:path>
                <a:path w="1431925" h="122554">
                  <a:moveTo>
                    <a:pt x="386897" y="92522"/>
                  </a:moveTo>
                  <a:lnTo>
                    <a:pt x="391103" y="92522"/>
                  </a:lnTo>
                </a:path>
                <a:path w="1431925" h="122554">
                  <a:moveTo>
                    <a:pt x="498332" y="92522"/>
                  </a:moveTo>
                  <a:lnTo>
                    <a:pt x="506743" y="92522"/>
                  </a:lnTo>
                </a:path>
                <a:path w="1431925" h="122554">
                  <a:moveTo>
                    <a:pt x="944102" y="92522"/>
                  </a:moveTo>
                  <a:lnTo>
                    <a:pt x="950410" y="92522"/>
                  </a:lnTo>
                </a:path>
                <a:path w="1431925" h="122554">
                  <a:moveTo>
                    <a:pt x="1110203" y="92522"/>
                  </a:moveTo>
                  <a:lnTo>
                    <a:pt x="1116511" y="92522"/>
                  </a:lnTo>
                </a:path>
                <a:path w="1431925" h="122554">
                  <a:moveTo>
                    <a:pt x="1232169" y="92522"/>
                  </a:moveTo>
                  <a:lnTo>
                    <a:pt x="1236374" y="92522"/>
                  </a:lnTo>
                </a:path>
                <a:path w="1431925" h="122554">
                  <a:moveTo>
                    <a:pt x="1278422" y="92522"/>
                  </a:moveTo>
                  <a:lnTo>
                    <a:pt x="1286833" y="92522"/>
                  </a:lnTo>
                </a:path>
                <a:path w="1431925" h="122554">
                  <a:moveTo>
                    <a:pt x="1383563" y="92522"/>
                  </a:moveTo>
                  <a:lnTo>
                    <a:pt x="1391974" y="92522"/>
                  </a:lnTo>
                </a:path>
                <a:path w="1431925" h="122554">
                  <a:moveTo>
                    <a:pt x="27340" y="94625"/>
                  </a:moveTo>
                  <a:lnTo>
                    <a:pt x="31545" y="94625"/>
                  </a:lnTo>
                </a:path>
                <a:path w="1431925" h="122554">
                  <a:moveTo>
                    <a:pt x="86212" y="94625"/>
                  </a:moveTo>
                  <a:lnTo>
                    <a:pt x="94623" y="94625"/>
                  </a:lnTo>
                </a:path>
                <a:path w="1431925" h="122554">
                  <a:moveTo>
                    <a:pt x="151394" y="94625"/>
                  </a:moveTo>
                  <a:lnTo>
                    <a:pt x="159804" y="94625"/>
                  </a:lnTo>
                </a:path>
                <a:path w="1431925" h="122554">
                  <a:moveTo>
                    <a:pt x="281757" y="94625"/>
                  </a:moveTo>
                  <a:lnTo>
                    <a:pt x="288065" y="94625"/>
                  </a:lnTo>
                </a:path>
                <a:path w="1431925" h="122554">
                  <a:moveTo>
                    <a:pt x="334335" y="94625"/>
                  </a:moveTo>
                  <a:lnTo>
                    <a:pt x="340643" y="94625"/>
                  </a:lnTo>
                </a:path>
                <a:path w="1431925" h="122554">
                  <a:moveTo>
                    <a:pt x="386897" y="94625"/>
                  </a:moveTo>
                  <a:lnTo>
                    <a:pt x="391103" y="94625"/>
                  </a:lnTo>
                </a:path>
                <a:path w="1431925" h="122554">
                  <a:moveTo>
                    <a:pt x="498332" y="94625"/>
                  </a:moveTo>
                  <a:lnTo>
                    <a:pt x="506743" y="94625"/>
                  </a:lnTo>
                </a:path>
                <a:path w="1431925" h="122554">
                  <a:moveTo>
                    <a:pt x="944102" y="94625"/>
                  </a:moveTo>
                  <a:lnTo>
                    <a:pt x="950410" y="94625"/>
                  </a:lnTo>
                </a:path>
                <a:path w="1431925" h="122554">
                  <a:moveTo>
                    <a:pt x="1110203" y="94625"/>
                  </a:moveTo>
                  <a:lnTo>
                    <a:pt x="1116511" y="94625"/>
                  </a:lnTo>
                </a:path>
                <a:path w="1431925" h="122554">
                  <a:moveTo>
                    <a:pt x="1230066" y="94625"/>
                  </a:moveTo>
                  <a:lnTo>
                    <a:pt x="1236374" y="94625"/>
                  </a:lnTo>
                </a:path>
                <a:path w="1431925" h="122554">
                  <a:moveTo>
                    <a:pt x="1278422" y="94625"/>
                  </a:moveTo>
                  <a:lnTo>
                    <a:pt x="1286833" y="94625"/>
                  </a:lnTo>
                </a:path>
                <a:path w="1431925" h="122554">
                  <a:moveTo>
                    <a:pt x="1383563" y="94625"/>
                  </a:moveTo>
                  <a:lnTo>
                    <a:pt x="1391974" y="94625"/>
                  </a:lnTo>
                </a:path>
                <a:path w="1431925" h="122554">
                  <a:moveTo>
                    <a:pt x="25237" y="96713"/>
                  </a:moveTo>
                  <a:lnTo>
                    <a:pt x="31545" y="96713"/>
                  </a:lnTo>
                </a:path>
                <a:path w="1431925" h="122554">
                  <a:moveTo>
                    <a:pt x="86212" y="96713"/>
                  </a:moveTo>
                  <a:lnTo>
                    <a:pt x="94623" y="96713"/>
                  </a:lnTo>
                </a:path>
                <a:path w="1431925" h="122554">
                  <a:moveTo>
                    <a:pt x="151394" y="96713"/>
                  </a:moveTo>
                  <a:lnTo>
                    <a:pt x="161907" y="96713"/>
                  </a:lnTo>
                </a:path>
                <a:path w="1431925" h="122554">
                  <a:moveTo>
                    <a:pt x="281757" y="96713"/>
                  </a:moveTo>
                  <a:lnTo>
                    <a:pt x="288065" y="96713"/>
                  </a:lnTo>
                </a:path>
                <a:path w="1431925" h="122554">
                  <a:moveTo>
                    <a:pt x="334335" y="96713"/>
                  </a:moveTo>
                  <a:lnTo>
                    <a:pt x="340643" y="96713"/>
                  </a:lnTo>
                </a:path>
                <a:path w="1431925" h="122554">
                  <a:moveTo>
                    <a:pt x="389001" y="96713"/>
                  </a:moveTo>
                  <a:lnTo>
                    <a:pt x="395308" y="96713"/>
                  </a:lnTo>
                </a:path>
                <a:path w="1431925" h="122554">
                  <a:moveTo>
                    <a:pt x="498332" y="96713"/>
                  </a:moveTo>
                  <a:lnTo>
                    <a:pt x="506743" y="96713"/>
                  </a:lnTo>
                </a:path>
                <a:path w="1431925" h="122554">
                  <a:moveTo>
                    <a:pt x="944102" y="96713"/>
                  </a:moveTo>
                  <a:lnTo>
                    <a:pt x="950410" y="96713"/>
                  </a:lnTo>
                </a:path>
                <a:path w="1431925" h="122554">
                  <a:moveTo>
                    <a:pt x="1110203" y="96713"/>
                  </a:moveTo>
                  <a:lnTo>
                    <a:pt x="1116511" y="96713"/>
                  </a:lnTo>
                </a:path>
                <a:path w="1431925" h="122554">
                  <a:moveTo>
                    <a:pt x="1230066" y="96713"/>
                  </a:moveTo>
                  <a:lnTo>
                    <a:pt x="1236374" y="96713"/>
                  </a:lnTo>
                </a:path>
                <a:path w="1431925" h="122554">
                  <a:moveTo>
                    <a:pt x="1278422" y="96713"/>
                  </a:moveTo>
                  <a:lnTo>
                    <a:pt x="1286833" y="96713"/>
                  </a:lnTo>
                </a:path>
                <a:path w="1431925" h="122554">
                  <a:moveTo>
                    <a:pt x="1383563" y="96713"/>
                  </a:moveTo>
                  <a:lnTo>
                    <a:pt x="1391974" y="96713"/>
                  </a:lnTo>
                </a:path>
                <a:path w="1431925" h="122554">
                  <a:moveTo>
                    <a:pt x="25237" y="98816"/>
                  </a:moveTo>
                  <a:lnTo>
                    <a:pt x="29442" y="98816"/>
                  </a:lnTo>
                </a:path>
                <a:path w="1431925" h="122554">
                  <a:moveTo>
                    <a:pt x="86212" y="98816"/>
                  </a:moveTo>
                  <a:lnTo>
                    <a:pt x="94623" y="98816"/>
                  </a:lnTo>
                </a:path>
                <a:path w="1431925" h="122554">
                  <a:moveTo>
                    <a:pt x="155600" y="98816"/>
                  </a:moveTo>
                  <a:lnTo>
                    <a:pt x="161908" y="98816"/>
                  </a:lnTo>
                </a:path>
                <a:path w="1431925" h="122554">
                  <a:moveTo>
                    <a:pt x="281757" y="98816"/>
                  </a:moveTo>
                  <a:lnTo>
                    <a:pt x="288065" y="98816"/>
                  </a:lnTo>
                </a:path>
                <a:path w="1431925" h="122554">
                  <a:moveTo>
                    <a:pt x="334335" y="98816"/>
                  </a:moveTo>
                  <a:lnTo>
                    <a:pt x="340643" y="98816"/>
                  </a:lnTo>
                </a:path>
                <a:path w="1431925" h="122554">
                  <a:moveTo>
                    <a:pt x="389001" y="98816"/>
                  </a:moveTo>
                  <a:lnTo>
                    <a:pt x="395308" y="98816"/>
                  </a:lnTo>
                </a:path>
                <a:path w="1431925" h="122554">
                  <a:moveTo>
                    <a:pt x="498332" y="98816"/>
                  </a:moveTo>
                  <a:lnTo>
                    <a:pt x="506743" y="98816"/>
                  </a:lnTo>
                </a:path>
                <a:path w="1431925" h="122554">
                  <a:moveTo>
                    <a:pt x="944102" y="98816"/>
                  </a:moveTo>
                  <a:lnTo>
                    <a:pt x="950410" y="98816"/>
                  </a:lnTo>
                </a:path>
                <a:path w="1431925" h="122554">
                  <a:moveTo>
                    <a:pt x="1110203" y="98816"/>
                  </a:moveTo>
                  <a:lnTo>
                    <a:pt x="1116511" y="98816"/>
                  </a:lnTo>
                </a:path>
                <a:path w="1431925" h="122554">
                  <a:moveTo>
                    <a:pt x="1230066" y="98816"/>
                  </a:moveTo>
                  <a:lnTo>
                    <a:pt x="1236374" y="98816"/>
                  </a:lnTo>
                </a:path>
                <a:path w="1431925" h="122554">
                  <a:moveTo>
                    <a:pt x="1280525" y="98816"/>
                  </a:moveTo>
                  <a:lnTo>
                    <a:pt x="1288936" y="98816"/>
                  </a:lnTo>
                </a:path>
                <a:path w="1431925" h="122554">
                  <a:moveTo>
                    <a:pt x="1383563" y="98816"/>
                  </a:moveTo>
                  <a:lnTo>
                    <a:pt x="1391974" y="98816"/>
                  </a:lnTo>
                </a:path>
                <a:path w="1431925" h="122554">
                  <a:moveTo>
                    <a:pt x="25237" y="100919"/>
                  </a:moveTo>
                  <a:lnTo>
                    <a:pt x="29442" y="100919"/>
                  </a:lnTo>
                </a:path>
                <a:path w="1431925" h="122554">
                  <a:moveTo>
                    <a:pt x="86212" y="100919"/>
                  </a:moveTo>
                  <a:lnTo>
                    <a:pt x="94623" y="100919"/>
                  </a:lnTo>
                </a:path>
                <a:path w="1431925" h="122554">
                  <a:moveTo>
                    <a:pt x="155600" y="100919"/>
                  </a:moveTo>
                  <a:lnTo>
                    <a:pt x="161908" y="100919"/>
                  </a:lnTo>
                </a:path>
                <a:path w="1431925" h="122554">
                  <a:moveTo>
                    <a:pt x="281757" y="100919"/>
                  </a:moveTo>
                  <a:lnTo>
                    <a:pt x="288065" y="100919"/>
                  </a:lnTo>
                </a:path>
                <a:path w="1431925" h="122554">
                  <a:moveTo>
                    <a:pt x="334335" y="100919"/>
                  </a:moveTo>
                  <a:lnTo>
                    <a:pt x="340643" y="100919"/>
                  </a:lnTo>
                </a:path>
                <a:path w="1431925" h="122554">
                  <a:moveTo>
                    <a:pt x="389001" y="100919"/>
                  </a:moveTo>
                  <a:lnTo>
                    <a:pt x="395308" y="100919"/>
                  </a:lnTo>
                </a:path>
                <a:path w="1431925" h="122554">
                  <a:moveTo>
                    <a:pt x="498332" y="100919"/>
                  </a:moveTo>
                  <a:lnTo>
                    <a:pt x="506743" y="100919"/>
                  </a:lnTo>
                </a:path>
                <a:path w="1431925" h="122554">
                  <a:moveTo>
                    <a:pt x="944102" y="100919"/>
                  </a:moveTo>
                  <a:lnTo>
                    <a:pt x="950410" y="100919"/>
                  </a:lnTo>
                </a:path>
                <a:path w="1431925" h="122554">
                  <a:moveTo>
                    <a:pt x="1110203" y="100919"/>
                  </a:moveTo>
                  <a:lnTo>
                    <a:pt x="1116511" y="100919"/>
                  </a:lnTo>
                </a:path>
                <a:path w="1431925" h="122554">
                  <a:moveTo>
                    <a:pt x="1230066" y="100919"/>
                  </a:moveTo>
                  <a:lnTo>
                    <a:pt x="1236374" y="100919"/>
                  </a:lnTo>
                </a:path>
                <a:path w="1431925" h="122554">
                  <a:moveTo>
                    <a:pt x="1280525" y="100919"/>
                  </a:moveTo>
                  <a:lnTo>
                    <a:pt x="1288936" y="100919"/>
                  </a:lnTo>
                </a:path>
                <a:path w="1431925" h="122554">
                  <a:moveTo>
                    <a:pt x="1383563" y="100919"/>
                  </a:moveTo>
                  <a:lnTo>
                    <a:pt x="1391974" y="100919"/>
                  </a:lnTo>
                </a:path>
                <a:path w="1431925" h="122554">
                  <a:moveTo>
                    <a:pt x="21031" y="103022"/>
                  </a:moveTo>
                  <a:lnTo>
                    <a:pt x="29441" y="103022"/>
                  </a:lnTo>
                </a:path>
                <a:path w="1431925" h="122554">
                  <a:moveTo>
                    <a:pt x="86212" y="103022"/>
                  </a:moveTo>
                  <a:lnTo>
                    <a:pt x="94623" y="103022"/>
                  </a:lnTo>
                </a:path>
                <a:path w="1431925" h="122554">
                  <a:moveTo>
                    <a:pt x="155600" y="103022"/>
                  </a:moveTo>
                  <a:lnTo>
                    <a:pt x="166113" y="103022"/>
                  </a:lnTo>
                </a:path>
                <a:path w="1431925" h="122554">
                  <a:moveTo>
                    <a:pt x="279654" y="103022"/>
                  </a:moveTo>
                  <a:lnTo>
                    <a:pt x="285961" y="103022"/>
                  </a:lnTo>
                </a:path>
                <a:path w="1431925" h="122554">
                  <a:moveTo>
                    <a:pt x="334335" y="103022"/>
                  </a:moveTo>
                  <a:lnTo>
                    <a:pt x="340643" y="103022"/>
                  </a:lnTo>
                </a:path>
                <a:path w="1431925" h="122554">
                  <a:moveTo>
                    <a:pt x="389001" y="103022"/>
                  </a:moveTo>
                  <a:lnTo>
                    <a:pt x="395308" y="103022"/>
                  </a:lnTo>
                </a:path>
                <a:path w="1431925" h="122554">
                  <a:moveTo>
                    <a:pt x="498332" y="103022"/>
                  </a:moveTo>
                  <a:lnTo>
                    <a:pt x="506743" y="103022"/>
                  </a:lnTo>
                </a:path>
                <a:path w="1431925" h="122554">
                  <a:moveTo>
                    <a:pt x="944102" y="103022"/>
                  </a:moveTo>
                  <a:lnTo>
                    <a:pt x="950410" y="103022"/>
                  </a:lnTo>
                </a:path>
                <a:path w="1431925" h="122554">
                  <a:moveTo>
                    <a:pt x="1110203" y="103022"/>
                  </a:moveTo>
                  <a:lnTo>
                    <a:pt x="1116511" y="103022"/>
                  </a:lnTo>
                </a:path>
                <a:path w="1431925" h="122554">
                  <a:moveTo>
                    <a:pt x="1230066" y="103022"/>
                  </a:moveTo>
                  <a:lnTo>
                    <a:pt x="1234271" y="103022"/>
                  </a:lnTo>
                </a:path>
                <a:path w="1431925" h="122554">
                  <a:moveTo>
                    <a:pt x="1280525" y="103022"/>
                  </a:moveTo>
                  <a:lnTo>
                    <a:pt x="1288936" y="103022"/>
                  </a:lnTo>
                </a:path>
                <a:path w="1431925" h="122554">
                  <a:moveTo>
                    <a:pt x="1383563" y="103022"/>
                  </a:moveTo>
                  <a:lnTo>
                    <a:pt x="1391974" y="103022"/>
                  </a:lnTo>
                </a:path>
                <a:path w="1431925" h="122554">
                  <a:moveTo>
                    <a:pt x="14721" y="105125"/>
                  </a:moveTo>
                  <a:lnTo>
                    <a:pt x="35748" y="105125"/>
                  </a:lnTo>
                </a:path>
                <a:path w="1431925" h="122554">
                  <a:moveTo>
                    <a:pt x="86212" y="105125"/>
                  </a:moveTo>
                  <a:lnTo>
                    <a:pt x="94623" y="105125"/>
                  </a:lnTo>
                </a:path>
                <a:path w="1431925" h="122554">
                  <a:moveTo>
                    <a:pt x="151394" y="105125"/>
                  </a:moveTo>
                  <a:lnTo>
                    <a:pt x="172420" y="105125"/>
                  </a:lnTo>
                </a:path>
                <a:path w="1431925" h="122554">
                  <a:moveTo>
                    <a:pt x="279654" y="105125"/>
                  </a:moveTo>
                  <a:lnTo>
                    <a:pt x="285961" y="105125"/>
                  </a:lnTo>
                </a:path>
                <a:path w="1431925" h="122554">
                  <a:moveTo>
                    <a:pt x="334335" y="105125"/>
                  </a:moveTo>
                  <a:lnTo>
                    <a:pt x="340643" y="105125"/>
                  </a:lnTo>
                </a:path>
                <a:path w="1431925" h="122554">
                  <a:moveTo>
                    <a:pt x="391104" y="105125"/>
                  </a:moveTo>
                  <a:lnTo>
                    <a:pt x="397412" y="105125"/>
                  </a:lnTo>
                </a:path>
                <a:path w="1431925" h="122554">
                  <a:moveTo>
                    <a:pt x="492023" y="105125"/>
                  </a:moveTo>
                  <a:lnTo>
                    <a:pt x="513050" y="105125"/>
                  </a:lnTo>
                </a:path>
                <a:path w="1431925" h="122554">
                  <a:moveTo>
                    <a:pt x="944102" y="105125"/>
                  </a:moveTo>
                  <a:lnTo>
                    <a:pt x="950410" y="105125"/>
                  </a:lnTo>
                </a:path>
                <a:path w="1431925" h="122554">
                  <a:moveTo>
                    <a:pt x="1101806" y="105125"/>
                  </a:moveTo>
                  <a:lnTo>
                    <a:pt x="1122832" y="105125"/>
                  </a:lnTo>
                </a:path>
                <a:path w="1431925" h="122554">
                  <a:moveTo>
                    <a:pt x="1225859" y="105125"/>
                  </a:moveTo>
                  <a:lnTo>
                    <a:pt x="1234270" y="105125"/>
                  </a:lnTo>
                </a:path>
                <a:path w="1431925" h="122554">
                  <a:moveTo>
                    <a:pt x="1280525" y="105125"/>
                  </a:moveTo>
                  <a:lnTo>
                    <a:pt x="1288936" y="105125"/>
                  </a:lnTo>
                </a:path>
                <a:path w="1431925" h="122554">
                  <a:moveTo>
                    <a:pt x="1375150" y="105125"/>
                  </a:moveTo>
                  <a:lnTo>
                    <a:pt x="1398280" y="105125"/>
                  </a:lnTo>
                </a:path>
                <a:path w="1431925" h="122554">
                  <a:moveTo>
                    <a:pt x="6309" y="107228"/>
                  </a:moveTo>
                  <a:lnTo>
                    <a:pt x="42054" y="107228"/>
                  </a:lnTo>
                </a:path>
                <a:path w="1431925" h="122554">
                  <a:moveTo>
                    <a:pt x="86212" y="107228"/>
                  </a:moveTo>
                  <a:lnTo>
                    <a:pt x="94623" y="107228"/>
                  </a:lnTo>
                </a:path>
                <a:path w="1431925" h="122554">
                  <a:moveTo>
                    <a:pt x="145084" y="107228"/>
                  </a:moveTo>
                  <a:lnTo>
                    <a:pt x="180830" y="107228"/>
                  </a:lnTo>
                </a:path>
                <a:path w="1431925" h="122554">
                  <a:moveTo>
                    <a:pt x="279654" y="107228"/>
                  </a:moveTo>
                  <a:lnTo>
                    <a:pt x="285961" y="107228"/>
                  </a:lnTo>
                </a:path>
                <a:path w="1431925" h="122554">
                  <a:moveTo>
                    <a:pt x="334335" y="107228"/>
                  </a:moveTo>
                  <a:lnTo>
                    <a:pt x="340643" y="107228"/>
                  </a:lnTo>
                </a:path>
                <a:path w="1431925" h="122554">
                  <a:moveTo>
                    <a:pt x="391104" y="107228"/>
                  </a:moveTo>
                  <a:lnTo>
                    <a:pt x="397412" y="107228"/>
                  </a:lnTo>
                </a:path>
                <a:path w="1431925" h="122554">
                  <a:moveTo>
                    <a:pt x="483610" y="107228"/>
                  </a:moveTo>
                  <a:lnTo>
                    <a:pt x="519356" y="107228"/>
                  </a:lnTo>
                </a:path>
                <a:path w="1431925" h="122554">
                  <a:moveTo>
                    <a:pt x="944102" y="107228"/>
                  </a:moveTo>
                  <a:lnTo>
                    <a:pt x="950410" y="107228"/>
                  </a:lnTo>
                </a:path>
                <a:path w="1431925" h="122554">
                  <a:moveTo>
                    <a:pt x="1093393" y="107228"/>
                  </a:moveTo>
                  <a:lnTo>
                    <a:pt x="1131241" y="107228"/>
                  </a:lnTo>
                </a:path>
                <a:path w="1431925" h="122554">
                  <a:moveTo>
                    <a:pt x="1225859" y="107228"/>
                  </a:moveTo>
                  <a:lnTo>
                    <a:pt x="1234270" y="107228"/>
                  </a:lnTo>
                </a:path>
                <a:path w="1431925" h="122554">
                  <a:moveTo>
                    <a:pt x="1280525" y="107228"/>
                  </a:moveTo>
                  <a:lnTo>
                    <a:pt x="1288936" y="107228"/>
                  </a:lnTo>
                </a:path>
                <a:path w="1431925" h="122554">
                  <a:moveTo>
                    <a:pt x="1366738" y="107228"/>
                  </a:moveTo>
                  <a:lnTo>
                    <a:pt x="1406689" y="107228"/>
                  </a:lnTo>
                </a:path>
                <a:path w="1431925" h="122554">
                  <a:moveTo>
                    <a:pt x="0" y="109331"/>
                  </a:moveTo>
                  <a:lnTo>
                    <a:pt x="48361" y="109331"/>
                  </a:lnTo>
                </a:path>
                <a:path w="1431925" h="122554">
                  <a:moveTo>
                    <a:pt x="86212" y="109331"/>
                  </a:moveTo>
                  <a:lnTo>
                    <a:pt x="94623" y="109331"/>
                  </a:lnTo>
                </a:path>
                <a:path w="1431925" h="122554">
                  <a:moveTo>
                    <a:pt x="138775" y="109331"/>
                  </a:moveTo>
                  <a:lnTo>
                    <a:pt x="185033" y="109331"/>
                  </a:lnTo>
                </a:path>
                <a:path w="1431925" h="122554">
                  <a:moveTo>
                    <a:pt x="277550" y="109331"/>
                  </a:moveTo>
                  <a:lnTo>
                    <a:pt x="281756" y="109331"/>
                  </a:lnTo>
                </a:path>
                <a:path w="1431925" h="122554">
                  <a:moveTo>
                    <a:pt x="321716" y="109331"/>
                  </a:moveTo>
                  <a:lnTo>
                    <a:pt x="342743" y="109331"/>
                  </a:lnTo>
                </a:path>
                <a:path w="1431925" h="122554">
                  <a:moveTo>
                    <a:pt x="391104" y="109331"/>
                  </a:moveTo>
                  <a:lnTo>
                    <a:pt x="397412" y="109331"/>
                  </a:lnTo>
                </a:path>
                <a:path w="1431925" h="122554">
                  <a:moveTo>
                    <a:pt x="477316" y="109331"/>
                  </a:moveTo>
                  <a:lnTo>
                    <a:pt x="525677" y="109331"/>
                  </a:lnTo>
                </a:path>
                <a:path w="1431925" h="122554">
                  <a:moveTo>
                    <a:pt x="944102" y="109331"/>
                  </a:moveTo>
                  <a:lnTo>
                    <a:pt x="950410" y="109331"/>
                  </a:lnTo>
                </a:path>
                <a:path w="1431925" h="122554">
                  <a:moveTo>
                    <a:pt x="1089187" y="109331"/>
                  </a:moveTo>
                  <a:lnTo>
                    <a:pt x="1135445" y="109331"/>
                  </a:lnTo>
                </a:path>
                <a:path w="1431925" h="122554">
                  <a:moveTo>
                    <a:pt x="1225859" y="109331"/>
                  </a:moveTo>
                  <a:lnTo>
                    <a:pt x="1232167" y="109331"/>
                  </a:lnTo>
                </a:path>
                <a:path w="1431925" h="122554">
                  <a:moveTo>
                    <a:pt x="1284732" y="109331"/>
                  </a:moveTo>
                  <a:lnTo>
                    <a:pt x="1291039" y="109331"/>
                  </a:lnTo>
                </a:path>
                <a:path w="1431925" h="122554">
                  <a:moveTo>
                    <a:pt x="1362532" y="109331"/>
                  </a:moveTo>
                  <a:lnTo>
                    <a:pt x="1410893" y="109331"/>
                  </a:lnTo>
                </a:path>
                <a:path w="1431925" h="122554">
                  <a:moveTo>
                    <a:pt x="86212" y="111434"/>
                  </a:moveTo>
                  <a:lnTo>
                    <a:pt x="94623" y="111434"/>
                  </a:lnTo>
                </a:path>
                <a:path w="1431925" h="122554">
                  <a:moveTo>
                    <a:pt x="277550" y="111434"/>
                  </a:moveTo>
                  <a:lnTo>
                    <a:pt x="281756" y="111434"/>
                  </a:lnTo>
                </a:path>
                <a:path w="1431925" h="122554">
                  <a:moveTo>
                    <a:pt x="313303" y="111434"/>
                  </a:moveTo>
                  <a:lnTo>
                    <a:pt x="351151" y="111434"/>
                  </a:lnTo>
                </a:path>
                <a:path w="1431925" h="122554">
                  <a:moveTo>
                    <a:pt x="395310" y="111434"/>
                  </a:moveTo>
                  <a:lnTo>
                    <a:pt x="399515" y="111434"/>
                  </a:lnTo>
                </a:path>
                <a:path w="1431925" h="122554">
                  <a:moveTo>
                    <a:pt x="944102" y="111434"/>
                  </a:moveTo>
                  <a:lnTo>
                    <a:pt x="950410" y="111434"/>
                  </a:lnTo>
                </a:path>
                <a:path w="1431925" h="122554">
                  <a:moveTo>
                    <a:pt x="1225859" y="111434"/>
                  </a:moveTo>
                  <a:lnTo>
                    <a:pt x="1232167" y="111434"/>
                  </a:lnTo>
                </a:path>
                <a:path w="1431925" h="122554">
                  <a:moveTo>
                    <a:pt x="1284732" y="111434"/>
                  </a:moveTo>
                  <a:lnTo>
                    <a:pt x="1291039" y="111434"/>
                  </a:lnTo>
                </a:path>
                <a:path w="1431925" h="122554">
                  <a:moveTo>
                    <a:pt x="86212" y="113537"/>
                  </a:moveTo>
                  <a:lnTo>
                    <a:pt x="94623" y="113537"/>
                  </a:lnTo>
                </a:path>
                <a:path w="1431925" h="122554">
                  <a:moveTo>
                    <a:pt x="277550" y="113537"/>
                  </a:moveTo>
                  <a:lnTo>
                    <a:pt x="281756" y="113537"/>
                  </a:lnTo>
                </a:path>
                <a:path w="1431925" h="122554">
                  <a:moveTo>
                    <a:pt x="313303" y="113537"/>
                  </a:moveTo>
                  <a:lnTo>
                    <a:pt x="351151" y="113537"/>
                  </a:lnTo>
                </a:path>
                <a:path w="1431925" h="122554">
                  <a:moveTo>
                    <a:pt x="395310" y="113537"/>
                  </a:moveTo>
                  <a:lnTo>
                    <a:pt x="399515" y="113537"/>
                  </a:lnTo>
                </a:path>
                <a:path w="1431925" h="122554">
                  <a:moveTo>
                    <a:pt x="944102" y="113537"/>
                  </a:moveTo>
                  <a:lnTo>
                    <a:pt x="950410" y="113537"/>
                  </a:lnTo>
                </a:path>
                <a:path w="1431925" h="122554">
                  <a:moveTo>
                    <a:pt x="1225859" y="113537"/>
                  </a:moveTo>
                  <a:lnTo>
                    <a:pt x="1232167" y="113537"/>
                  </a:lnTo>
                </a:path>
                <a:path w="1431925" h="122554">
                  <a:moveTo>
                    <a:pt x="1284732" y="113537"/>
                  </a:moveTo>
                  <a:lnTo>
                    <a:pt x="1291039" y="113537"/>
                  </a:lnTo>
                </a:path>
                <a:path w="1431925" h="122554">
                  <a:moveTo>
                    <a:pt x="86212" y="115641"/>
                  </a:moveTo>
                  <a:lnTo>
                    <a:pt x="94623" y="115641"/>
                  </a:lnTo>
                </a:path>
                <a:path w="1431925" h="122554">
                  <a:moveTo>
                    <a:pt x="277550" y="115641"/>
                  </a:moveTo>
                  <a:lnTo>
                    <a:pt x="281756" y="115641"/>
                  </a:lnTo>
                </a:path>
                <a:path w="1431925" h="122554">
                  <a:moveTo>
                    <a:pt x="309097" y="115641"/>
                  </a:moveTo>
                  <a:lnTo>
                    <a:pt x="355356" y="115641"/>
                  </a:lnTo>
                </a:path>
                <a:path w="1431925" h="122554">
                  <a:moveTo>
                    <a:pt x="395310" y="115641"/>
                  </a:moveTo>
                  <a:lnTo>
                    <a:pt x="399515" y="115641"/>
                  </a:lnTo>
                </a:path>
                <a:path w="1431925" h="122554">
                  <a:moveTo>
                    <a:pt x="944102" y="115641"/>
                  </a:moveTo>
                  <a:lnTo>
                    <a:pt x="950410" y="115641"/>
                  </a:lnTo>
                </a:path>
                <a:path w="1431925" h="122554">
                  <a:moveTo>
                    <a:pt x="1223756" y="115641"/>
                  </a:moveTo>
                  <a:lnTo>
                    <a:pt x="1232167" y="115641"/>
                  </a:lnTo>
                </a:path>
                <a:path w="1431925" h="122554">
                  <a:moveTo>
                    <a:pt x="1284732" y="115641"/>
                  </a:moveTo>
                  <a:lnTo>
                    <a:pt x="1291039" y="115641"/>
                  </a:lnTo>
                </a:path>
                <a:path w="1431925" h="122554">
                  <a:moveTo>
                    <a:pt x="86212" y="117744"/>
                  </a:moveTo>
                  <a:lnTo>
                    <a:pt x="94623" y="117744"/>
                  </a:lnTo>
                </a:path>
                <a:path w="1431925" h="122554">
                  <a:moveTo>
                    <a:pt x="275447" y="117744"/>
                  </a:moveTo>
                  <a:lnTo>
                    <a:pt x="279653" y="117744"/>
                  </a:lnTo>
                </a:path>
                <a:path w="1431925" h="122554">
                  <a:moveTo>
                    <a:pt x="395310" y="117744"/>
                  </a:moveTo>
                  <a:lnTo>
                    <a:pt x="399515" y="117744"/>
                  </a:lnTo>
                </a:path>
                <a:path w="1431925" h="122554">
                  <a:moveTo>
                    <a:pt x="944102" y="117744"/>
                  </a:moveTo>
                  <a:lnTo>
                    <a:pt x="950410" y="117744"/>
                  </a:lnTo>
                </a:path>
                <a:path w="1431925" h="122554">
                  <a:moveTo>
                    <a:pt x="1223756" y="117744"/>
                  </a:moveTo>
                  <a:lnTo>
                    <a:pt x="1232167" y="117744"/>
                  </a:lnTo>
                </a:path>
                <a:path w="1431925" h="122554">
                  <a:moveTo>
                    <a:pt x="1286835" y="117744"/>
                  </a:moveTo>
                  <a:lnTo>
                    <a:pt x="1295245" y="117744"/>
                  </a:lnTo>
                </a:path>
                <a:path w="1431925" h="122554">
                  <a:moveTo>
                    <a:pt x="86212" y="119847"/>
                  </a:moveTo>
                  <a:lnTo>
                    <a:pt x="94623" y="119847"/>
                  </a:lnTo>
                </a:path>
                <a:path w="1431925" h="122554">
                  <a:moveTo>
                    <a:pt x="275447" y="119847"/>
                  </a:moveTo>
                  <a:lnTo>
                    <a:pt x="279653" y="119847"/>
                  </a:lnTo>
                </a:path>
                <a:path w="1431925" h="122554">
                  <a:moveTo>
                    <a:pt x="397413" y="119847"/>
                  </a:moveTo>
                  <a:lnTo>
                    <a:pt x="401618" y="119847"/>
                  </a:lnTo>
                </a:path>
                <a:path w="1431925" h="122554">
                  <a:moveTo>
                    <a:pt x="944102" y="119847"/>
                  </a:moveTo>
                  <a:lnTo>
                    <a:pt x="950410" y="119847"/>
                  </a:lnTo>
                </a:path>
                <a:path w="1431925" h="122554">
                  <a:moveTo>
                    <a:pt x="1223756" y="119847"/>
                  </a:moveTo>
                  <a:lnTo>
                    <a:pt x="1230064" y="119847"/>
                  </a:lnTo>
                </a:path>
                <a:path w="1431925" h="122554">
                  <a:moveTo>
                    <a:pt x="1286835" y="119847"/>
                  </a:moveTo>
                  <a:lnTo>
                    <a:pt x="1295245" y="119847"/>
                  </a:lnTo>
                </a:path>
                <a:path w="1431925" h="122554">
                  <a:moveTo>
                    <a:pt x="86212" y="121950"/>
                  </a:moveTo>
                  <a:lnTo>
                    <a:pt x="94623" y="121950"/>
                  </a:lnTo>
                </a:path>
                <a:path w="1431925" h="122554">
                  <a:moveTo>
                    <a:pt x="275447" y="121950"/>
                  </a:moveTo>
                  <a:lnTo>
                    <a:pt x="279653" y="121950"/>
                  </a:lnTo>
                </a:path>
                <a:path w="1431925" h="122554">
                  <a:moveTo>
                    <a:pt x="397413" y="121950"/>
                  </a:moveTo>
                  <a:lnTo>
                    <a:pt x="401618" y="1219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423348" y="4520794"/>
              <a:ext cx="235498" cy="23133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5390570" y="4532361"/>
              <a:ext cx="286385" cy="0"/>
            </a:xfrm>
            <a:custGeom>
              <a:avLst/>
              <a:gdLst/>
              <a:ahLst/>
              <a:cxnLst/>
              <a:rect l="l" t="t" r="r" b="b"/>
              <a:pathLst>
                <a:path w="286385">
                  <a:moveTo>
                    <a:pt x="0" y="0"/>
                  </a:moveTo>
                  <a:lnTo>
                    <a:pt x="6307" y="0"/>
                  </a:lnTo>
                </a:path>
                <a:path w="286385">
                  <a:moveTo>
                    <a:pt x="277550" y="0"/>
                  </a:moveTo>
                  <a:lnTo>
                    <a:pt x="2859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079370" y="4476643"/>
              <a:ext cx="256528" cy="67284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532680" y="4532361"/>
              <a:ext cx="1211580" cy="10795"/>
            </a:xfrm>
            <a:custGeom>
              <a:avLst/>
              <a:gdLst/>
              <a:ahLst/>
              <a:cxnLst/>
              <a:rect l="l" t="t" r="r" b="b"/>
              <a:pathLst>
                <a:path w="1211579" h="10795">
                  <a:moveTo>
                    <a:pt x="1200622" y="0"/>
                  </a:moveTo>
                  <a:lnTo>
                    <a:pt x="1209033" y="0"/>
                  </a:lnTo>
                </a:path>
                <a:path w="1211579" h="10795">
                  <a:moveTo>
                    <a:pt x="0" y="2103"/>
                  </a:moveTo>
                  <a:lnTo>
                    <a:pt x="8410" y="2103"/>
                  </a:lnTo>
                </a:path>
                <a:path w="1211579" h="10795">
                  <a:moveTo>
                    <a:pt x="189235" y="2103"/>
                  </a:moveTo>
                  <a:lnTo>
                    <a:pt x="193440" y="2103"/>
                  </a:lnTo>
                </a:path>
                <a:path w="1211579" h="10795">
                  <a:moveTo>
                    <a:pt x="311200" y="2103"/>
                  </a:moveTo>
                  <a:lnTo>
                    <a:pt x="315406" y="2103"/>
                  </a:lnTo>
                </a:path>
                <a:path w="1211579" h="10795">
                  <a:moveTo>
                    <a:pt x="857890" y="2103"/>
                  </a:moveTo>
                  <a:lnTo>
                    <a:pt x="864198" y="2103"/>
                  </a:lnTo>
                </a:path>
                <a:path w="1211579" h="10795">
                  <a:moveTo>
                    <a:pt x="1135440" y="2103"/>
                  </a:moveTo>
                  <a:lnTo>
                    <a:pt x="1143851" y="2103"/>
                  </a:lnTo>
                </a:path>
                <a:path w="1211579" h="10795">
                  <a:moveTo>
                    <a:pt x="1200622" y="2103"/>
                  </a:moveTo>
                  <a:lnTo>
                    <a:pt x="1209033" y="2103"/>
                  </a:lnTo>
                </a:path>
                <a:path w="1211579" h="10795">
                  <a:moveTo>
                    <a:pt x="0" y="4206"/>
                  </a:moveTo>
                  <a:lnTo>
                    <a:pt x="8410" y="4206"/>
                  </a:lnTo>
                </a:path>
                <a:path w="1211579" h="10795">
                  <a:moveTo>
                    <a:pt x="185044" y="4206"/>
                  </a:moveTo>
                  <a:lnTo>
                    <a:pt x="193454" y="4206"/>
                  </a:lnTo>
                </a:path>
                <a:path w="1211579" h="10795">
                  <a:moveTo>
                    <a:pt x="311200" y="4206"/>
                  </a:moveTo>
                  <a:lnTo>
                    <a:pt x="315406" y="4206"/>
                  </a:lnTo>
                </a:path>
                <a:path w="1211579" h="10795">
                  <a:moveTo>
                    <a:pt x="857890" y="4206"/>
                  </a:moveTo>
                  <a:lnTo>
                    <a:pt x="864198" y="4206"/>
                  </a:lnTo>
                </a:path>
                <a:path w="1211579" h="10795">
                  <a:moveTo>
                    <a:pt x="1135440" y="4206"/>
                  </a:moveTo>
                  <a:lnTo>
                    <a:pt x="1143851" y="4206"/>
                  </a:lnTo>
                </a:path>
                <a:path w="1211579" h="10795">
                  <a:moveTo>
                    <a:pt x="1200622" y="4206"/>
                  </a:moveTo>
                  <a:lnTo>
                    <a:pt x="1209033" y="4206"/>
                  </a:lnTo>
                </a:path>
                <a:path w="1211579" h="10795">
                  <a:moveTo>
                    <a:pt x="0" y="6309"/>
                  </a:moveTo>
                  <a:lnTo>
                    <a:pt x="8410" y="6309"/>
                  </a:lnTo>
                </a:path>
                <a:path w="1211579" h="10795">
                  <a:moveTo>
                    <a:pt x="185044" y="6309"/>
                  </a:moveTo>
                  <a:lnTo>
                    <a:pt x="191352" y="6309"/>
                  </a:lnTo>
                </a:path>
                <a:path w="1211579" h="10795">
                  <a:moveTo>
                    <a:pt x="313303" y="6309"/>
                  </a:moveTo>
                  <a:lnTo>
                    <a:pt x="319611" y="6309"/>
                  </a:lnTo>
                </a:path>
                <a:path w="1211579" h="10795">
                  <a:moveTo>
                    <a:pt x="857890" y="6309"/>
                  </a:moveTo>
                  <a:lnTo>
                    <a:pt x="864198" y="6309"/>
                  </a:lnTo>
                </a:path>
                <a:path w="1211579" h="10795">
                  <a:moveTo>
                    <a:pt x="1135440" y="6309"/>
                  </a:moveTo>
                  <a:lnTo>
                    <a:pt x="1139646" y="6309"/>
                  </a:lnTo>
                </a:path>
                <a:path w="1211579" h="10795">
                  <a:moveTo>
                    <a:pt x="1202725" y="6309"/>
                  </a:moveTo>
                  <a:lnTo>
                    <a:pt x="1211136" y="6309"/>
                  </a:lnTo>
                </a:path>
                <a:path w="1211579" h="10795">
                  <a:moveTo>
                    <a:pt x="0" y="8412"/>
                  </a:moveTo>
                  <a:lnTo>
                    <a:pt x="8410" y="8412"/>
                  </a:lnTo>
                </a:path>
                <a:path w="1211579" h="10795">
                  <a:moveTo>
                    <a:pt x="185044" y="8412"/>
                  </a:moveTo>
                  <a:lnTo>
                    <a:pt x="191352" y="8412"/>
                  </a:lnTo>
                </a:path>
                <a:path w="1211579" h="10795">
                  <a:moveTo>
                    <a:pt x="313303" y="8412"/>
                  </a:moveTo>
                  <a:lnTo>
                    <a:pt x="319611" y="8412"/>
                  </a:lnTo>
                </a:path>
                <a:path w="1211579" h="10795">
                  <a:moveTo>
                    <a:pt x="857890" y="8412"/>
                  </a:moveTo>
                  <a:lnTo>
                    <a:pt x="864198" y="8412"/>
                  </a:lnTo>
                </a:path>
                <a:path w="1211579" h="10795">
                  <a:moveTo>
                    <a:pt x="1135440" y="8412"/>
                  </a:moveTo>
                  <a:lnTo>
                    <a:pt x="1139646" y="8412"/>
                  </a:lnTo>
                </a:path>
                <a:path w="1211579" h="10795">
                  <a:moveTo>
                    <a:pt x="1202725" y="8412"/>
                  </a:moveTo>
                  <a:lnTo>
                    <a:pt x="1211136" y="8412"/>
                  </a:lnTo>
                </a:path>
                <a:path w="1211579" h="10795">
                  <a:moveTo>
                    <a:pt x="0" y="10515"/>
                  </a:moveTo>
                  <a:lnTo>
                    <a:pt x="8410" y="10515"/>
                  </a:lnTo>
                </a:path>
                <a:path w="1211579" h="10795">
                  <a:moveTo>
                    <a:pt x="182940" y="10515"/>
                  </a:moveTo>
                  <a:lnTo>
                    <a:pt x="191351" y="10515"/>
                  </a:lnTo>
                </a:path>
                <a:path w="1211579" h="10795">
                  <a:moveTo>
                    <a:pt x="313303" y="10515"/>
                  </a:moveTo>
                  <a:lnTo>
                    <a:pt x="319611" y="105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423348" y="4541825"/>
              <a:ext cx="237600" cy="4205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5390570" y="4542876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>
                  <a:moveTo>
                    <a:pt x="0" y="0"/>
                  </a:moveTo>
                  <a:lnTo>
                    <a:pt x="6307" y="0"/>
                  </a:lnTo>
                </a:path>
                <a:path w="353695">
                  <a:moveTo>
                    <a:pt x="275447" y="0"/>
                  </a:moveTo>
                  <a:lnTo>
                    <a:pt x="281755" y="0"/>
                  </a:lnTo>
                </a:path>
                <a:path w="353695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079370" y="4533412"/>
              <a:ext cx="260733" cy="12618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4845984" y="454497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423348" y="4543928"/>
              <a:ext cx="300683" cy="4205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5390570" y="4544979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>
                  <a:moveTo>
                    <a:pt x="0" y="0"/>
                  </a:moveTo>
                  <a:lnTo>
                    <a:pt x="6307" y="0"/>
                  </a:lnTo>
                </a:path>
                <a:path w="353695">
                  <a:moveTo>
                    <a:pt x="275447" y="0"/>
                  </a:moveTo>
                  <a:lnTo>
                    <a:pt x="281755" y="0"/>
                  </a:lnTo>
                </a:path>
                <a:path w="353695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079370" y="4543928"/>
              <a:ext cx="260733" cy="4205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4845984" y="454708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423348" y="4546031"/>
              <a:ext cx="298580" cy="4205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5390570" y="4547082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>
                  <a:moveTo>
                    <a:pt x="0" y="0"/>
                  </a:moveTo>
                  <a:lnTo>
                    <a:pt x="6307" y="0"/>
                  </a:lnTo>
                </a:path>
                <a:path w="353695">
                  <a:moveTo>
                    <a:pt x="275447" y="0"/>
                  </a:moveTo>
                  <a:lnTo>
                    <a:pt x="279653" y="0"/>
                  </a:lnTo>
                </a:path>
                <a:path w="353695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079370" y="4546031"/>
              <a:ext cx="260733" cy="4205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4848087" y="454918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423348" y="4548134"/>
              <a:ext cx="298580" cy="4205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5390570" y="4549186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5447" y="0"/>
                  </a:moveTo>
                  <a:lnTo>
                    <a:pt x="279653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079370" y="4548134"/>
              <a:ext cx="262836" cy="4205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4848087" y="455128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423348" y="4550237"/>
              <a:ext cx="298580" cy="420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5390570" y="455128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079370" y="4550237"/>
              <a:ext cx="264938" cy="4205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4848087" y="455339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423348" y="4552340"/>
              <a:ext cx="294374" cy="4205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5390570" y="455339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079370" y="4552340"/>
              <a:ext cx="264938" cy="4205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848087" y="455549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423348" y="4554444"/>
              <a:ext cx="294374" cy="4205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5390570" y="4555495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079370" y="4554444"/>
              <a:ext cx="264938" cy="4205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4852294" y="4557598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4205" y="0"/>
                  </a:lnTo>
                </a:path>
                <a:path w="895985">
                  <a:moveTo>
                    <a:pt x="538276" y="0"/>
                  </a:moveTo>
                  <a:lnTo>
                    <a:pt x="544584" y="0"/>
                  </a:lnTo>
                </a:path>
                <a:path w="895985">
                  <a:moveTo>
                    <a:pt x="809518" y="0"/>
                  </a:moveTo>
                  <a:lnTo>
                    <a:pt x="815826" y="0"/>
                  </a:lnTo>
                </a:path>
                <a:path w="895985">
                  <a:moveTo>
                    <a:pt x="889421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079370" y="4556547"/>
              <a:ext cx="264938" cy="4205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4852294" y="4559701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4205" y="0"/>
                  </a:lnTo>
                </a:path>
                <a:path w="895985">
                  <a:moveTo>
                    <a:pt x="538276" y="0"/>
                  </a:moveTo>
                  <a:lnTo>
                    <a:pt x="544584" y="0"/>
                  </a:lnTo>
                </a:path>
                <a:path w="895985">
                  <a:moveTo>
                    <a:pt x="809518" y="0"/>
                  </a:moveTo>
                  <a:lnTo>
                    <a:pt x="815826" y="0"/>
                  </a:lnTo>
                </a:path>
                <a:path w="895985">
                  <a:moveTo>
                    <a:pt x="889421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079370" y="4558650"/>
              <a:ext cx="267041" cy="4205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4852294" y="456180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898547" y="4520794"/>
              <a:ext cx="109338" cy="79902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5390570" y="4561804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6307" y="0"/>
                  </a:lnTo>
                </a:path>
                <a:path w="357504">
                  <a:moveTo>
                    <a:pt x="269138" y="0"/>
                  </a:moveTo>
                  <a:lnTo>
                    <a:pt x="277549" y="0"/>
                  </a:lnTo>
                </a:path>
                <a:path w="357504">
                  <a:moveTo>
                    <a:pt x="351144" y="0"/>
                  </a:moveTo>
                  <a:lnTo>
                    <a:pt x="357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508315" y="4520794"/>
              <a:ext cx="109338" cy="79902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79370" y="4560753"/>
              <a:ext cx="267041" cy="4205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785865" y="4520794"/>
              <a:ext cx="109338" cy="79902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4854397" y="4563907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79">
                  <a:moveTo>
                    <a:pt x="0" y="0"/>
                  </a:moveTo>
                  <a:lnTo>
                    <a:pt x="4205" y="0"/>
                  </a:lnTo>
                </a:path>
                <a:path w="894079">
                  <a:moveTo>
                    <a:pt x="536173" y="0"/>
                  </a:moveTo>
                  <a:lnTo>
                    <a:pt x="542481" y="0"/>
                  </a:lnTo>
                </a:path>
                <a:path w="894079">
                  <a:moveTo>
                    <a:pt x="805312" y="0"/>
                  </a:moveTo>
                  <a:lnTo>
                    <a:pt x="811620" y="0"/>
                  </a:lnTo>
                </a:path>
                <a:path w="894079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79370" y="4562856"/>
              <a:ext cx="267041" cy="4205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4854397" y="4566010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79">
                  <a:moveTo>
                    <a:pt x="0" y="0"/>
                  </a:moveTo>
                  <a:lnTo>
                    <a:pt x="4205" y="0"/>
                  </a:lnTo>
                </a:path>
                <a:path w="894079">
                  <a:moveTo>
                    <a:pt x="536173" y="0"/>
                  </a:moveTo>
                  <a:lnTo>
                    <a:pt x="542481" y="0"/>
                  </a:lnTo>
                </a:path>
                <a:path w="894079">
                  <a:moveTo>
                    <a:pt x="805312" y="0"/>
                  </a:moveTo>
                  <a:lnTo>
                    <a:pt x="811620" y="0"/>
                  </a:lnTo>
                </a:path>
                <a:path w="894079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079370" y="4564959"/>
              <a:ext cx="267041" cy="4205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854397" y="4568114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728225" y="4527103"/>
              <a:ext cx="107236" cy="79902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5390570" y="4568114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6307" y="0"/>
                  </a:lnTo>
                </a:path>
                <a:path w="361950">
                  <a:moveTo>
                    <a:pt x="269138" y="0"/>
                  </a:moveTo>
                  <a:lnTo>
                    <a:pt x="275446" y="0"/>
                  </a:lnTo>
                </a:path>
                <a:path w="361950">
                  <a:moveTo>
                    <a:pt x="353247" y="0"/>
                  </a:moveTo>
                  <a:lnTo>
                    <a:pt x="3616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079370" y="4567062"/>
              <a:ext cx="267041" cy="4205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423348" y="4556547"/>
              <a:ext cx="294374" cy="27324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4854397" y="4570217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36173" y="0"/>
                  </a:moveTo>
                  <a:lnTo>
                    <a:pt x="542481" y="0"/>
                  </a:lnTo>
                </a:path>
                <a:path w="897889">
                  <a:moveTo>
                    <a:pt x="805312" y="0"/>
                  </a:moveTo>
                  <a:lnTo>
                    <a:pt x="811620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079370" y="4569165"/>
              <a:ext cx="267041" cy="4205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4856500" y="4572320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4070" y="0"/>
                  </a:moveTo>
                  <a:lnTo>
                    <a:pt x="540378" y="0"/>
                  </a:lnTo>
                </a:path>
                <a:path w="895985">
                  <a:moveTo>
                    <a:pt x="801105" y="0"/>
                  </a:moveTo>
                  <a:lnTo>
                    <a:pt x="809516" y="0"/>
                  </a:lnTo>
                </a:path>
                <a:path w="895985">
                  <a:moveTo>
                    <a:pt x="887318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79370" y="4571269"/>
              <a:ext cx="267041" cy="4205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4856500" y="4574423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4070" y="0"/>
                  </a:moveTo>
                  <a:lnTo>
                    <a:pt x="540378" y="0"/>
                  </a:lnTo>
                </a:path>
                <a:path w="895985">
                  <a:moveTo>
                    <a:pt x="801105" y="0"/>
                  </a:moveTo>
                  <a:lnTo>
                    <a:pt x="805311" y="0"/>
                  </a:lnTo>
                </a:path>
                <a:path w="895985">
                  <a:moveTo>
                    <a:pt x="887318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79370" y="4573372"/>
              <a:ext cx="267041" cy="4205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4856500" y="4576526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4070" y="0"/>
                  </a:moveTo>
                  <a:lnTo>
                    <a:pt x="540378" y="0"/>
                  </a:lnTo>
                </a:path>
                <a:path w="895985">
                  <a:moveTo>
                    <a:pt x="801105" y="0"/>
                  </a:moveTo>
                  <a:lnTo>
                    <a:pt x="805311" y="0"/>
                  </a:lnTo>
                </a:path>
                <a:path w="895985">
                  <a:moveTo>
                    <a:pt x="887318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079370" y="4575475"/>
              <a:ext cx="267041" cy="4190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4856500" y="4578614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34070" y="0"/>
                  </a:moveTo>
                  <a:lnTo>
                    <a:pt x="540378" y="0"/>
                  </a:lnTo>
                </a:path>
                <a:path w="897889">
                  <a:moveTo>
                    <a:pt x="801105" y="0"/>
                  </a:moveTo>
                  <a:lnTo>
                    <a:pt x="805311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079370" y="4577563"/>
              <a:ext cx="267041" cy="4205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858588" y="4580717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1982" y="0"/>
                  </a:moveTo>
                  <a:lnTo>
                    <a:pt x="538290" y="0"/>
                  </a:lnTo>
                </a:path>
                <a:path w="895985">
                  <a:moveTo>
                    <a:pt x="796914" y="0"/>
                  </a:moveTo>
                  <a:lnTo>
                    <a:pt x="803222" y="0"/>
                  </a:lnTo>
                </a:path>
                <a:path w="895985">
                  <a:moveTo>
                    <a:pt x="887333" y="0"/>
                  </a:moveTo>
                  <a:lnTo>
                    <a:pt x="8957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079370" y="4579666"/>
              <a:ext cx="267041" cy="4205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4858588" y="458282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429658" y="4569165"/>
              <a:ext cx="283858" cy="16809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5390570" y="4582820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6307" y="0"/>
                  </a:lnTo>
                </a:path>
                <a:path w="363854">
                  <a:moveTo>
                    <a:pt x="264932" y="0"/>
                  </a:moveTo>
                  <a:lnTo>
                    <a:pt x="269137" y="0"/>
                  </a:lnTo>
                </a:path>
                <a:path w="363854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5079370" y="4581769"/>
              <a:ext cx="264939" cy="4205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4858588" y="458492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429658" y="4583872"/>
              <a:ext cx="277549" cy="4205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5390570" y="4584923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6307" y="0"/>
                  </a:lnTo>
                </a:path>
                <a:path w="363854">
                  <a:moveTo>
                    <a:pt x="264932" y="0"/>
                  </a:moveTo>
                  <a:lnTo>
                    <a:pt x="269137" y="0"/>
                  </a:lnTo>
                </a:path>
                <a:path w="363854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" name="object 229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5079370" y="4583872"/>
              <a:ext cx="264940" cy="4205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4858588" y="458702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1" name="object 231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429658" y="4585975"/>
              <a:ext cx="277549" cy="4205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5390570" y="4587026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6307" y="0"/>
                  </a:lnTo>
                </a:path>
                <a:path w="363854">
                  <a:moveTo>
                    <a:pt x="264932" y="0"/>
                  </a:moveTo>
                  <a:lnTo>
                    <a:pt x="269137" y="0"/>
                  </a:lnTo>
                </a:path>
                <a:path w="363854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079370" y="4585975"/>
              <a:ext cx="264940" cy="4205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4862794" y="4589130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5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431761" y="4588078"/>
              <a:ext cx="275446" cy="4205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5390570" y="458913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6307" y="0"/>
                  </a:lnTo>
                </a:path>
                <a:path w="366395">
                  <a:moveTo>
                    <a:pt x="264932" y="0"/>
                  </a:moveTo>
                  <a:lnTo>
                    <a:pt x="269137" y="0"/>
                  </a:lnTo>
                </a:path>
                <a:path w="366395">
                  <a:moveTo>
                    <a:pt x="357454" y="0"/>
                  </a:moveTo>
                  <a:lnTo>
                    <a:pt x="365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079370" y="4588078"/>
              <a:ext cx="264940" cy="4205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862794" y="4591233"/>
              <a:ext cx="894080" cy="2540"/>
            </a:xfrm>
            <a:custGeom>
              <a:avLst/>
              <a:gdLst/>
              <a:ahLst/>
              <a:cxnLst/>
              <a:rect l="l" t="t" r="r" b="b"/>
              <a:pathLst>
                <a:path w="894079" h="2539">
                  <a:moveTo>
                    <a:pt x="0" y="0"/>
                  </a:moveTo>
                  <a:lnTo>
                    <a:pt x="4205" y="0"/>
                  </a:lnTo>
                </a:path>
                <a:path w="894079" h="2539">
                  <a:moveTo>
                    <a:pt x="216575" y="0"/>
                  </a:moveTo>
                  <a:lnTo>
                    <a:pt x="222883" y="0"/>
                  </a:lnTo>
                </a:path>
                <a:path w="894079" h="2539">
                  <a:moveTo>
                    <a:pt x="527776" y="0"/>
                  </a:moveTo>
                  <a:lnTo>
                    <a:pt x="534084" y="0"/>
                  </a:lnTo>
                </a:path>
                <a:path w="894079" h="2539">
                  <a:moveTo>
                    <a:pt x="788502" y="0"/>
                  </a:moveTo>
                  <a:lnTo>
                    <a:pt x="796912" y="0"/>
                  </a:lnTo>
                </a:path>
                <a:path w="894079" h="2539">
                  <a:moveTo>
                    <a:pt x="885230" y="0"/>
                  </a:moveTo>
                  <a:lnTo>
                    <a:pt x="893641" y="0"/>
                  </a:lnTo>
                </a:path>
                <a:path w="894079" h="2539">
                  <a:moveTo>
                    <a:pt x="0" y="2103"/>
                  </a:moveTo>
                  <a:lnTo>
                    <a:pt x="6307" y="2103"/>
                  </a:lnTo>
                </a:path>
                <a:path w="894079" h="2539">
                  <a:moveTo>
                    <a:pt x="216575" y="2103"/>
                  </a:moveTo>
                  <a:lnTo>
                    <a:pt x="222883" y="2103"/>
                  </a:lnTo>
                </a:path>
                <a:path w="894079" h="2539">
                  <a:moveTo>
                    <a:pt x="527776" y="2103"/>
                  </a:moveTo>
                  <a:lnTo>
                    <a:pt x="534084" y="2103"/>
                  </a:lnTo>
                </a:path>
                <a:path w="894079" h="2539">
                  <a:moveTo>
                    <a:pt x="788502" y="2103"/>
                  </a:moveTo>
                  <a:lnTo>
                    <a:pt x="794810" y="2103"/>
                  </a:lnTo>
                </a:path>
                <a:path w="894079" h="2539">
                  <a:moveTo>
                    <a:pt x="885230" y="2103"/>
                  </a:moveTo>
                  <a:lnTo>
                    <a:pt x="893641" y="2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70536" y="4590181"/>
              <a:ext cx="136670" cy="10515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4532680" y="4595439"/>
              <a:ext cx="553085" cy="0"/>
            </a:xfrm>
            <a:custGeom>
              <a:avLst/>
              <a:gdLst/>
              <a:ahLst/>
              <a:cxnLst/>
              <a:rect l="l" t="t" r="r" b="b"/>
              <a:pathLst>
                <a:path w="553085">
                  <a:moveTo>
                    <a:pt x="0" y="0"/>
                  </a:moveTo>
                  <a:lnTo>
                    <a:pt x="8410" y="0"/>
                  </a:lnTo>
                </a:path>
                <a:path w="553085">
                  <a:moveTo>
                    <a:pt x="168219" y="0"/>
                  </a:moveTo>
                  <a:lnTo>
                    <a:pt x="172424" y="0"/>
                  </a:lnTo>
                </a:path>
                <a:path w="553085">
                  <a:moveTo>
                    <a:pt x="332216" y="0"/>
                  </a:moveTo>
                  <a:lnTo>
                    <a:pt x="336422" y="0"/>
                  </a:lnTo>
                </a:path>
                <a:path w="553085">
                  <a:moveTo>
                    <a:pt x="546689" y="0"/>
                  </a:moveTo>
                  <a:lnTo>
                    <a:pt x="5529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433864" y="4590181"/>
              <a:ext cx="107226" cy="10515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220248" y="4590181"/>
              <a:ext cx="121959" cy="10515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5390570" y="4595439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6307" y="0"/>
                  </a:lnTo>
                </a:path>
                <a:path w="368300">
                  <a:moveTo>
                    <a:pt x="260725" y="0"/>
                  </a:moveTo>
                  <a:lnTo>
                    <a:pt x="267033" y="0"/>
                  </a:lnTo>
                </a:path>
                <a:path w="368300">
                  <a:moveTo>
                    <a:pt x="361660" y="0"/>
                  </a:moveTo>
                  <a:lnTo>
                    <a:pt x="3679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5115123" y="4592285"/>
              <a:ext cx="111433" cy="8412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4444364" y="4597542"/>
              <a:ext cx="1438275" cy="63500"/>
            </a:xfrm>
            <a:custGeom>
              <a:avLst/>
              <a:gdLst/>
              <a:ahLst/>
              <a:cxnLst/>
              <a:rect l="l" t="t" r="r" b="b"/>
              <a:pathLst>
                <a:path w="1438275" h="63500">
                  <a:moveTo>
                    <a:pt x="88315" y="0"/>
                  </a:moveTo>
                  <a:lnTo>
                    <a:pt x="96726" y="0"/>
                  </a:lnTo>
                </a:path>
                <a:path w="1438275" h="63500">
                  <a:moveTo>
                    <a:pt x="256534" y="0"/>
                  </a:moveTo>
                  <a:lnTo>
                    <a:pt x="260740" y="0"/>
                  </a:lnTo>
                </a:path>
                <a:path w="1438275" h="63500">
                  <a:moveTo>
                    <a:pt x="420532" y="0"/>
                  </a:moveTo>
                  <a:lnTo>
                    <a:pt x="424737" y="0"/>
                  </a:lnTo>
                </a:path>
                <a:path w="1438275" h="63500">
                  <a:moveTo>
                    <a:pt x="635005" y="0"/>
                  </a:moveTo>
                  <a:lnTo>
                    <a:pt x="641313" y="0"/>
                  </a:lnTo>
                </a:path>
                <a:path w="1438275" h="63500">
                  <a:moveTo>
                    <a:pt x="775883" y="0"/>
                  </a:moveTo>
                  <a:lnTo>
                    <a:pt x="782191" y="0"/>
                  </a:lnTo>
                </a:path>
                <a:path w="1438275" h="63500">
                  <a:moveTo>
                    <a:pt x="946205" y="0"/>
                  </a:moveTo>
                  <a:lnTo>
                    <a:pt x="952513" y="0"/>
                  </a:lnTo>
                </a:path>
                <a:path w="1438275" h="63500">
                  <a:moveTo>
                    <a:pt x="1204828" y="0"/>
                  </a:moveTo>
                  <a:lnTo>
                    <a:pt x="1213239" y="0"/>
                  </a:lnTo>
                </a:path>
                <a:path w="1438275" h="63500">
                  <a:moveTo>
                    <a:pt x="1307866" y="0"/>
                  </a:moveTo>
                  <a:lnTo>
                    <a:pt x="1314174" y="0"/>
                  </a:lnTo>
                </a:path>
                <a:path w="1438275" h="63500">
                  <a:moveTo>
                    <a:pt x="88315" y="2103"/>
                  </a:moveTo>
                  <a:lnTo>
                    <a:pt x="96726" y="2103"/>
                  </a:lnTo>
                </a:path>
                <a:path w="1438275" h="63500">
                  <a:moveTo>
                    <a:pt x="256534" y="2103"/>
                  </a:moveTo>
                  <a:lnTo>
                    <a:pt x="260740" y="2103"/>
                  </a:lnTo>
                </a:path>
                <a:path w="1438275" h="63500">
                  <a:moveTo>
                    <a:pt x="420532" y="2103"/>
                  </a:moveTo>
                  <a:lnTo>
                    <a:pt x="424737" y="2103"/>
                  </a:lnTo>
                </a:path>
                <a:path w="1438275" h="63500">
                  <a:moveTo>
                    <a:pt x="635005" y="2103"/>
                  </a:moveTo>
                  <a:lnTo>
                    <a:pt x="641313" y="2103"/>
                  </a:lnTo>
                </a:path>
                <a:path w="1438275" h="63500">
                  <a:moveTo>
                    <a:pt x="775883" y="2103"/>
                  </a:moveTo>
                  <a:lnTo>
                    <a:pt x="782191" y="2103"/>
                  </a:lnTo>
                </a:path>
                <a:path w="1438275" h="63500">
                  <a:moveTo>
                    <a:pt x="946205" y="2103"/>
                  </a:moveTo>
                  <a:lnTo>
                    <a:pt x="952513" y="2103"/>
                  </a:lnTo>
                </a:path>
                <a:path w="1438275" h="63500">
                  <a:moveTo>
                    <a:pt x="1204828" y="2103"/>
                  </a:moveTo>
                  <a:lnTo>
                    <a:pt x="1213239" y="2103"/>
                  </a:lnTo>
                </a:path>
                <a:path w="1438275" h="63500">
                  <a:moveTo>
                    <a:pt x="1307866" y="2103"/>
                  </a:moveTo>
                  <a:lnTo>
                    <a:pt x="1314174" y="2103"/>
                  </a:lnTo>
                </a:path>
                <a:path w="1438275" h="63500">
                  <a:moveTo>
                    <a:pt x="0" y="4206"/>
                  </a:moveTo>
                  <a:lnTo>
                    <a:pt x="75695" y="4206"/>
                  </a:lnTo>
                </a:path>
                <a:path w="1438275" h="63500">
                  <a:moveTo>
                    <a:pt x="88315" y="4206"/>
                  </a:moveTo>
                  <a:lnTo>
                    <a:pt x="96726" y="4206"/>
                  </a:lnTo>
                </a:path>
                <a:path w="1438275" h="63500">
                  <a:moveTo>
                    <a:pt x="138775" y="4206"/>
                  </a:moveTo>
                  <a:lnTo>
                    <a:pt x="212368" y="4206"/>
                  </a:lnTo>
                </a:path>
                <a:path w="1438275" h="63500">
                  <a:moveTo>
                    <a:pt x="252328" y="4206"/>
                  </a:moveTo>
                  <a:lnTo>
                    <a:pt x="258636" y="4206"/>
                  </a:lnTo>
                </a:path>
                <a:path w="1438275" h="63500">
                  <a:moveTo>
                    <a:pt x="420532" y="4206"/>
                  </a:moveTo>
                  <a:lnTo>
                    <a:pt x="424737" y="4206"/>
                  </a:lnTo>
                </a:path>
                <a:path w="1438275" h="63500">
                  <a:moveTo>
                    <a:pt x="477316" y="4206"/>
                  </a:moveTo>
                  <a:lnTo>
                    <a:pt x="550909" y="4206"/>
                  </a:lnTo>
                </a:path>
                <a:path w="1438275" h="63500">
                  <a:moveTo>
                    <a:pt x="635005" y="4206"/>
                  </a:moveTo>
                  <a:lnTo>
                    <a:pt x="641313" y="4206"/>
                  </a:lnTo>
                </a:path>
                <a:path w="1438275" h="63500">
                  <a:moveTo>
                    <a:pt x="681273" y="4206"/>
                  </a:moveTo>
                  <a:lnTo>
                    <a:pt x="754866" y="4206"/>
                  </a:lnTo>
                </a:path>
                <a:path w="1438275" h="63500">
                  <a:moveTo>
                    <a:pt x="775883" y="4206"/>
                  </a:moveTo>
                  <a:lnTo>
                    <a:pt x="782191" y="4206"/>
                  </a:lnTo>
                </a:path>
                <a:path w="1438275" h="63500">
                  <a:moveTo>
                    <a:pt x="813739" y="4206"/>
                  </a:moveTo>
                  <a:lnTo>
                    <a:pt x="889435" y="4206"/>
                  </a:lnTo>
                </a:path>
                <a:path w="1438275" h="63500">
                  <a:moveTo>
                    <a:pt x="946205" y="4206"/>
                  </a:moveTo>
                  <a:lnTo>
                    <a:pt x="952513" y="4206"/>
                  </a:lnTo>
                </a:path>
                <a:path w="1438275" h="63500">
                  <a:moveTo>
                    <a:pt x="1087084" y="4206"/>
                  </a:moveTo>
                  <a:lnTo>
                    <a:pt x="1160677" y="4206"/>
                  </a:lnTo>
                </a:path>
                <a:path w="1438275" h="63500">
                  <a:moveTo>
                    <a:pt x="1204828" y="4206"/>
                  </a:moveTo>
                  <a:lnTo>
                    <a:pt x="1211136" y="4206"/>
                  </a:lnTo>
                </a:path>
                <a:path w="1438275" h="63500">
                  <a:moveTo>
                    <a:pt x="1307866" y="4206"/>
                  </a:moveTo>
                  <a:lnTo>
                    <a:pt x="1314174" y="4206"/>
                  </a:lnTo>
                </a:path>
                <a:path w="1438275" h="63500">
                  <a:moveTo>
                    <a:pt x="1362532" y="4206"/>
                  </a:moveTo>
                  <a:lnTo>
                    <a:pt x="1438227" y="4206"/>
                  </a:lnTo>
                </a:path>
                <a:path w="1438275" h="63500">
                  <a:moveTo>
                    <a:pt x="6309" y="6309"/>
                  </a:moveTo>
                  <a:lnTo>
                    <a:pt x="73594" y="6309"/>
                  </a:lnTo>
                </a:path>
                <a:path w="1438275" h="63500">
                  <a:moveTo>
                    <a:pt x="88315" y="6309"/>
                  </a:moveTo>
                  <a:lnTo>
                    <a:pt x="96726" y="6309"/>
                  </a:lnTo>
                </a:path>
                <a:path w="1438275" h="63500">
                  <a:moveTo>
                    <a:pt x="140878" y="6309"/>
                  </a:moveTo>
                  <a:lnTo>
                    <a:pt x="208163" y="6309"/>
                  </a:lnTo>
                </a:path>
                <a:path w="1438275" h="63500">
                  <a:moveTo>
                    <a:pt x="252328" y="6309"/>
                  </a:moveTo>
                  <a:lnTo>
                    <a:pt x="258636" y="6309"/>
                  </a:lnTo>
                </a:path>
                <a:path w="1438275" h="63500">
                  <a:moveTo>
                    <a:pt x="422635" y="6309"/>
                  </a:moveTo>
                  <a:lnTo>
                    <a:pt x="428943" y="6309"/>
                  </a:lnTo>
                </a:path>
                <a:path w="1438275" h="63500">
                  <a:moveTo>
                    <a:pt x="479419" y="6309"/>
                  </a:moveTo>
                  <a:lnTo>
                    <a:pt x="548807" y="6309"/>
                  </a:lnTo>
                </a:path>
                <a:path w="1438275" h="63500">
                  <a:moveTo>
                    <a:pt x="635005" y="6309"/>
                  </a:moveTo>
                  <a:lnTo>
                    <a:pt x="641313" y="6309"/>
                  </a:lnTo>
                </a:path>
                <a:path w="1438275" h="63500">
                  <a:moveTo>
                    <a:pt x="685479" y="6309"/>
                  </a:moveTo>
                  <a:lnTo>
                    <a:pt x="750662" y="6309"/>
                  </a:lnTo>
                </a:path>
                <a:path w="1438275" h="63500">
                  <a:moveTo>
                    <a:pt x="775883" y="6309"/>
                  </a:moveTo>
                  <a:lnTo>
                    <a:pt x="782191" y="6309"/>
                  </a:lnTo>
                </a:path>
                <a:path w="1438275" h="63500">
                  <a:moveTo>
                    <a:pt x="820049" y="6309"/>
                  </a:moveTo>
                  <a:lnTo>
                    <a:pt x="887334" y="6309"/>
                  </a:lnTo>
                </a:path>
                <a:path w="1438275" h="63500">
                  <a:moveTo>
                    <a:pt x="946205" y="6309"/>
                  </a:moveTo>
                  <a:lnTo>
                    <a:pt x="952513" y="6309"/>
                  </a:lnTo>
                </a:path>
                <a:path w="1438275" h="63500">
                  <a:moveTo>
                    <a:pt x="1093393" y="6309"/>
                  </a:moveTo>
                  <a:lnTo>
                    <a:pt x="1158576" y="6309"/>
                  </a:lnTo>
                </a:path>
                <a:path w="1438275" h="63500">
                  <a:moveTo>
                    <a:pt x="1204828" y="6309"/>
                  </a:moveTo>
                  <a:lnTo>
                    <a:pt x="1211136" y="6309"/>
                  </a:lnTo>
                </a:path>
                <a:path w="1438275" h="63500">
                  <a:moveTo>
                    <a:pt x="1307866" y="6309"/>
                  </a:moveTo>
                  <a:lnTo>
                    <a:pt x="1314174" y="6309"/>
                  </a:lnTo>
                </a:path>
                <a:path w="1438275" h="63500">
                  <a:moveTo>
                    <a:pt x="1366738" y="6309"/>
                  </a:moveTo>
                  <a:lnTo>
                    <a:pt x="1434023" y="6309"/>
                  </a:lnTo>
                </a:path>
                <a:path w="1438275" h="63500">
                  <a:moveTo>
                    <a:pt x="8412" y="8412"/>
                  </a:moveTo>
                  <a:lnTo>
                    <a:pt x="71492" y="8412"/>
                  </a:lnTo>
                </a:path>
                <a:path w="1438275" h="63500">
                  <a:moveTo>
                    <a:pt x="88315" y="8412"/>
                  </a:moveTo>
                  <a:lnTo>
                    <a:pt x="96726" y="8412"/>
                  </a:lnTo>
                </a:path>
                <a:path w="1438275" h="63500">
                  <a:moveTo>
                    <a:pt x="142981" y="8412"/>
                  </a:moveTo>
                  <a:lnTo>
                    <a:pt x="206061" y="8412"/>
                  </a:lnTo>
                </a:path>
                <a:path w="1438275" h="63500">
                  <a:moveTo>
                    <a:pt x="252328" y="8412"/>
                  </a:moveTo>
                  <a:lnTo>
                    <a:pt x="258636" y="8412"/>
                  </a:lnTo>
                </a:path>
                <a:path w="1438275" h="63500">
                  <a:moveTo>
                    <a:pt x="422635" y="8412"/>
                  </a:moveTo>
                  <a:lnTo>
                    <a:pt x="428943" y="8412"/>
                  </a:lnTo>
                </a:path>
                <a:path w="1438275" h="63500">
                  <a:moveTo>
                    <a:pt x="483610" y="8412"/>
                  </a:moveTo>
                  <a:lnTo>
                    <a:pt x="544587" y="8412"/>
                  </a:lnTo>
                </a:path>
                <a:path w="1438275" h="63500">
                  <a:moveTo>
                    <a:pt x="635005" y="8412"/>
                  </a:moveTo>
                  <a:lnTo>
                    <a:pt x="641313" y="8412"/>
                  </a:lnTo>
                </a:path>
                <a:path w="1438275" h="63500">
                  <a:moveTo>
                    <a:pt x="689686" y="8412"/>
                  </a:moveTo>
                  <a:lnTo>
                    <a:pt x="748560" y="8412"/>
                  </a:lnTo>
                </a:path>
                <a:path w="1438275" h="63500">
                  <a:moveTo>
                    <a:pt x="775883" y="8412"/>
                  </a:moveTo>
                  <a:lnTo>
                    <a:pt x="782191" y="8412"/>
                  </a:lnTo>
                </a:path>
                <a:path w="1438275" h="63500">
                  <a:moveTo>
                    <a:pt x="822152" y="8412"/>
                  </a:moveTo>
                  <a:lnTo>
                    <a:pt x="885232" y="8412"/>
                  </a:lnTo>
                </a:path>
                <a:path w="1438275" h="63500">
                  <a:moveTo>
                    <a:pt x="946205" y="8412"/>
                  </a:moveTo>
                  <a:lnTo>
                    <a:pt x="952513" y="8412"/>
                  </a:lnTo>
                </a:path>
                <a:path w="1438275" h="63500">
                  <a:moveTo>
                    <a:pt x="1097600" y="8412"/>
                  </a:moveTo>
                  <a:lnTo>
                    <a:pt x="1156474" y="8412"/>
                  </a:lnTo>
                </a:path>
                <a:path w="1438275" h="63500">
                  <a:moveTo>
                    <a:pt x="1204828" y="8412"/>
                  </a:moveTo>
                  <a:lnTo>
                    <a:pt x="1211136" y="8412"/>
                  </a:lnTo>
                </a:path>
                <a:path w="1438275" h="63500">
                  <a:moveTo>
                    <a:pt x="1309969" y="8412"/>
                  </a:moveTo>
                  <a:lnTo>
                    <a:pt x="1318380" y="8412"/>
                  </a:lnTo>
                </a:path>
                <a:path w="1438275" h="63500">
                  <a:moveTo>
                    <a:pt x="1368841" y="8412"/>
                  </a:moveTo>
                  <a:lnTo>
                    <a:pt x="1431921" y="8412"/>
                  </a:lnTo>
                </a:path>
                <a:path w="1438275" h="63500">
                  <a:moveTo>
                    <a:pt x="12618" y="10515"/>
                  </a:moveTo>
                  <a:lnTo>
                    <a:pt x="65185" y="10515"/>
                  </a:lnTo>
                </a:path>
                <a:path w="1438275" h="63500">
                  <a:moveTo>
                    <a:pt x="88315" y="10515"/>
                  </a:moveTo>
                  <a:lnTo>
                    <a:pt x="96726" y="10515"/>
                  </a:lnTo>
                </a:path>
                <a:path w="1438275" h="63500">
                  <a:moveTo>
                    <a:pt x="149291" y="10515"/>
                  </a:moveTo>
                  <a:lnTo>
                    <a:pt x="201857" y="10515"/>
                  </a:lnTo>
                </a:path>
                <a:path w="1438275" h="63500">
                  <a:moveTo>
                    <a:pt x="250225" y="10515"/>
                  </a:moveTo>
                  <a:lnTo>
                    <a:pt x="256533" y="10515"/>
                  </a:lnTo>
                </a:path>
                <a:path w="1438275" h="63500">
                  <a:moveTo>
                    <a:pt x="309097" y="10515"/>
                  </a:moveTo>
                  <a:lnTo>
                    <a:pt x="378485" y="10515"/>
                  </a:lnTo>
                </a:path>
                <a:path w="1438275" h="63500">
                  <a:moveTo>
                    <a:pt x="422635" y="10515"/>
                  </a:moveTo>
                  <a:lnTo>
                    <a:pt x="428943" y="10515"/>
                  </a:lnTo>
                </a:path>
                <a:path w="1438275" h="63500">
                  <a:moveTo>
                    <a:pt x="487817" y="10515"/>
                  </a:moveTo>
                  <a:lnTo>
                    <a:pt x="540383" y="10515"/>
                  </a:lnTo>
                </a:path>
                <a:path w="1438275" h="63500">
                  <a:moveTo>
                    <a:pt x="635005" y="10515"/>
                  </a:moveTo>
                  <a:lnTo>
                    <a:pt x="641313" y="10515"/>
                  </a:lnTo>
                </a:path>
                <a:path w="1438275" h="63500">
                  <a:moveTo>
                    <a:pt x="691789" y="10515"/>
                  </a:moveTo>
                  <a:lnTo>
                    <a:pt x="746458" y="10515"/>
                  </a:lnTo>
                </a:path>
                <a:path w="1438275" h="63500">
                  <a:moveTo>
                    <a:pt x="775883" y="10515"/>
                  </a:moveTo>
                  <a:lnTo>
                    <a:pt x="782191" y="10515"/>
                  </a:lnTo>
                </a:path>
                <a:path w="1438275" h="63500">
                  <a:moveTo>
                    <a:pt x="826358" y="10515"/>
                  </a:moveTo>
                  <a:lnTo>
                    <a:pt x="878924" y="10515"/>
                  </a:lnTo>
                </a:path>
                <a:path w="1438275" h="63500">
                  <a:moveTo>
                    <a:pt x="946205" y="10515"/>
                  </a:moveTo>
                  <a:lnTo>
                    <a:pt x="952513" y="10515"/>
                  </a:lnTo>
                </a:path>
                <a:path w="1438275" h="63500">
                  <a:moveTo>
                    <a:pt x="1101806" y="10515"/>
                  </a:moveTo>
                  <a:lnTo>
                    <a:pt x="1152270" y="10515"/>
                  </a:lnTo>
                </a:path>
                <a:path w="1438275" h="63500">
                  <a:moveTo>
                    <a:pt x="1202725" y="10515"/>
                  </a:moveTo>
                  <a:lnTo>
                    <a:pt x="1211136" y="10515"/>
                  </a:lnTo>
                </a:path>
                <a:path w="1438275" h="63500">
                  <a:moveTo>
                    <a:pt x="1309969" y="10515"/>
                  </a:moveTo>
                  <a:lnTo>
                    <a:pt x="1318380" y="10515"/>
                  </a:lnTo>
                </a:path>
                <a:path w="1438275" h="63500">
                  <a:moveTo>
                    <a:pt x="1375150" y="10515"/>
                  </a:moveTo>
                  <a:lnTo>
                    <a:pt x="1427717" y="10515"/>
                  </a:lnTo>
                </a:path>
                <a:path w="1438275" h="63500">
                  <a:moveTo>
                    <a:pt x="12618" y="12618"/>
                  </a:moveTo>
                  <a:lnTo>
                    <a:pt x="65185" y="12618"/>
                  </a:lnTo>
                </a:path>
                <a:path w="1438275" h="63500">
                  <a:moveTo>
                    <a:pt x="88315" y="12618"/>
                  </a:moveTo>
                  <a:lnTo>
                    <a:pt x="96726" y="12618"/>
                  </a:lnTo>
                </a:path>
                <a:path w="1438275" h="63500">
                  <a:moveTo>
                    <a:pt x="149291" y="12618"/>
                  </a:moveTo>
                  <a:lnTo>
                    <a:pt x="201857" y="12618"/>
                  </a:lnTo>
                </a:path>
                <a:path w="1438275" h="63500">
                  <a:moveTo>
                    <a:pt x="250225" y="12618"/>
                  </a:moveTo>
                  <a:lnTo>
                    <a:pt x="256533" y="12618"/>
                  </a:lnTo>
                </a:path>
                <a:path w="1438275" h="63500">
                  <a:moveTo>
                    <a:pt x="309097" y="12618"/>
                  </a:moveTo>
                  <a:lnTo>
                    <a:pt x="378485" y="12618"/>
                  </a:lnTo>
                </a:path>
                <a:path w="1438275" h="63500">
                  <a:moveTo>
                    <a:pt x="422635" y="12618"/>
                  </a:moveTo>
                  <a:lnTo>
                    <a:pt x="428943" y="12618"/>
                  </a:lnTo>
                </a:path>
                <a:path w="1438275" h="63500">
                  <a:moveTo>
                    <a:pt x="487817" y="12618"/>
                  </a:moveTo>
                  <a:lnTo>
                    <a:pt x="540383" y="12618"/>
                  </a:lnTo>
                </a:path>
                <a:path w="1438275" h="63500">
                  <a:moveTo>
                    <a:pt x="635005" y="12618"/>
                  </a:moveTo>
                  <a:lnTo>
                    <a:pt x="641313" y="12618"/>
                  </a:lnTo>
                </a:path>
                <a:path w="1438275" h="63500">
                  <a:moveTo>
                    <a:pt x="691789" y="12618"/>
                  </a:moveTo>
                  <a:lnTo>
                    <a:pt x="746458" y="12618"/>
                  </a:lnTo>
                </a:path>
                <a:path w="1438275" h="63500">
                  <a:moveTo>
                    <a:pt x="775883" y="12618"/>
                  </a:moveTo>
                  <a:lnTo>
                    <a:pt x="782191" y="12618"/>
                  </a:lnTo>
                </a:path>
                <a:path w="1438275" h="63500">
                  <a:moveTo>
                    <a:pt x="826358" y="12618"/>
                  </a:moveTo>
                  <a:lnTo>
                    <a:pt x="878924" y="12618"/>
                  </a:lnTo>
                </a:path>
                <a:path w="1438275" h="63500">
                  <a:moveTo>
                    <a:pt x="946205" y="12618"/>
                  </a:moveTo>
                  <a:lnTo>
                    <a:pt x="952513" y="12618"/>
                  </a:lnTo>
                </a:path>
                <a:path w="1438275" h="63500">
                  <a:moveTo>
                    <a:pt x="1101806" y="12618"/>
                  </a:moveTo>
                  <a:lnTo>
                    <a:pt x="1152270" y="12618"/>
                  </a:lnTo>
                </a:path>
                <a:path w="1438275" h="63500">
                  <a:moveTo>
                    <a:pt x="1202725" y="12618"/>
                  </a:moveTo>
                  <a:lnTo>
                    <a:pt x="1211136" y="12618"/>
                  </a:lnTo>
                </a:path>
                <a:path w="1438275" h="63500">
                  <a:moveTo>
                    <a:pt x="1309969" y="12618"/>
                  </a:moveTo>
                  <a:lnTo>
                    <a:pt x="1318380" y="12618"/>
                  </a:lnTo>
                </a:path>
                <a:path w="1438275" h="63500">
                  <a:moveTo>
                    <a:pt x="1375150" y="12618"/>
                  </a:moveTo>
                  <a:lnTo>
                    <a:pt x="1427717" y="12618"/>
                  </a:lnTo>
                </a:path>
                <a:path w="1438275" h="63500">
                  <a:moveTo>
                    <a:pt x="18928" y="14721"/>
                  </a:moveTo>
                  <a:lnTo>
                    <a:pt x="60981" y="14721"/>
                  </a:lnTo>
                </a:path>
                <a:path w="1438275" h="63500">
                  <a:moveTo>
                    <a:pt x="88315" y="14721"/>
                  </a:moveTo>
                  <a:lnTo>
                    <a:pt x="96726" y="14721"/>
                  </a:lnTo>
                </a:path>
                <a:path w="1438275" h="63500">
                  <a:moveTo>
                    <a:pt x="153497" y="14721"/>
                  </a:moveTo>
                  <a:lnTo>
                    <a:pt x="195550" y="14721"/>
                  </a:lnTo>
                </a:path>
                <a:path w="1438275" h="63500">
                  <a:moveTo>
                    <a:pt x="250225" y="14721"/>
                  </a:moveTo>
                  <a:lnTo>
                    <a:pt x="256533" y="14721"/>
                  </a:lnTo>
                </a:path>
                <a:path w="1438275" h="63500">
                  <a:moveTo>
                    <a:pt x="313303" y="14721"/>
                  </a:moveTo>
                  <a:lnTo>
                    <a:pt x="376383" y="14721"/>
                  </a:lnTo>
                </a:path>
                <a:path w="1438275" h="63500">
                  <a:moveTo>
                    <a:pt x="424738" y="14721"/>
                  </a:moveTo>
                  <a:lnTo>
                    <a:pt x="431046" y="14721"/>
                  </a:lnTo>
                </a:path>
                <a:path w="1438275" h="63500">
                  <a:moveTo>
                    <a:pt x="494126" y="14721"/>
                  </a:moveTo>
                  <a:lnTo>
                    <a:pt x="534077" y="14721"/>
                  </a:lnTo>
                </a:path>
                <a:path w="1438275" h="63500">
                  <a:moveTo>
                    <a:pt x="635005" y="14721"/>
                  </a:moveTo>
                  <a:lnTo>
                    <a:pt x="641313" y="14721"/>
                  </a:lnTo>
                </a:path>
                <a:path w="1438275" h="63500">
                  <a:moveTo>
                    <a:pt x="695980" y="14721"/>
                  </a:moveTo>
                  <a:lnTo>
                    <a:pt x="740136" y="14721"/>
                  </a:lnTo>
                </a:path>
                <a:path w="1438275" h="63500">
                  <a:moveTo>
                    <a:pt x="775883" y="14721"/>
                  </a:moveTo>
                  <a:lnTo>
                    <a:pt x="782191" y="14721"/>
                  </a:lnTo>
                </a:path>
                <a:path w="1438275" h="63500">
                  <a:moveTo>
                    <a:pt x="832652" y="14721"/>
                  </a:moveTo>
                  <a:lnTo>
                    <a:pt x="874705" y="14721"/>
                  </a:lnTo>
                </a:path>
                <a:path w="1438275" h="63500">
                  <a:moveTo>
                    <a:pt x="946205" y="14721"/>
                  </a:moveTo>
                  <a:lnTo>
                    <a:pt x="952513" y="14721"/>
                  </a:lnTo>
                </a:path>
                <a:path w="1438275" h="63500">
                  <a:moveTo>
                    <a:pt x="1106012" y="14721"/>
                  </a:moveTo>
                  <a:lnTo>
                    <a:pt x="1148065" y="14721"/>
                  </a:lnTo>
                </a:path>
                <a:path w="1438275" h="63500">
                  <a:moveTo>
                    <a:pt x="1202725" y="14721"/>
                  </a:moveTo>
                  <a:lnTo>
                    <a:pt x="1206930" y="14721"/>
                  </a:lnTo>
                </a:path>
                <a:path w="1438275" h="63500">
                  <a:moveTo>
                    <a:pt x="1309969" y="14721"/>
                  </a:moveTo>
                  <a:lnTo>
                    <a:pt x="1318380" y="14721"/>
                  </a:lnTo>
                </a:path>
                <a:path w="1438275" h="63500">
                  <a:moveTo>
                    <a:pt x="1379357" y="14721"/>
                  </a:moveTo>
                  <a:lnTo>
                    <a:pt x="1421410" y="14721"/>
                  </a:lnTo>
                </a:path>
                <a:path w="1438275" h="63500">
                  <a:moveTo>
                    <a:pt x="27340" y="16824"/>
                  </a:moveTo>
                  <a:lnTo>
                    <a:pt x="52572" y="16824"/>
                  </a:lnTo>
                </a:path>
                <a:path w="1438275" h="63500">
                  <a:moveTo>
                    <a:pt x="88315" y="16824"/>
                  </a:moveTo>
                  <a:lnTo>
                    <a:pt x="96726" y="16824"/>
                  </a:lnTo>
                </a:path>
                <a:path w="1438275" h="63500">
                  <a:moveTo>
                    <a:pt x="161909" y="16824"/>
                  </a:moveTo>
                  <a:lnTo>
                    <a:pt x="187141" y="16824"/>
                  </a:lnTo>
                </a:path>
                <a:path w="1438275" h="63500">
                  <a:moveTo>
                    <a:pt x="250225" y="16824"/>
                  </a:moveTo>
                  <a:lnTo>
                    <a:pt x="256533" y="16824"/>
                  </a:lnTo>
                </a:path>
                <a:path w="1438275" h="63500">
                  <a:moveTo>
                    <a:pt x="315407" y="16824"/>
                  </a:moveTo>
                  <a:lnTo>
                    <a:pt x="374281" y="16824"/>
                  </a:lnTo>
                </a:path>
                <a:path w="1438275" h="63500">
                  <a:moveTo>
                    <a:pt x="424738" y="16824"/>
                  </a:moveTo>
                  <a:lnTo>
                    <a:pt x="431046" y="16824"/>
                  </a:lnTo>
                </a:path>
                <a:path w="1438275" h="63500">
                  <a:moveTo>
                    <a:pt x="500435" y="16824"/>
                  </a:moveTo>
                  <a:lnTo>
                    <a:pt x="527770" y="16824"/>
                  </a:lnTo>
                </a:path>
                <a:path w="1438275" h="63500">
                  <a:moveTo>
                    <a:pt x="635005" y="16824"/>
                  </a:moveTo>
                  <a:lnTo>
                    <a:pt x="641313" y="16824"/>
                  </a:lnTo>
                </a:path>
                <a:path w="1438275" h="63500">
                  <a:moveTo>
                    <a:pt x="704392" y="16824"/>
                  </a:moveTo>
                  <a:lnTo>
                    <a:pt x="733830" y="16824"/>
                  </a:lnTo>
                </a:path>
                <a:path w="1438275" h="63500">
                  <a:moveTo>
                    <a:pt x="775883" y="16824"/>
                  </a:moveTo>
                  <a:lnTo>
                    <a:pt x="782191" y="16824"/>
                  </a:lnTo>
                </a:path>
                <a:path w="1438275" h="63500">
                  <a:moveTo>
                    <a:pt x="841065" y="16824"/>
                  </a:moveTo>
                  <a:lnTo>
                    <a:pt x="866297" y="16824"/>
                  </a:lnTo>
                </a:path>
                <a:path w="1438275" h="63500">
                  <a:moveTo>
                    <a:pt x="946205" y="16824"/>
                  </a:moveTo>
                  <a:lnTo>
                    <a:pt x="952513" y="16824"/>
                  </a:lnTo>
                </a:path>
                <a:path w="1438275" h="63500">
                  <a:moveTo>
                    <a:pt x="1114409" y="16824"/>
                  </a:moveTo>
                  <a:lnTo>
                    <a:pt x="1139641" y="16824"/>
                  </a:lnTo>
                </a:path>
                <a:path w="1438275" h="63500">
                  <a:moveTo>
                    <a:pt x="1202725" y="16824"/>
                  </a:moveTo>
                  <a:lnTo>
                    <a:pt x="1206930" y="16824"/>
                  </a:lnTo>
                </a:path>
                <a:path w="1438275" h="63500">
                  <a:moveTo>
                    <a:pt x="1309969" y="16824"/>
                  </a:moveTo>
                  <a:lnTo>
                    <a:pt x="1318380" y="16824"/>
                  </a:lnTo>
                </a:path>
                <a:path w="1438275" h="63500">
                  <a:moveTo>
                    <a:pt x="1387754" y="16824"/>
                  </a:moveTo>
                  <a:lnTo>
                    <a:pt x="1412986" y="16824"/>
                  </a:lnTo>
                </a:path>
                <a:path w="1438275" h="63500">
                  <a:moveTo>
                    <a:pt x="88315" y="18928"/>
                  </a:moveTo>
                  <a:lnTo>
                    <a:pt x="96726" y="18928"/>
                  </a:lnTo>
                </a:path>
                <a:path w="1438275" h="63500">
                  <a:moveTo>
                    <a:pt x="248122" y="18928"/>
                  </a:moveTo>
                  <a:lnTo>
                    <a:pt x="252327" y="18928"/>
                  </a:lnTo>
                </a:path>
                <a:path w="1438275" h="63500">
                  <a:moveTo>
                    <a:pt x="317510" y="18928"/>
                  </a:moveTo>
                  <a:lnTo>
                    <a:pt x="370076" y="18928"/>
                  </a:lnTo>
                </a:path>
                <a:path w="1438275" h="63500">
                  <a:moveTo>
                    <a:pt x="424738" y="18928"/>
                  </a:moveTo>
                  <a:lnTo>
                    <a:pt x="431046" y="18928"/>
                  </a:lnTo>
                </a:path>
                <a:path w="1438275" h="63500">
                  <a:moveTo>
                    <a:pt x="635005" y="18928"/>
                  </a:moveTo>
                  <a:lnTo>
                    <a:pt x="641313" y="18928"/>
                  </a:lnTo>
                </a:path>
                <a:path w="1438275" h="63500">
                  <a:moveTo>
                    <a:pt x="775883" y="18928"/>
                  </a:moveTo>
                  <a:lnTo>
                    <a:pt x="782191" y="18928"/>
                  </a:lnTo>
                </a:path>
                <a:path w="1438275" h="63500">
                  <a:moveTo>
                    <a:pt x="946205" y="18928"/>
                  </a:moveTo>
                  <a:lnTo>
                    <a:pt x="952513" y="18928"/>
                  </a:lnTo>
                </a:path>
                <a:path w="1438275" h="63500">
                  <a:moveTo>
                    <a:pt x="1200622" y="18928"/>
                  </a:moveTo>
                  <a:lnTo>
                    <a:pt x="1206930" y="18928"/>
                  </a:lnTo>
                </a:path>
                <a:path w="1438275" h="63500">
                  <a:moveTo>
                    <a:pt x="1312072" y="18928"/>
                  </a:moveTo>
                  <a:lnTo>
                    <a:pt x="1320483" y="18928"/>
                  </a:lnTo>
                </a:path>
                <a:path w="1438275" h="63500">
                  <a:moveTo>
                    <a:pt x="88315" y="21031"/>
                  </a:moveTo>
                  <a:lnTo>
                    <a:pt x="96726" y="21031"/>
                  </a:lnTo>
                </a:path>
                <a:path w="1438275" h="63500">
                  <a:moveTo>
                    <a:pt x="248122" y="21031"/>
                  </a:moveTo>
                  <a:lnTo>
                    <a:pt x="252327" y="21031"/>
                  </a:lnTo>
                </a:path>
                <a:path w="1438275" h="63500">
                  <a:moveTo>
                    <a:pt x="323819" y="21031"/>
                  </a:moveTo>
                  <a:lnTo>
                    <a:pt x="365872" y="21031"/>
                  </a:lnTo>
                </a:path>
                <a:path w="1438275" h="63500">
                  <a:moveTo>
                    <a:pt x="428945" y="21031"/>
                  </a:moveTo>
                  <a:lnTo>
                    <a:pt x="433150" y="21031"/>
                  </a:lnTo>
                </a:path>
                <a:path w="1438275" h="63500">
                  <a:moveTo>
                    <a:pt x="635005" y="21031"/>
                  </a:moveTo>
                  <a:lnTo>
                    <a:pt x="641313" y="21031"/>
                  </a:lnTo>
                </a:path>
                <a:path w="1438275" h="63500">
                  <a:moveTo>
                    <a:pt x="775883" y="21031"/>
                  </a:moveTo>
                  <a:lnTo>
                    <a:pt x="782191" y="21031"/>
                  </a:lnTo>
                </a:path>
                <a:path w="1438275" h="63500">
                  <a:moveTo>
                    <a:pt x="946205" y="21031"/>
                  </a:moveTo>
                  <a:lnTo>
                    <a:pt x="952513" y="21031"/>
                  </a:lnTo>
                </a:path>
                <a:path w="1438275" h="63500">
                  <a:moveTo>
                    <a:pt x="1200622" y="21031"/>
                  </a:moveTo>
                  <a:lnTo>
                    <a:pt x="1204827" y="21031"/>
                  </a:lnTo>
                </a:path>
                <a:path w="1438275" h="63500">
                  <a:moveTo>
                    <a:pt x="1312072" y="21031"/>
                  </a:moveTo>
                  <a:lnTo>
                    <a:pt x="1320483" y="21031"/>
                  </a:lnTo>
                </a:path>
                <a:path w="1438275" h="63500">
                  <a:moveTo>
                    <a:pt x="88315" y="23134"/>
                  </a:moveTo>
                  <a:lnTo>
                    <a:pt x="96726" y="23134"/>
                  </a:lnTo>
                </a:path>
                <a:path w="1438275" h="63500">
                  <a:moveTo>
                    <a:pt x="248122" y="23134"/>
                  </a:moveTo>
                  <a:lnTo>
                    <a:pt x="252327" y="23134"/>
                  </a:lnTo>
                </a:path>
                <a:path w="1438275" h="63500">
                  <a:moveTo>
                    <a:pt x="323819" y="23134"/>
                  </a:moveTo>
                  <a:lnTo>
                    <a:pt x="365872" y="23134"/>
                  </a:lnTo>
                </a:path>
                <a:path w="1438275" h="63500">
                  <a:moveTo>
                    <a:pt x="428945" y="23134"/>
                  </a:moveTo>
                  <a:lnTo>
                    <a:pt x="433150" y="23134"/>
                  </a:lnTo>
                </a:path>
                <a:path w="1438275" h="63500">
                  <a:moveTo>
                    <a:pt x="635005" y="23134"/>
                  </a:moveTo>
                  <a:lnTo>
                    <a:pt x="641313" y="23134"/>
                  </a:lnTo>
                </a:path>
                <a:path w="1438275" h="63500">
                  <a:moveTo>
                    <a:pt x="775883" y="23134"/>
                  </a:moveTo>
                  <a:lnTo>
                    <a:pt x="782191" y="23134"/>
                  </a:lnTo>
                </a:path>
                <a:path w="1438275" h="63500">
                  <a:moveTo>
                    <a:pt x="946205" y="23134"/>
                  </a:moveTo>
                  <a:lnTo>
                    <a:pt x="952513" y="23134"/>
                  </a:lnTo>
                </a:path>
                <a:path w="1438275" h="63500">
                  <a:moveTo>
                    <a:pt x="1200622" y="23134"/>
                  </a:moveTo>
                  <a:lnTo>
                    <a:pt x="1204827" y="23134"/>
                  </a:lnTo>
                </a:path>
                <a:path w="1438275" h="63500">
                  <a:moveTo>
                    <a:pt x="1312072" y="23134"/>
                  </a:moveTo>
                  <a:lnTo>
                    <a:pt x="1320483" y="23134"/>
                  </a:lnTo>
                </a:path>
                <a:path w="1438275" h="63500">
                  <a:moveTo>
                    <a:pt x="88315" y="25237"/>
                  </a:moveTo>
                  <a:lnTo>
                    <a:pt x="96726" y="25237"/>
                  </a:lnTo>
                </a:path>
                <a:path w="1438275" h="63500">
                  <a:moveTo>
                    <a:pt x="248122" y="25237"/>
                  </a:moveTo>
                  <a:lnTo>
                    <a:pt x="252327" y="25237"/>
                  </a:lnTo>
                </a:path>
                <a:path w="1438275" h="63500">
                  <a:moveTo>
                    <a:pt x="332232" y="25237"/>
                  </a:moveTo>
                  <a:lnTo>
                    <a:pt x="357463" y="25237"/>
                  </a:lnTo>
                </a:path>
                <a:path w="1438275" h="63500">
                  <a:moveTo>
                    <a:pt x="428945" y="25237"/>
                  </a:moveTo>
                  <a:lnTo>
                    <a:pt x="433150" y="25237"/>
                  </a:lnTo>
                </a:path>
                <a:path w="1438275" h="63500">
                  <a:moveTo>
                    <a:pt x="635005" y="25237"/>
                  </a:moveTo>
                  <a:lnTo>
                    <a:pt x="641313" y="25237"/>
                  </a:lnTo>
                </a:path>
                <a:path w="1438275" h="63500">
                  <a:moveTo>
                    <a:pt x="775883" y="25237"/>
                  </a:moveTo>
                  <a:lnTo>
                    <a:pt x="782191" y="25237"/>
                  </a:lnTo>
                </a:path>
                <a:path w="1438275" h="63500">
                  <a:moveTo>
                    <a:pt x="946205" y="25237"/>
                  </a:moveTo>
                  <a:lnTo>
                    <a:pt x="952513" y="25237"/>
                  </a:lnTo>
                </a:path>
                <a:path w="1438275" h="63500">
                  <a:moveTo>
                    <a:pt x="1200622" y="25237"/>
                  </a:moveTo>
                  <a:lnTo>
                    <a:pt x="1204827" y="25237"/>
                  </a:lnTo>
                </a:path>
                <a:path w="1438275" h="63500">
                  <a:moveTo>
                    <a:pt x="1312072" y="25237"/>
                  </a:moveTo>
                  <a:lnTo>
                    <a:pt x="1320483" y="25237"/>
                  </a:lnTo>
                </a:path>
                <a:path w="1438275" h="63500">
                  <a:moveTo>
                    <a:pt x="88315" y="27340"/>
                  </a:moveTo>
                  <a:lnTo>
                    <a:pt x="96726" y="27340"/>
                  </a:lnTo>
                </a:path>
                <a:path w="1438275" h="63500">
                  <a:moveTo>
                    <a:pt x="246019" y="27340"/>
                  </a:moveTo>
                  <a:lnTo>
                    <a:pt x="252327" y="27340"/>
                  </a:lnTo>
                </a:path>
                <a:path w="1438275" h="63500">
                  <a:moveTo>
                    <a:pt x="428945" y="27340"/>
                  </a:moveTo>
                  <a:lnTo>
                    <a:pt x="433150" y="27340"/>
                  </a:lnTo>
                </a:path>
                <a:path w="1438275" h="63500">
                  <a:moveTo>
                    <a:pt x="635005" y="27340"/>
                  </a:moveTo>
                  <a:lnTo>
                    <a:pt x="641313" y="27340"/>
                  </a:lnTo>
                </a:path>
                <a:path w="1438275" h="63500">
                  <a:moveTo>
                    <a:pt x="775883" y="27340"/>
                  </a:moveTo>
                  <a:lnTo>
                    <a:pt x="782191" y="27340"/>
                  </a:lnTo>
                </a:path>
                <a:path w="1438275" h="63500">
                  <a:moveTo>
                    <a:pt x="946205" y="27340"/>
                  </a:moveTo>
                  <a:lnTo>
                    <a:pt x="952513" y="27340"/>
                  </a:lnTo>
                </a:path>
                <a:path w="1438275" h="63500">
                  <a:moveTo>
                    <a:pt x="1200622" y="27340"/>
                  </a:moveTo>
                  <a:lnTo>
                    <a:pt x="1204827" y="27340"/>
                  </a:lnTo>
                </a:path>
                <a:path w="1438275" h="63500">
                  <a:moveTo>
                    <a:pt x="1314175" y="27340"/>
                  </a:moveTo>
                  <a:lnTo>
                    <a:pt x="1322586" y="27340"/>
                  </a:lnTo>
                </a:path>
                <a:path w="1438275" h="63500">
                  <a:moveTo>
                    <a:pt x="88315" y="29443"/>
                  </a:moveTo>
                  <a:lnTo>
                    <a:pt x="96726" y="29443"/>
                  </a:lnTo>
                </a:path>
                <a:path w="1438275" h="63500">
                  <a:moveTo>
                    <a:pt x="246019" y="29443"/>
                  </a:moveTo>
                  <a:lnTo>
                    <a:pt x="250224" y="29443"/>
                  </a:lnTo>
                </a:path>
                <a:path w="1438275" h="63500">
                  <a:moveTo>
                    <a:pt x="428945" y="29443"/>
                  </a:moveTo>
                  <a:lnTo>
                    <a:pt x="435253" y="29443"/>
                  </a:lnTo>
                </a:path>
                <a:path w="1438275" h="63500">
                  <a:moveTo>
                    <a:pt x="635005" y="29443"/>
                  </a:moveTo>
                  <a:lnTo>
                    <a:pt x="641313" y="29443"/>
                  </a:lnTo>
                </a:path>
                <a:path w="1438275" h="63500">
                  <a:moveTo>
                    <a:pt x="775883" y="29443"/>
                  </a:moveTo>
                  <a:lnTo>
                    <a:pt x="782191" y="29443"/>
                  </a:lnTo>
                </a:path>
                <a:path w="1438275" h="63500">
                  <a:moveTo>
                    <a:pt x="946205" y="29443"/>
                  </a:moveTo>
                  <a:lnTo>
                    <a:pt x="952513" y="29443"/>
                  </a:lnTo>
                </a:path>
                <a:path w="1438275" h="63500">
                  <a:moveTo>
                    <a:pt x="1198519" y="29443"/>
                  </a:moveTo>
                  <a:lnTo>
                    <a:pt x="1202724" y="29443"/>
                  </a:lnTo>
                </a:path>
                <a:path w="1438275" h="63500">
                  <a:moveTo>
                    <a:pt x="1314175" y="29443"/>
                  </a:moveTo>
                  <a:lnTo>
                    <a:pt x="1322586" y="29443"/>
                  </a:lnTo>
                </a:path>
                <a:path w="1438275" h="63500">
                  <a:moveTo>
                    <a:pt x="88315" y="31546"/>
                  </a:moveTo>
                  <a:lnTo>
                    <a:pt x="96726" y="31546"/>
                  </a:lnTo>
                </a:path>
                <a:path w="1438275" h="63500">
                  <a:moveTo>
                    <a:pt x="246019" y="31546"/>
                  </a:moveTo>
                  <a:lnTo>
                    <a:pt x="250224" y="31546"/>
                  </a:lnTo>
                </a:path>
                <a:path w="1438275" h="63500">
                  <a:moveTo>
                    <a:pt x="431048" y="31546"/>
                  </a:moveTo>
                  <a:lnTo>
                    <a:pt x="435253" y="31546"/>
                  </a:lnTo>
                </a:path>
                <a:path w="1438275" h="63500">
                  <a:moveTo>
                    <a:pt x="635005" y="31546"/>
                  </a:moveTo>
                  <a:lnTo>
                    <a:pt x="641313" y="31546"/>
                  </a:lnTo>
                </a:path>
                <a:path w="1438275" h="63500">
                  <a:moveTo>
                    <a:pt x="775883" y="31546"/>
                  </a:moveTo>
                  <a:lnTo>
                    <a:pt x="782191" y="31546"/>
                  </a:lnTo>
                </a:path>
                <a:path w="1438275" h="63500">
                  <a:moveTo>
                    <a:pt x="946205" y="31546"/>
                  </a:moveTo>
                  <a:lnTo>
                    <a:pt x="952513" y="31546"/>
                  </a:lnTo>
                </a:path>
                <a:path w="1438275" h="63500">
                  <a:moveTo>
                    <a:pt x="1198519" y="31546"/>
                  </a:moveTo>
                  <a:lnTo>
                    <a:pt x="1202724" y="31546"/>
                  </a:lnTo>
                </a:path>
                <a:path w="1438275" h="63500">
                  <a:moveTo>
                    <a:pt x="1314175" y="31546"/>
                  </a:moveTo>
                  <a:lnTo>
                    <a:pt x="1322586" y="31546"/>
                  </a:lnTo>
                </a:path>
                <a:path w="1438275" h="63500">
                  <a:moveTo>
                    <a:pt x="88315" y="33649"/>
                  </a:moveTo>
                  <a:lnTo>
                    <a:pt x="96726" y="33649"/>
                  </a:lnTo>
                </a:path>
                <a:path w="1438275" h="63500">
                  <a:moveTo>
                    <a:pt x="246019" y="33649"/>
                  </a:moveTo>
                  <a:lnTo>
                    <a:pt x="250224" y="33649"/>
                  </a:lnTo>
                </a:path>
                <a:path w="1438275" h="63500">
                  <a:moveTo>
                    <a:pt x="431048" y="33649"/>
                  </a:moveTo>
                  <a:lnTo>
                    <a:pt x="435253" y="33649"/>
                  </a:lnTo>
                </a:path>
                <a:path w="1438275" h="63500">
                  <a:moveTo>
                    <a:pt x="635005" y="33649"/>
                  </a:moveTo>
                  <a:lnTo>
                    <a:pt x="641313" y="33649"/>
                  </a:lnTo>
                </a:path>
                <a:path w="1438275" h="63500">
                  <a:moveTo>
                    <a:pt x="775883" y="33649"/>
                  </a:moveTo>
                  <a:lnTo>
                    <a:pt x="782191" y="33649"/>
                  </a:lnTo>
                </a:path>
                <a:path w="1438275" h="63500">
                  <a:moveTo>
                    <a:pt x="946205" y="33649"/>
                  </a:moveTo>
                  <a:lnTo>
                    <a:pt x="952513" y="33649"/>
                  </a:lnTo>
                </a:path>
                <a:path w="1438275" h="63500">
                  <a:moveTo>
                    <a:pt x="1198519" y="33649"/>
                  </a:moveTo>
                  <a:lnTo>
                    <a:pt x="1202724" y="33649"/>
                  </a:lnTo>
                </a:path>
                <a:path w="1438275" h="63500">
                  <a:moveTo>
                    <a:pt x="1314175" y="33649"/>
                  </a:moveTo>
                  <a:lnTo>
                    <a:pt x="1322586" y="33649"/>
                  </a:lnTo>
                </a:path>
                <a:path w="1438275" h="63500">
                  <a:moveTo>
                    <a:pt x="88315" y="35753"/>
                  </a:moveTo>
                  <a:lnTo>
                    <a:pt x="96726" y="35753"/>
                  </a:lnTo>
                </a:path>
                <a:path w="1438275" h="63500">
                  <a:moveTo>
                    <a:pt x="243916" y="35753"/>
                  </a:moveTo>
                  <a:lnTo>
                    <a:pt x="250224" y="35753"/>
                  </a:lnTo>
                </a:path>
                <a:path w="1438275" h="63500">
                  <a:moveTo>
                    <a:pt x="431048" y="35753"/>
                  </a:moveTo>
                  <a:lnTo>
                    <a:pt x="435253" y="35753"/>
                  </a:lnTo>
                </a:path>
                <a:path w="1438275" h="63500">
                  <a:moveTo>
                    <a:pt x="635005" y="35753"/>
                  </a:moveTo>
                  <a:lnTo>
                    <a:pt x="641313" y="35753"/>
                  </a:lnTo>
                </a:path>
                <a:path w="1438275" h="63500">
                  <a:moveTo>
                    <a:pt x="775883" y="35753"/>
                  </a:moveTo>
                  <a:lnTo>
                    <a:pt x="782191" y="35753"/>
                  </a:lnTo>
                </a:path>
                <a:path w="1438275" h="63500">
                  <a:moveTo>
                    <a:pt x="946205" y="35753"/>
                  </a:moveTo>
                  <a:lnTo>
                    <a:pt x="952513" y="35753"/>
                  </a:lnTo>
                </a:path>
                <a:path w="1438275" h="63500">
                  <a:moveTo>
                    <a:pt x="1198519" y="35753"/>
                  </a:moveTo>
                  <a:lnTo>
                    <a:pt x="1202724" y="35753"/>
                  </a:lnTo>
                </a:path>
                <a:path w="1438275" h="63500">
                  <a:moveTo>
                    <a:pt x="1314175" y="35753"/>
                  </a:moveTo>
                  <a:lnTo>
                    <a:pt x="1322586" y="35753"/>
                  </a:lnTo>
                </a:path>
                <a:path w="1438275" h="63500">
                  <a:moveTo>
                    <a:pt x="88315" y="37856"/>
                  </a:moveTo>
                  <a:lnTo>
                    <a:pt x="96726" y="37856"/>
                  </a:lnTo>
                </a:path>
                <a:path w="1438275" h="63500">
                  <a:moveTo>
                    <a:pt x="243916" y="37856"/>
                  </a:moveTo>
                  <a:lnTo>
                    <a:pt x="248121" y="37856"/>
                  </a:lnTo>
                </a:path>
                <a:path w="1438275" h="63500">
                  <a:moveTo>
                    <a:pt x="431048" y="37856"/>
                  </a:moveTo>
                  <a:lnTo>
                    <a:pt x="439458" y="37856"/>
                  </a:lnTo>
                </a:path>
                <a:path w="1438275" h="63500">
                  <a:moveTo>
                    <a:pt x="635005" y="37856"/>
                  </a:moveTo>
                  <a:lnTo>
                    <a:pt x="641313" y="37856"/>
                  </a:lnTo>
                </a:path>
                <a:path w="1438275" h="63500">
                  <a:moveTo>
                    <a:pt x="775883" y="37856"/>
                  </a:moveTo>
                  <a:lnTo>
                    <a:pt x="782191" y="37856"/>
                  </a:lnTo>
                </a:path>
                <a:path w="1438275" h="63500">
                  <a:moveTo>
                    <a:pt x="946205" y="37856"/>
                  </a:moveTo>
                  <a:lnTo>
                    <a:pt x="952513" y="37856"/>
                  </a:lnTo>
                </a:path>
                <a:path w="1438275" h="63500">
                  <a:moveTo>
                    <a:pt x="1198519" y="37856"/>
                  </a:moveTo>
                  <a:lnTo>
                    <a:pt x="1202724" y="37856"/>
                  </a:lnTo>
                </a:path>
                <a:path w="1438275" h="63500">
                  <a:moveTo>
                    <a:pt x="1318366" y="37856"/>
                  </a:moveTo>
                  <a:lnTo>
                    <a:pt x="1324674" y="37856"/>
                  </a:lnTo>
                </a:path>
                <a:path w="1438275" h="63500">
                  <a:moveTo>
                    <a:pt x="88315" y="39959"/>
                  </a:moveTo>
                  <a:lnTo>
                    <a:pt x="96726" y="39959"/>
                  </a:lnTo>
                </a:path>
                <a:path w="1438275" h="63500">
                  <a:moveTo>
                    <a:pt x="243916" y="39959"/>
                  </a:moveTo>
                  <a:lnTo>
                    <a:pt x="248121" y="39959"/>
                  </a:lnTo>
                </a:path>
                <a:path w="1438275" h="63500">
                  <a:moveTo>
                    <a:pt x="433151" y="39959"/>
                  </a:moveTo>
                  <a:lnTo>
                    <a:pt x="439459" y="39959"/>
                  </a:lnTo>
                </a:path>
                <a:path w="1438275" h="63500">
                  <a:moveTo>
                    <a:pt x="635005" y="39959"/>
                  </a:moveTo>
                  <a:lnTo>
                    <a:pt x="641313" y="39959"/>
                  </a:lnTo>
                </a:path>
                <a:path w="1438275" h="63500">
                  <a:moveTo>
                    <a:pt x="775883" y="39959"/>
                  </a:moveTo>
                  <a:lnTo>
                    <a:pt x="782191" y="39959"/>
                  </a:lnTo>
                </a:path>
                <a:path w="1438275" h="63500">
                  <a:moveTo>
                    <a:pt x="946205" y="39959"/>
                  </a:moveTo>
                  <a:lnTo>
                    <a:pt x="952513" y="39959"/>
                  </a:lnTo>
                </a:path>
                <a:path w="1438275" h="63500">
                  <a:moveTo>
                    <a:pt x="1194313" y="39959"/>
                  </a:moveTo>
                  <a:lnTo>
                    <a:pt x="1200621" y="39959"/>
                  </a:lnTo>
                </a:path>
                <a:path w="1438275" h="63500">
                  <a:moveTo>
                    <a:pt x="1318366" y="39959"/>
                  </a:moveTo>
                  <a:lnTo>
                    <a:pt x="1324674" y="39959"/>
                  </a:lnTo>
                </a:path>
                <a:path w="1438275" h="63500">
                  <a:moveTo>
                    <a:pt x="88315" y="42062"/>
                  </a:moveTo>
                  <a:lnTo>
                    <a:pt x="96726" y="42062"/>
                  </a:lnTo>
                </a:path>
                <a:path w="1438275" h="63500">
                  <a:moveTo>
                    <a:pt x="239709" y="42062"/>
                  </a:moveTo>
                  <a:lnTo>
                    <a:pt x="248120" y="42062"/>
                  </a:lnTo>
                </a:path>
                <a:path w="1438275" h="63500">
                  <a:moveTo>
                    <a:pt x="433151" y="42062"/>
                  </a:moveTo>
                  <a:lnTo>
                    <a:pt x="439459" y="42062"/>
                  </a:lnTo>
                </a:path>
                <a:path w="1438275" h="63500">
                  <a:moveTo>
                    <a:pt x="635005" y="42062"/>
                  </a:moveTo>
                  <a:lnTo>
                    <a:pt x="641313" y="42062"/>
                  </a:lnTo>
                </a:path>
                <a:path w="1438275" h="63500">
                  <a:moveTo>
                    <a:pt x="775883" y="42062"/>
                  </a:moveTo>
                  <a:lnTo>
                    <a:pt x="782191" y="42062"/>
                  </a:lnTo>
                </a:path>
                <a:path w="1438275" h="63500">
                  <a:moveTo>
                    <a:pt x="946205" y="42062"/>
                  </a:moveTo>
                  <a:lnTo>
                    <a:pt x="952513" y="42062"/>
                  </a:lnTo>
                </a:path>
                <a:path w="1438275" h="63500">
                  <a:moveTo>
                    <a:pt x="1194313" y="42062"/>
                  </a:moveTo>
                  <a:lnTo>
                    <a:pt x="1200621" y="42062"/>
                  </a:lnTo>
                </a:path>
                <a:path w="1438275" h="63500">
                  <a:moveTo>
                    <a:pt x="1318366" y="42062"/>
                  </a:moveTo>
                  <a:lnTo>
                    <a:pt x="1324674" y="42062"/>
                  </a:lnTo>
                </a:path>
                <a:path w="1438275" h="63500">
                  <a:moveTo>
                    <a:pt x="88315" y="44165"/>
                  </a:moveTo>
                  <a:lnTo>
                    <a:pt x="96726" y="44165"/>
                  </a:lnTo>
                </a:path>
                <a:path w="1438275" h="63500">
                  <a:moveTo>
                    <a:pt x="239709" y="44165"/>
                  </a:moveTo>
                  <a:lnTo>
                    <a:pt x="248120" y="44165"/>
                  </a:lnTo>
                </a:path>
                <a:path w="1438275" h="63500">
                  <a:moveTo>
                    <a:pt x="433151" y="44165"/>
                  </a:moveTo>
                  <a:lnTo>
                    <a:pt x="439459" y="44165"/>
                  </a:lnTo>
                </a:path>
                <a:path w="1438275" h="63500">
                  <a:moveTo>
                    <a:pt x="635005" y="44165"/>
                  </a:moveTo>
                  <a:lnTo>
                    <a:pt x="641313" y="44165"/>
                  </a:lnTo>
                </a:path>
                <a:path w="1438275" h="63500">
                  <a:moveTo>
                    <a:pt x="775883" y="44165"/>
                  </a:moveTo>
                  <a:lnTo>
                    <a:pt x="782191" y="44165"/>
                  </a:lnTo>
                </a:path>
                <a:path w="1438275" h="63500">
                  <a:moveTo>
                    <a:pt x="946205" y="44165"/>
                  </a:moveTo>
                  <a:lnTo>
                    <a:pt x="952513" y="44165"/>
                  </a:lnTo>
                </a:path>
                <a:path w="1438275" h="63500">
                  <a:moveTo>
                    <a:pt x="1194313" y="44165"/>
                  </a:moveTo>
                  <a:lnTo>
                    <a:pt x="1200621" y="44165"/>
                  </a:lnTo>
                </a:path>
                <a:path w="1438275" h="63500">
                  <a:moveTo>
                    <a:pt x="1318366" y="44165"/>
                  </a:moveTo>
                  <a:lnTo>
                    <a:pt x="1324674" y="44165"/>
                  </a:lnTo>
                </a:path>
                <a:path w="1438275" h="63500">
                  <a:moveTo>
                    <a:pt x="88315" y="46268"/>
                  </a:moveTo>
                  <a:lnTo>
                    <a:pt x="96726" y="46268"/>
                  </a:lnTo>
                </a:path>
                <a:path w="1438275" h="63500">
                  <a:moveTo>
                    <a:pt x="239709" y="46268"/>
                  </a:moveTo>
                  <a:lnTo>
                    <a:pt x="246017" y="46268"/>
                  </a:lnTo>
                </a:path>
                <a:path w="1438275" h="63500">
                  <a:moveTo>
                    <a:pt x="433151" y="46268"/>
                  </a:moveTo>
                  <a:lnTo>
                    <a:pt x="441561" y="46268"/>
                  </a:lnTo>
                </a:path>
                <a:path w="1438275" h="63500">
                  <a:moveTo>
                    <a:pt x="635005" y="46268"/>
                  </a:moveTo>
                  <a:lnTo>
                    <a:pt x="641313" y="46268"/>
                  </a:lnTo>
                </a:path>
                <a:path w="1438275" h="63500">
                  <a:moveTo>
                    <a:pt x="775883" y="46268"/>
                  </a:moveTo>
                  <a:lnTo>
                    <a:pt x="782191" y="46268"/>
                  </a:lnTo>
                </a:path>
                <a:path w="1438275" h="63500">
                  <a:moveTo>
                    <a:pt x="946205" y="46268"/>
                  </a:moveTo>
                  <a:lnTo>
                    <a:pt x="952513" y="46268"/>
                  </a:lnTo>
                </a:path>
                <a:path w="1438275" h="63500">
                  <a:moveTo>
                    <a:pt x="1194313" y="46268"/>
                  </a:moveTo>
                  <a:lnTo>
                    <a:pt x="1200621" y="46268"/>
                  </a:lnTo>
                </a:path>
                <a:path w="1438275" h="63500">
                  <a:moveTo>
                    <a:pt x="1318366" y="46268"/>
                  </a:moveTo>
                  <a:lnTo>
                    <a:pt x="1324674" y="46268"/>
                  </a:lnTo>
                </a:path>
                <a:path w="1438275" h="63500">
                  <a:moveTo>
                    <a:pt x="88315" y="48371"/>
                  </a:moveTo>
                  <a:lnTo>
                    <a:pt x="96726" y="48371"/>
                  </a:lnTo>
                </a:path>
                <a:path w="1438275" h="63500">
                  <a:moveTo>
                    <a:pt x="239709" y="48371"/>
                  </a:moveTo>
                  <a:lnTo>
                    <a:pt x="246017" y="48371"/>
                  </a:lnTo>
                </a:path>
                <a:path w="1438275" h="63500">
                  <a:moveTo>
                    <a:pt x="435254" y="48371"/>
                  </a:moveTo>
                  <a:lnTo>
                    <a:pt x="441562" y="48371"/>
                  </a:lnTo>
                </a:path>
                <a:path w="1438275" h="63500">
                  <a:moveTo>
                    <a:pt x="635005" y="48371"/>
                  </a:moveTo>
                  <a:lnTo>
                    <a:pt x="641313" y="48371"/>
                  </a:lnTo>
                </a:path>
                <a:path w="1438275" h="63500">
                  <a:moveTo>
                    <a:pt x="775883" y="48371"/>
                  </a:moveTo>
                  <a:lnTo>
                    <a:pt x="782191" y="48371"/>
                  </a:lnTo>
                </a:path>
                <a:path w="1438275" h="63500">
                  <a:moveTo>
                    <a:pt x="946205" y="48371"/>
                  </a:moveTo>
                  <a:lnTo>
                    <a:pt x="952513" y="48371"/>
                  </a:lnTo>
                </a:path>
                <a:path w="1438275" h="63500">
                  <a:moveTo>
                    <a:pt x="1192209" y="48371"/>
                  </a:moveTo>
                  <a:lnTo>
                    <a:pt x="1198517" y="48371"/>
                  </a:lnTo>
                </a:path>
                <a:path w="1438275" h="63500">
                  <a:moveTo>
                    <a:pt x="1320469" y="48371"/>
                  </a:moveTo>
                  <a:lnTo>
                    <a:pt x="1328880" y="48371"/>
                  </a:lnTo>
                </a:path>
                <a:path w="1438275" h="63500">
                  <a:moveTo>
                    <a:pt x="88315" y="50459"/>
                  </a:moveTo>
                  <a:lnTo>
                    <a:pt x="96726" y="50459"/>
                  </a:lnTo>
                </a:path>
                <a:path w="1438275" h="63500">
                  <a:moveTo>
                    <a:pt x="237606" y="50459"/>
                  </a:moveTo>
                  <a:lnTo>
                    <a:pt x="246017" y="50459"/>
                  </a:lnTo>
                </a:path>
                <a:path w="1438275" h="63500">
                  <a:moveTo>
                    <a:pt x="435254" y="50459"/>
                  </a:moveTo>
                  <a:lnTo>
                    <a:pt x="441562" y="50459"/>
                  </a:lnTo>
                </a:path>
                <a:path w="1438275" h="63500">
                  <a:moveTo>
                    <a:pt x="635005" y="50459"/>
                  </a:moveTo>
                  <a:lnTo>
                    <a:pt x="641313" y="50459"/>
                  </a:lnTo>
                </a:path>
                <a:path w="1438275" h="63500">
                  <a:moveTo>
                    <a:pt x="775883" y="50459"/>
                  </a:moveTo>
                  <a:lnTo>
                    <a:pt x="782191" y="50459"/>
                  </a:lnTo>
                </a:path>
                <a:path w="1438275" h="63500">
                  <a:moveTo>
                    <a:pt x="946205" y="50459"/>
                  </a:moveTo>
                  <a:lnTo>
                    <a:pt x="952513" y="50459"/>
                  </a:lnTo>
                </a:path>
                <a:path w="1438275" h="63500">
                  <a:moveTo>
                    <a:pt x="1192209" y="50459"/>
                  </a:moveTo>
                  <a:lnTo>
                    <a:pt x="1198517" y="50459"/>
                  </a:lnTo>
                </a:path>
                <a:path w="1438275" h="63500">
                  <a:moveTo>
                    <a:pt x="1320469" y="50459"/>
                  </a:moveTo>
                  <a:lnTo>
                    <a:pt x="1328880" y="50459"/>
                  </a:lnTo>
                </a:path>
                <a:path w="1438275" h="63500">
                  <a:moveTo>
                    <a:pt x="88315" y="52562"/>
                  </a:moveTo>
                  <a:lnTo>
                    <a:pt x="96726" y="52562"/>
                  </a:lnTo>
                </a:path>
                <a:path w="1438275" h="63500">
                  <a:moveTo>
                    <a:pt x="237606" y="52562"/>
                  </a:moveTo>
                  <a:lnTo>
                    <a:pt x="243914" y="52562"/>
                  </a:lnTo>
                </a:path>
                <a:path w="1438275" h="63500">
                  <a:moveTo>
                    <a:pt x="435254" y="52562"/>
                  </a:moveTo>
                  <a:lnTo>
                    <a:pt x="443665" y="52562"/>
                  </a:lnTo>
                </a:path>
                <a:path w="1438275" h="63500">
                  <a:moveTo>
                    <a:pt x="635005" y="52562"/>
                  </a:moveTo>
                  <a:lnTo>
                    <a:pt x="641313" y="52562"/>
                  </a:lnTo>
                </a:path>
                <a:path w="1438275" h="63500">
                  <a:moveTo>
                    <a:pt x="775883" y="52562"/>
                  </a:moveTo>
                  <a:lnTo>
                    <a:pt x="782191" y="52562"/>
                  </a:lnTo>
                </a:path>
                <a:path w="1438275" h="63500">
                  <a:moveTo>
                    <a:pt x="946205" y="52562"/>
                  </a:moveTo>
                  <a:lnTo>
                    <a:pt x="952513" y="52562"/>
                  </a:lnTo>
                </a:path>
                <a:path w="1438275" h="63500">
                  <a:moveTo>
                    <a:pt x="1192209" y="52562"/>
                  </a:moveTo>
                  <a:lnTo>
                    <a:pt x="1198517" y="52562"/>
                  </a:lnTo>
                </a:path>
                <a:path w="1438275" h="63500">
                  <a:moveTo>
                    <a:pt x="1320469" y="52562"/>
                  </a:moveTo>
                  <a:lnTo>
                    <a:pt x="1328880" y="52562"/>
                  </a:lnTo>
                </a:path>
                <a:path w="1438275" h="63500">
                  <a:moveTo>
                    <a:pt x="88315" y="54665"/>
                  </a:moveTo>
                  <a:lnTo>
                    <a:pt x="96726" y="54665"/>
                  </a:lnTo>
                </a:path>
                <a:path w="1438275" h="63500">
                  <a:moveTo>
                    <a:pt x="237606" y="54665"/>
                  </a:moveTo>
                  <a:lnTo>
                    <a:pt x="243914" y="54665"/>
                  </a:lnTo>
                </a:path>
                <a:path w="1438275" h="63500">
                  <a:moveTo>
                    <a:pt x="435254" y="54665"/>
                  </a:moveTo>
                  <a:lnTo>
                    <a:pt x="443665" y="54665"/>
                  </a:lnTo>
                </a:path>
                <a:path w="1438275" h="63500">
                  <a:moveTo>
                    <a:pt x="635005" y="54665"/>
                  </a:moveTo>
                  <a:lnTo>
                    <a:pt x="641313" y="54665"/>
                  </a:lnTo>
                </a:path>
                <a:path w="1438275" h="63500">
                  <a:moveTo>
                    <a:pt x="775883" y="54665"/>
                  </a:moveTo>
                  <a:lnTo>
                    <a:pt x="782191" y="54665"/>
                  </a:lnTo>
                </a:path>
                <a:path w="1438275" h="63500">
                  <a:moveTo>
                    <a:pt x="946205" y="54665"/>
                  </a:moveTo>
                  <a:lnTo>
                    <a:pt x="952513" y="54665"/>
                  </a:lnTo>
                </a:path>
                <a:path w="1438275" h="63500">
                  <a:moveTo>
                    <a:pt x="1192209" y="54665"/>
                  </a:moveTo>
                  <a:lnTo>
                    <a:pt x="1198517" y="54665"/>
                  </a:lnTo>
                </a:path>
                <a:path w="1438275" h="63500">
                  <a:moveTo>
                    <a:pt x="1320469" y="54665"/>
                  </a:moveTo>
                  <a:lnTo>
                    <a:pt x="1328880" y="54665"/>
                  </a:lnTo>
                </a:path>
                <a:path w="1438275" h="63500">
                  <a:moveTo>
                    <a:pt x="88315" y="56768"/>
                  </a:moveTo>
                  <a:lnTo>
                    <a:pt x="96726" y="56768"/>
                  </a:lnTo>
                </a:path>
                <a:path w="1438275" h="63500">
                  <a:moveTo>
                    <a:pt x="237606" y="56768"/>
                  </a:moveTo>
                  <a:lnTo>
                    <a:pt x="243914" y="56768"/>
                  </a:lnTo>
                </a:path>
                <a:path w="1438275" h="63500">
                  <a:moveTo>
                    <a:pt x="439460" y="56768"/>
                  </a:moveTo>
                  <a:lnTo>
                    <a:pt x="443665" y="56768"/>
                  </a:lnTo>
                </a:path>
                <a:path w="1438275" h="63500">
                  <a:moveTo>
                    <a:pt x="635005" y="56768"/>
                  </a:moveTo>
                  <a:lnTo>
                    <a:pt x="641313" y="56768"/>
                  </a:lnTo>
                </a:path>
                <a:path w="1438275" h="63500">
                  <a:moveTo>
                    <a:pt x="775883" y="56768"/>
                  </a:moveTo>
                  <a:lnTo>
                    <a:pt x="782191" y="56768"/>
                  </a:lnTo>
                </a:path>
                <a:path w="1438275" h="63500">
                  <a:moveTo>
                    <a:pt x="946205" y="56768"/>
                  </a:moveTo>
                  <a:lnTo>
                    <a:pt x="952513" y="56768"/>
                  </a:lnTo>
                </a:path>
                <a:path w="1438275" h="63500">
                  <a:moveTo>
                    <a:pt x="1192209" y="56768"/>
                  </a:moveTo>
                  <a:lnTo>
                    <a:pt x="1198517" y="56768"/>
                  </a:lnTo>
                </a:path>
                <a:path w="1438275" h="63500">
                  <a:moveTo>
                    <a:pt x="1320469" y="56768"/>
                  </a:moveTo>
                  <a:lnTo>
                    <a:pt x="1328880" y="56768"/>
                  </a:lnTo>
                </a:path>
                <a:path w="1438275" h="63500">
                  <a:moveTo>
                    <a:pt x="82006" y="58872"/>
                  </a:moveTo>
                  <a:lnTo>
                    <a:pt x="105135" y="58872"/>
                  </a:lnTo>
                </a:path>
                <a:path w="1438275" h="63500">
                  <a:moveTo>
                    <a:pt x="227091" y="58872"/>
                  </a:moveTo>
                  <a:lnTo>
                    <a:pt x="248117" y="58872"/>
                  </a:lnTo>
                </a:path>
                <a:path w="1438275" h="63500">
                  <a:moveTo>
                    <a:pt x="433151" y="58872"/>
                  </a:moveTo>
                  <a:lnTo>
                    <a:pt x="454177" y="58872"/>
                  </a:lnTo>
                </a:path>
                <a:path w="1438275" h="63500">
                  <a:moveTo>
                    <a:pt x="628695" y="58872"/>
                  </a:moveTo>
                  <a:lnTo>
                    <a:pt x="649722" y="58872"/>
                  </a:lnTo>
                </a:path>
                <a:path w="1438275" h="63500">
                  <a:moveTo>
                    <a:pt x="769574" y="58872"/>
                  </a:moveTo>
                  <a:lnTo>
                    <a:pt x="790600" y="58872"/>
                  </a:lnTo>
                </a:path>
                <a:path w="1438275" h="63500">
                  <a:moveTo>
                    <a:pt x="941999" y="58872"/>
                  </a:moveTo>
                  <a:lnTo>
                    <a:pt x="963026" y="58872"/>
                  </a:lnTo>
                </a:path>
                <a:path w="1438275" h="63500">
                  <a:moveTo>
                    <a:pt x="1181694" y="58872"/>
                  </a:moveTo>
                  <a:lnTo>
                    <a:pt x="1202720" y="58872"/>
                  </a:lnTo>
                </a:path>
                <a:path w="1438275" h="63500">
                  <a:moveTo>
                    <a:pt x="1318366" y="58872"/>
                  </a:moveTo>
                  <a:lnTo>
                    <a:pt x="1337290" y="58872"/>
                  </a:lnTo>
                </a:path>
                <a:path w="1438275" h="63500">
                  <a:moveTo>
                    <a:pt x="73593" y="60975"/>
                  </a:moveTo>
                  <a:lnTo>
                    <a:pt x="113544" y="60975"/>
                  </a:lnTo>
                </a:path>
                <a:path w="1438275" h="63500">
                  <a:moveTo>
                    <a:pt x="218678" y="60975"/>
                  </a:moveTo>
                  <a:lnTo>
                    <a:pt x="256526" y="60975"/>
                  </a:lnTo>
                </a:path>
                <a:path w="1438275" h="63500">
                  <a:moveTo>
                    <a:pt x="424738" y="60975"/>
                  </a:moveTo>
                  <a:lnTo>
                    <a:pt x="462586" y="60975"/>
                  </a:lnTo>
                </a:path>
                <a:path w="1438275" h="63500">
                  <a:moveTo>
                    <a:pt x="620298" y="60975"/>
                  </a:moveTo>
                  <a:lnTo>
                    <a:pt x="658146" y="60975"/>
                  </a:lnTo>
                </a:path>
                <a:path w="1438275" h="63500">
                  <a:moveTo>
                    <a:pt x="761177" y="60975"/>
                  </a:moveTo>
                  <a:lnTo>
                    <a:pt x="799024" y="60975"/>
                  </a:lnTo>
                </a:path>
                <a:path w="1438275" h="63500">
                  <a:moveTo>
                    <a:pt x="933587" y="60975"/>
                  </a:moveTo>
                  <a:lnTo>
                    <a:pt x="971435" y="60975"/>
                  </a:lnTo>
                </a:path>
                <a:path w="1438275" h="63500">
                  <a:moveTo>
                    <a:pt x="1173297" y="60975"/>
                  </a:moveTo>
                  <a:lnTo>
                    <a:pt x="1211145" y="60975"/>
                  </a:lnTo>
                </a:path>
                <a:path w="1438275" h="63500">
                  <a:moveTo>
                    <a:pt x="1309969" y="60975"/>
                  </a:moveTo>
                  <a:lnTo>
                    <a:pt x="1345714" y="60975"/>
                  </a:lnTo>
                </a:path>
                <a:path w="1438275" h="63500">
                  <a:moveTo>
                    <a:pt x="67284" y="63078"/>
                  </a:moveTo>
                  <a:lnTo>
                    <a:pt x="117748" y="63078"/>
                  </a:lnTo>
                </a:path>
                <a:path w="1438275" h="63500">
                  <a:moveTo>
                    <a:pt x="214472" y="63078"/>
                  </a:moveTo>
                  <a:lnTo>
                    <a:pt x="260730" y="63078"/>
                  </a:lnTo>
                </a:path>
                <a:path w="1438275" h="63500">
                  <a:moveTo>
                    <a:pt x="616092" y="63078"/>
                  </a:moveTo>
                  <a:lnTo>
                    <a:pt x="662350" y="63078"/>
                  </a:lnTo>
                </a:path>
                <a:path w="1438275" h="63500">
                  <a:moveTo>
                    <a:pt x="756970" y="63078"/>
                  </a:moveTo>
                  <a:lnTo>
                    <a:pt x="803229" y="63078"/>
                  </a:lnTo>
                </a:path>
                <a:path w="1438275" h="63500">
                  <a:moveTo>
                    <a:pt x="1169090" y="63078"/>
                  </a:moveTo>
                  <a:lnTo>
                    <a:pt x="1215349" y="63078"/>
                  </a:lnTo>
                </a:path>
                <a:path w="1438275" h="63500">
                  <a:moveTo>
                    <a:pt x="1303660" y="63078"/>
                  </a:moveTo>
                  <a:lnTo>
                    <a:pt x="1352021" y="630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488530" y="4661672"/>
              <a:ext cx="254424" cy="82005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841778" y="4659569"/>
              <a:ext cx="107236" cy="84109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033116" y="4661672"/>
              <a:ext cx="252320" cy="82005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346405" y="4659569"/>
              <a:ext cx="109339" cy="84109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5586115" y="4661672"/>
              <a:ext cx="248113" cy="82005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509561" y="4744730"/>
              <a:ext cx="1312545" cy="12700"/>
            </a:xfrm>
            <a:custGeom>
              <a:avLst/>
              <a:gdLst/>
              <a:ahLst/>
              <a:cxnLst/>
              <a:rect l="l" t="t" r="r" b="b"/>
              <a:pathLst>
                <a:path w="1312545" h="12700">
                  <a:moveTo>
                    <a:pt x="0" y="0"/>
                  </a:moveTo>
                  <a:lnTo>
                    <a:pt x="75695" y="0"/>
                  </a:lnTo>
                </a:path>
                <a:path w="1312545" h="12700">
                  <a:moveTo>
                    <a:pt x="147172" y="0"/>
                  </a:moveTo>
                  <a:lnTo>
                    <a:pt x="218663" y="0"/>
                  </a:lnTo>
                </a:path>
                <a:path w="1312545" h="12700">
                  <a:moveTo>
                    <a:pt x="353232" y="0"/>
                  </a:moveTo>
                  <a:lnTo>
                    <a:pt x="424723" y="0"/>
                  </a:lnTo>
                </a:path>
                <a:path w="1312545" h="12700">
                  <a:moveTo>
                    <a:pt x="548792" y="0"/>
                  </a:moveTo>
                  <a:lnTo>
                    <a:pt x="620282" y="0"/>
                  </a:lnTo>
                </a:path>
                <a:path w="1312545" h="12700">
                  <a:moveTo>
                    <a:pt x="689670" y="0"/>
                  </a:moveTo>
                  <a:lnTo>
                    <a:pt x="761161" y="0"/>
                  </a:lnTo>
                </a:path>
                <a:path w="1312545" h="12700">
                  <a:moveTo>
                    <a:pt x="862081" y="0"/>
                  </a:moveTo>
                  <a:lnTo>
                    <a:pt x="933571" y="0"/>
                  </a:lnTo>
                </a:path>
                <a:path w="1312545" h="12700">
                  <a:moveTo>
                    <a:pt x="1101791" y="0"/>
                  </a:moveTo>
                  <a:lnTo>
                    <a:pt x="1177486" y="0"/>
                  </a:lnTo>
                </a:path>
                <a:path w="1312545" h="12700">
                  <a:moveTo>
                    <a:pt x="1236360" y="0"/>
                  </a:moveTo>
                  <a:lnTo>
                    <a:pt x="1312055" y="0"/>
                  </a:lnTo>
                </a:path>
                <a:path w="1312545" h="12700">
                  <a:moveTo>
                    <a:pt x="6294" y="2103"/>
                  </a:moveTo>
                  <a:lnTo>
                    <a:pt x="73579" y="2103"/>
                  </a:lnTo>
                </a:path>
                <a:path w="1312545" h="12700">
                  <a:moveTo>
                    <a:pt x="151378" y="2103"/>
                  </a:moveTo>
                  <a:lnTo>
                    <a:pt x="216561" y="2103"/>
                  </a:lnTo>
                </a:path>
                <a:path w="1312545" h="12700">
                  <a:moveTo>
                    <a:pt x="355335" y="2103"/>
                  </a:moveTo>
                  <a:lnTo>
                    <a:pt x="422620" y="2103"/>
                  </a:lnTo>
                </a:path>
                <a:path w="1312545" h="12700">
                  <a:moveTo>
                    <a:pt x="550895" y="2103"/>
                  </a:moveTo>
                  <a:lnTo>
                    <a:pt x="618180" y="2103"/>
                  </a:lnTo>
                </a:path>
                <a:path w="1312545" h="12700">
                  <a:moveTo>
                    <a:pt x="693877" y="2103"/>
                  </a:moveTo>
                  <a:lnTo>
                    <a:pt x="759059" y="2103"/>
                  </a:lnTo>
                </a:path>
                <a:path w="1312545" h="12700">
                  <a:moveTo>
                    <a:pt x="866287" y="2103"/>
                  </a:moveTo>
                  <a:lnTo>
                    <a:pt x="931469" y="2103"/>
                  </a:lnTo>
                </a:path>
                <a:path w="1312545" h="12700">
                  <a:moveTo>
                    <a:pt x="1105997" y="2103"/>
                  </a:moveTo>
                  <a:lnTo>
                    <a:pt x="1173282" y="2103"/>
                  </a:lnTo>
                </a:path>
                <a:path w="1312545" h="12700">
                  <a:moveTo>
                    <a:pt x="1242669" y="2103"/>
                  </a:moveTo>
                  <a:lnTo>
                    <a:pt x="1309954" y="2103"/>
                  </a:lnTo>
                </a:path>
                <a:path w="1312545" h="12700">
                  <a:moveTo>
                    <a:pt x="10500" y="4206"/>
                  </a:moveTo>
                  <a:lnTo>
                    <a:pt x="71477" y="4206"/>
                  </a:lnTo>
                </a:path>
                <a:path w="1312545" h="12700">
                  <a:moveTo>
                    <a:pt x="153482" y="4206"/>
                  </a:moveTo>
                  <a:lnTo>
                    <a:pt x="214459" y="4206"/>
                  </a:lnTo>
                </a:path>
                <a:path w="1312545" h="12700">
                  <a:moveTo>
                    <a:pt x="357438" y="4206"/>
                  </a:moveTo>
                  <a:lnTo>
                    <a:pt x="420518" y="4206"/>
                  </a:lnTo>
                </a:path>
                <a:path w="1312545" h="12700">
                  <a:moveTo>
                    <a:pt x="552998" y="4206"/>
                  </a:moveTo>
                  <a:lnTo>
                    <a:pt x="616078" y="4206"/>
                  </a:lnTo>
                </a:path>
                <a:path w="1312545" h="12700">
                  <a:moveTo>
                    <a:pt x="695980" y="4206"/>
                  </a:moveTo>
                  <a:lnTo>
                    <a:pt x="756957" y="4206"/>
                  </a:lnTo>
                </a:path>
                <a:path w="1312545" h="12700">
                  <a:moveTo>
                    <a:pt x="868390" y="4206"/>
                  </a:moveTo>
                  <a:lnTo>
                    <a:pt x="929367" y="4206"/>
                  </a:lnTo>
                </a:path>
                <a:path w="1312545" h="12700">
                  <a:moveTo>
                    <a:pt x="1108100" y="4206"/>
                  </a:moveTo>
                  <a:lnTo>
                    <a:pt x="1171180" y="4206"/>
                  </a:lnTo>
                </a:path>
                <a:path w="1312545" h="12700">
                  <a:moveTo>
                    <a:pt x="1244772" y="4206"/>
                  </a:moveTo>
                  <a:lnTo>
                    <a:pt x="1307852" y="4206"/>
                  </a:lnTo>
                </a:path>
                <a:path w="1312545" h="12700">
                  <a:moveTo>
                    <a:pt x="10500" y="6309"/>
                  </a:moveTo>
                  <a:lnTo>
                    <a:pt x="71477" y="6309"/>
                  </a:lnTo>
                </a:path>
                <a:path w="1312545" h="12700">
                  <a:moveTo>
                    <a:pt x="153482" y="6309"/>
                  </a:moveTo>
                  <a:lnTo>
                    <a:pt x="214459" y="6309"/>
                  </a:lnTo>
                </a:path>
                <a:path w="1312545" h="12700">
                  <a:moveTo>
                    <a:pt x="357438" y="6309"/>
                  </a:moveTo>
                  <a:lnTo>
                    <a:pt x="420518" y="6309"/>
                  </a:lnTo>
                </a:path>
                <a:path w="1312545" h="12700">
                  <a:moveTo>
                    <a:pt x="552998" y="6309"/>
                  </a:moveTo>
                  <a:lnTo>
                    <a:pt x="616078" y="6309"/>
                  </a:lnTo>
                </a:path>
                <a:path w="1312545" h="12700">
                  <a:moveTo>
                    <a:pt x="695980" y="6309"/>
                  </a:moveTo>
                  <a:lnTo>
                    <a:pt x="756957" y="6309"/>
                  </a:lnTo>
                </a:path>
                <a:path w="1312545" h="12700">
                  <a:moveTo>
                    <a:pt x="868390" y="6309"/>
                  </a:moveTo>
                  <a:lnTo>
                    <a:pt x="929367" y="6309"/>
                  </a:lnTo>
                </a:path>
                <a:path w="1312545" h="12700">
                  <a:moveTo>
                    <a:pt x="1108100" y="6309"/>
                  </a:moveTo>
                  <a:lnTo>
                    <a:pt x="1171180" y="6309"/>
                  </a:lnTo>
                </a:path>
                <a:path w="1312545" h="12700">
                  <a:moveTo>
                    <a:pt x="1244772" y="6309"/>
                  </a:moveTo>
                  <a:lnTo>
                    <a:pt x="1307852" y="6309"/>
                  </a:lnTo>
                </a:path>
                <a:path w="1312545" h="12700">
                  <a:moveTo>
                    <a:pt x="12603" y="8412"/>
                  </a:moveTo>
                  <a:lnTo>
                    <a:pt x="67272" y="8412"/>
                  </a:lnTo>
                </a:path>
                <a:path w="1312545" h="12700">
                  <a:moveTo>
                    <a:pt x="157688" y="8412"/>
                  </a:moveTo>
                  <a:lnTo>
                    <a:pt x="212357" y="8412"/>
                  </a:lnTo>
                </a:path>
                <a:path w="1312545" h="12700">
                  <a:moveTo>
                    <a:pt x="363748" y="8412"/>
                  </a:moveTo>
                  <a:lnTo>
                    <a:pt x="414212" y="8412"/>
                  </a:lnTo>
                </a:path>
                <a:path w="1312545" h="12700">
                  <a:moveTo>
                    <a:pt x="559292" y="8412"/>
                  </a:moveTo>
                  <a:lnTo>
                    <a:pt x="609756" y="8412"/>
                  </a:lnTo>
                </a:path>
                <a:path w="1312545" h="12700">
                  <a:moveTo>
                    <a:pt x="700171" y="8412"/>
                  </a:moveTo>
                  <a:lnTo>
                    <a:pt x="754840" y="8412"/>
                  </a:lnTo>
                </a:path>
                <a:path w="1312545" h="12700">
                  <a:moveTo>
                    <a:pt x="870493" y="8412"/>
                  </a:moveTo>
                  <a:lnTo>
                    <a:pt x="927265" y="8412"/>
                  </a:lnTo>
                </a:path>
                <a:path w="1312545" h="12700">
                  <a:moveTo>
                    <a:pt x="1114394" y="8412"/>
                  </a:moveTo>
                  <a:lnTo>
                    <a:pt x="1166960" y="8412"/>
                  </a:lnTo>
                </a:path>
                <a:path w="1312545" h="12700">
                  <a:moveTo>
                    <a:pt x="1248978" y="8412"/>
                  </a:moveTo>
                  <a:lnTo>
                    <a:pt x="1301545" y="8412"/>
                  </a:lnTo>
                </a:path>
                <a:path w="1312545" h="12700">
                  <a:moveTo>
                    <a:pt x="18912" y="10515"/>
                  </a:moveTo>
                  <a:lnTo>
                    <a:pt x="63068" y="10515"/>
                  </a:lnTo>
                </a:path>
                <a:path w="1312545" h="12700">
                  <a:moveTo>
                    <a:pt x="161894" y="10515"/>
                  </a:moveTo>
                  <a:lnTo>
                    <a:pt x="206050" y="10515"/>
                  </a:lnTo>
                </a:path>
                <a:path w="1312545" h="12700">
                  <a:moveTo>
                    <a:pt x="367954" y="10515"/>
                  </a:moveTo>
                  <a:lnTo>
                    <a:pt x="410007" y="10515"/>
                  </a:lnTo>
                </a:path>
                <a:path w="1312545" h="12700">
                  <a:moveTo>
                    <a:pt x="563499" y="10515"/>
                  </a:moveTo>
                  <a:lnTo>
                    <a:pt x="605552" y="10515"/>
                  </a:lnTo>
                </a:path>
                <a:path w="1312545" h="12700">
                  <a:moveTo>
                    <a:pt x="704377" y="10515"/>
                  </a:moveTo>
                  <a:lnTo>
                    <a:pt x="748533" y="10515"/>
                  </a:lnTo>
                </a:path>
                <a:path w="1312545" h="12700">
                  <a:moveTo>
                    <a:pt x="876802" y="10515"/>
                  </a:moveTo>
                  <a:lnTo>
                    <a:pt x="920958" y="10515"/>
                  </a:lnTo>
                </a:path>
                <a:path w="1312545" h="12700">
                  <a:moveTo>
                    <a:pt x="1118600" y="10515"/>
                  </a:moveTo>
                  <a:lnTo>
                    <a:pt x="1160654" y="10515"/>
                  </a:lnTo>
                </a:path>
                <a:path w="1312545" h="12700">
                  <a:moveTo>
                    <a:pt x="1255273" y="10515"/>
                  </a:moveTo>
                  <a:lnTo>
                    <a:pt x="1297326" y="10515"/>
                  </a:lnTo>
                </a:path>
                <a:path w="1312545" h="12700">
                  <a:moveTo>
                    <a:pt x="27325" y="12618"/>
                  </a:moveTo>
                  <a:lnTo>
                    <a:pt x="54659" y="12618"/>
                  </a:lnTo>
                </a:path>
                <a:path w="1312545" h="12700">
                  <a:moveTo>
                    <a:pt x="170307" y="12618"/>
                  </a:moveTo>
                  <a:lnTo>
                    <a:pt x="197641" y="12618"/>
                  </a:lnTo>
                </a:path>
                <a:path w="1312545" h="12700">
                  <a:moveTo>
                    <a:pt x="376367" y="12618"/>
                  </a:moveTo>
                  <a:lnTo>
                    <a:pt x="401598" y="12618"/>
                  </a:lnTo>
                </a:path>
                <a:path w="1312545" h="12700">
                  <a:moveTo>
                    <a:pt x="571911" y="12618"/>
                  </a:moveTo>
                  <a:lnTo>
                    <a:pt x="597143" y="12618"/>
                  </a:lnTo>
                </a:path>
                <a:path w="1312545" h="12700">
                  <a:moveTo>
                    <a:pt x="712790" y="12618"/>
                  </a:moveTo>
                  <a:lnTo>
                    <a:pt x="740124" y="12618"/>
                  </a:lnTo>
                </a:path>
                <a:path w="1312545" h="12700">
                  <a:moveTo>
                    <a:pt x="885215" y="12618"/>
                  </a:moveTo>
                  <a:lnTo>
                    <a:pt x="912550" y="12618"/>
                  </a:lnTo>
                </a:path>
                <a:path w="1312545" h="12700">
                  <a:moveTo>
                    <a:pt x="1127013" y="12618"/>
                  </a:moveTo>
                  <a:lnTo>
                    <a:pt x="1152245" y="12618"/>
                  </a:lnTo>
                </a:path>
                <a:path w="1312545" h="12700">
                  <a:moveTo>
                    <a:pt x="1263685" y="12618"/>
                  </a:moveTo>
                  <a:lnTo>
                    <a:pt x="1288917" y="1261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2" name="object 252"/>
          <p:cNvSpPr txBox="1"/>
          <p:nvPr/>
        </p:nvSpPr>
        <p:spPr>
          <a:xfrm>
            <a:off x="5846760" y="3792142"/>
            <a:ext cx="784860" cy="404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C00000"/>
                </a:solidFill>
                <a:latin typeface="Tahoma"/>
                <a:cs typeface="Tahoma"/>
              </a:rPr>
              <a:t>proceso</a:t>
            </a:r>
            <a:r>
              <a:rPr sz="1250" spc="-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C00000"/>
                </a:solidFill>
                <a:latin typeface="Tahoma"/>
                <a:cs typeface="Tahoma"/>
              </a:rPr>
              <a:t>de </a:t>
            </a:r>
            <a:r>
              <a:rPr sz="1250" spc="-10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53" name="object 253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254" name="object 254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256" name="object 256"/>
          <p:cNvSpPr txBox="1"/>
          <p:nvPr/>
        </p:nvSpPr>
        <p:spPr>
          <a:xfrm>
            <a:off x="1145030" y="5877068"/>
            <a:ext cx="4926330" cy="1067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Agentes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dirty="0">
                <a:latin typeface="Tahoma"/>
                <a:cs typeface="Tahoma"/>
              </a:rPr>
              <a:t>…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que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devuelven</a:t>
            </a:r>
            <a:r>
              <a:rPr sz="1650" b="1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una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secuencia</a:t>
            </a:r>
            <a:r>
              <a:rPr sz="1650" b="1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operadores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929998" y="6969408"/>
            <a:ext cx="12750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p.ej.</a:t>
            </a:r>
            <a:r>
              <a:rPr sz="1650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8-puzzle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1337691" y="7068311"/>
            <a:ext cx="1151255" cy="754380"/>
            <a:chOff x="1337691" y="7068311"/>
            <a:chExt cx="1151255" cy="754380"/>
          </a:xfrm>
        </p:grpSpPr>
        <p:sp>
          <p:nvSpPr>
            <p:cNvPr id="259" name="object 259"/>
            <p:cNvSpPr/>
            <p:nvPr/>
          </p:nvSpPr>
          <p:spPr>
            <a:xfrm>
              <a:off x="1341900" y="7072518"/>
              <a:ext cx="1143000" cy="744855"/>
            </a:xfrm>
            <a:custGeom>
              <a:avLst/>
              <a:gdLst/>
              <a:ahLst/>
              <a:cxnLst/>
              <a:rect l="l" t="t" r="r" b="b"/>
              <a:pathLst>
                <a:path w="1143000" h="744854">
                  <a:moveTo>
                    <a:pt x="1018730" y="0"/>
                  </a:moveTo>
                  <a:lnTo>
                    <a:pt x="124056" y="0"/>
                  </a:lnTo>
                  <a:lnTo>
                    <a:pt x="75843" y="9773"/>
                  </a:lnTo>
                  <a:lnTo>
                    <a:pt x="36402" y="36400"/>
                  </a:lnTo>
                  <a:lnTo>
                    <a:pt x="9774" y="75840"/>
                  </a:lnTo>
                  <a:lnTo>
                    <a:pt x="0" y="124053"/>
                  </a:lnTo>
                  <a:lnTo>
                    <a:pt x="0" y="620283"/>
                  </a:lnTo>
                  <a:lnTo>
                    <a:pt x="9774" y="668939"/>
                  </a:lnTo>
                  <a:lnTo>
                    <a:pt x="36402" y="708330"/>
                  </a:lnTo>
                  <a:lnTo>
                    <a:pt x="75843" y="734711"/>
                  </a:lnTo>
                  <a:lnTo>
                    <a:pt x="124056" y="744336"/>
                  </a:lnTo>
                  <a:lnTo>
                    <a:pt x="1018730" y="744336"/>
                  </a:lnTo>
                  <a:lnTo>
                    <a:pt x="1066945" y="734711"/>
                  </a:lnTo>
                  <a:lnTo>
                    <a:pt x="1106390" y="708330"/>
                  </a:lnTo>
                  <a:lnTo>
                    <a:pt x="1133022" y="668939"/>
                  </a:lnTo>
                  <a:lnTo>
                    <a:pt x="1142798" y="620283"/>
                  </a:lnTo>
                  <a:lnTo>
                    <a:pt x="1142798" y="124053"/>
                  </a:lnTo>
                  <a:lnTo>
                    <a:pt x="1133022" y="75840"/>
                  </a:lnTo>
                  <a:lnTo>
                    <a:pt x="1106390" y="36400"/>
                  </a:lnTo>
                  <a:lnTo>
                    <a:pt x="1066945" y="9773"/>
                  </a:lnTo>
                  <a:lnTo>
                    <a:pt x="1018730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337691" y="7068311"/>
              <a:ext cx="1151255" cy="754380"/>
            </a:xfrm>
            <a:custGeom>
              <a:avLst/>
              <a:gdLst/>
              <a:ahLst/>
              <a:cxnLst/>
              <a:rect l="l" t="t" r="r" b="b"/>
              <a:pathLst>
                <a:path w="1151255" h="754379">
                  <a:moveTo>
                    <a:pt x="1035558" y="0"/>
                  </a:moveTo>
                  <a:lnTo>
                    <a:pt x="115651" y="0"/>
                  </a:lnTo>
                  <a:lnTo>
                    <a:pt x="103030" y="2103"/>
                  </a:lnTo>
                  <a:lnTo>
                    <a:pt x="46261" y="29428"/>
                  </a:lnTo>
                  <a:lnTo>
                    <a:pt x="15770" y="67284"/>
                  </a:lnTo>
                  <a:lnTo>
                    <a:pt x="1053" y="115641"/>
                  </a:lnTo>
                  <a:lnTo>
                    <a:pt x="0" y="128259"/>
                  </a:lnTo>
                  <a:lnTo>
                    <a:pt x="0" y="625541"/>
                  </a:lnTo>
                  <a:lnTo>
                    <a:pt x="6310" y="663381"/>
                  </a:lnTo>
                  <a:lnTo>
                    <a:pt x="29437" y="706495"/>
                  </a:lnTo>
                  <a:lnTo>
                    <a:pt x="67287" y="738027"/>
                  </a:lnTo>
                  <a:lnTo>
                    <a:pt x="115651" y="752749"/>
                  </a:lnTo>
                  <a:lnTo>
                    <a:pt x="128265" y="753800"/>
                  </a:lnTo>
                  <a:lnTo>
                    <a:pt x="1022939" y="753800"/>
                  </a:lnTo>
                  <a:lnTo>
                    <a:pt x="1036609" y="752749"/>
                  </a:lnTo>
                  <a:lnTo>
                    <a:pt x="1049228" y="750646"/>
                  </a:lnTo>
                  <a:lnTo>
                    <a:pt x="1060795" y="747491"/>
                  </a:lnTo>
                  <a:lnTo>
                    <a:pt x="1070259" y="744336"/>
                  </a:lnTo>
                  <a:lnTo>
                    <a:pt x="116698" y="744336"/>
                  </a:lnTo>
                  <a:lnTo>
                    <a:pt x="104084" y="742233"/>
                  </a:lnTo>
                  <a:lnTo>
                    <a:pt x="62031" y="724357"/>
                  </a:lnTo>
                  <a:lnTo>
                    <a:pt x="29437" y="691774"/>
                  </a:lnTo>
                  <a:lnTo>
                    <a:pt x="11567" y="648675"/>
                  </a:lnTo>
                  <a:lnTo>
                    <a:pt x="8412" y="128259"/>
                  </a:lnTo>
                  <a:lnTo>
                    <a:pt x="9465" y="115641"/>
                  </a:lnTo>
                  <a:lnTo>
                    <a:pt x="23134" y="70439"/>
                  </a:lnTo>
                  <a:lnTo>
                    <a:pt x="52565" y="35737"/>
                  </a:lnTo>
                  <a:lnTo>
                    <a:pt x="93570" y="13655"/>
                  </a:lnTo>
                  <a:lnTo>
                    <a:pt x="129314" y="8412"/>
                  </a:lnTo>
                  <a:lnTo>
                    <a:pt x="1069470" y="8412"/>
                  </a:lnTo>
                  <a:lnTo>
                    <a:pt x="1060795" y="5257"/>
                  </a:lnTo>
                  <a:lnTo>
                    <a:pt x="1048176" y="2103"/>
                  </a:lnTo>
                  <a:lnTo>
                    <a:pt x="1035558" y="0"/>
                  </a:lnTo>
                  <a:close/>
                </a:path>
                <a:path w="1151255" h="754379">
                  <a:moveTo>
                    <a:pt x="1069470" y="8412"/>
                  </a:moveTo>
                  <a:lnTo>
                    <a:pt x="1022939" y="8412"/>
                  </a:lnTo>
                  <a:lnTo>
                    <a:pt x="1047125" y="10515"/>
                  </a:lnTo>
                  <a:lnTo>
                    <a:pt x="1058692" y="13655"/>
                  </a:lnTo>
                  <a:lnTo>
                    <a:pt x="1099687" y="35737"/>
                  </a:lnTo>
                  <a:lnTo>
                    <a:pt x="1115461" y="52562"/>
                  </a:lnTo>
                  <a:lnTo>
                    <a:pt x="1122822" y="60975"/>
                  </a:lnTo>
                  <a:lnTo>
                    <a:pt x="1140698" y="104073"/>
                  </a:lnTo>
                  <a:lnTo>
                    <a:pt x="1142801" y="128259"/>
                  </a:lnTo>
                  <a:lnTo>
                    <a:pt x="1142714" y="625541"/>
                  </a:lnTo>
                  <a:lnTo>
                    <a:pt x="1133337" y="671794"/>
                  </a:lnTo>
                  <a:lnTo>
                    <a:pt x="1107048" y="709635"/>
                  </a:lnTo>
                  <a:lnTo>
                    <a:pt x="1058692" y="739079"/>
                  </a:lnTo>
                  <a:lnTo>
                    <a:pt x="1034506" y="744336"/>
                  </a:lnTo>
                  <a:lnTo>
                    <a:pt x="1070259" y="744336"/>
                  </a:lnTo>
                  <a:lnTo>
                    <a:pt x="1104945" y="724357"/>
                  </a:lnTo>
                  <a:lnTo>
                    <a:pt x="1136492" y="685464"/>
                  </a:lnTo>
                  <a:lnTo>
                    <a:pt x="1151214" y="638159"/>
                  </a:lnTo>
                  <a:lnTo>
                    <a:pt x="1151214" y="114589"/>
                  </a:lnTo>
                  <a:lnTo>
                    <a:pt x="1135440" y="66233"/>
                  </a:lnTo>
                  <a:lnTo>
                    <a:pt x="1104945" y="28376"/>
                  </a:lnTo>
                  <a:lnTo>
                    <a:pt x="1072362" y="9464"/>
                  </a:lnTo>
                  <a:lnTo>
                    <a:pt x="1069470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1478482" y="7126044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535" marR="24130" indent="-20447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inicial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621738" y="7804236"/>
            <a:ext cx="6308090" cy="2576830"/>
            <a:chOff x="621738" y="7804236"/>
            <a:chExt cx="6308090" cy="2576830"/>
          </a:xfrm>
        </p:grpSpPr>
        <p:sp>
          <p:nvSpPr>
            <p:cNvPr id="263" name="object 263"/>
            <p:cNvSpPr/>
            <p:nvPr/>
          </p:nvSpPr>
          <p:spPr>
            <a:xfrm>
              <a:off x="1876354" y="7804236"/>
              <a:ext cx="27305" cy="211454"/>
            </a:xfrm>
            <a:custGeom>
              <a:avLst/>
              <a:gdLst/>
              <a:ahLst/>
              <a:cxnLst/>
              <a:rect l="l" t="t" r="r" b="b"/>
              <a:pathLst>
                <a:path w="27305" h="211454">
                  <a:moveTo>
                    <a:pt x="26953" y="0"/>
                  </a:moveTo>
                  <a:lnTo>
                    <a:pt x="664" y="0"/>
                  </a:lnTo>
                  <a:lnTo>
                    <a:pt x="0" y="211317"/>
                  </a:lnTo>
                  <a:lnTo>
                    <a:pt x="26291" y="211317"/>
                  </a:lnTo>
                  <a:lnTo>
                    <a:pt x="26953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266" name="object 266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5014188" y="8408746"/>
            <a:ext cx="1151255" cy="754380"/>
            <a:chOff x="5014188" y="8408746"/>
            <a:chExt cx="1151255" cy="754380"/>
          </a:xfrm>
        </p:grpSpPr>
        <p:sp>
          <p:nvSpPr>
            <p:cNvPr id="268" name="object 268"/>
            <p:cNvSpPr/>
            <p:nvPr/>
          </p:nvSpPr>
          <p:spPr>
            <a:xfrm>
              <a:off x="5018395" y="8412967"/>
              <a:ext cx="1142365" cy="745490"/>
            </a:xfrm>
            <a:custGeom>
              <a:avLst/>
              <a:gdLst/>
              <a:ahLst/>
              <a:cxnLst/>
              <a:rect l="l" t="t" r="r" b="b"/>
              <a:pathLst>
                <a:path w="1142364" h="745490">
                  <a:moveTo>
                    <a:pt x="1017696" y="0"/>
                  </a:moveTo>
                  <a:lnTo>
                    <a:pt x="124053" y="0"/>
                  </a:lnTo>
                  <a:lnTo>
                    <a:pt x="75840" y="9787"/>
                  </a:lnTo>
                  <a:lnTo>
                    <a:pt x="36400" y="36526"/>
                  </a:lnTo>
                  <a:lnTo>
                    <a:pt x="9773" y="76278"/>
                  </a:lnTo>
                  <a:lnTo>
                    <a:pt x="0" y="125105"/>
                  </a:lnTo>
                  <a:lnTo>
                    <a:pt x="0" y="621334"/>
                  </a:lnTo>
                  <a:lnTo>
                    <a:pt x="9773" y="669547"/>
                  </a:lnTo>
                  <a:lnTo>
                    <a:pt x="36400" y="708987"/>
                  </a:lnTo>
                  <a:lnTo>
                    <a:pt x="75840" y="735614"/>
                  </a:lnTo>
                  <a:lnTo>
                    <a:pt x="124053" y="745388"/>
                  </a:lnTo>
                  <a:lnTo>
                    <a:pt x="1017696" y="745388"/>
                  </a:lnTo>
                  <a:lnTo>
                    <a:pt x="1066346" y="735614"/>
                  </a:lnTo>
                  <a:lnTo>
                    <a:pt x="1105738" y="708987"/>
                  </a:lnTo>
                  <a:lnTo>
                    <a:pt x="1132122" y="669547"/>
                  </a:lnTo>
                  <a:lnTo>
                    <a:pt x="1141750" y="621334"/>
                  </a:lnTo>
                  <a:lnTo>
                    <a:pt x="1141750" y="125105"/>
                  </a:lnTo>
                  <a:lnTo>
                    <a:pt x="1132122" y="76278"/>
                  </a:lnTo>
                  <a:lnTo>
                    <a:pt x="1105738" y="36526"/>
                  </a:lnTo>
                  <a:lnTo>
                    <a:pt x="1066346" y="9787"/>
                  </a:lnTo>
                  <a:lnTo>
                    <a:pt x="1017696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014188" y="8408746"/>
              <a:ext cx="1151255" cy="754380"/>
            </a:xfrm>
            <a:custGeom>
              <a:avLst/>
              <a:gdLst/>
              <a:ahLst/>
              <a:cxnLst/>
              <a:rect l="l" t="t" r="r" b="b"/>
              <a:pathLst>
                <a:path w="1151254" h="754379">
                  <a:moveTo>
                    <a:pt x="1021902" y="0"/>
                  </a:moveTo>
                  <a:lnTo>
                    <a:pt x="128259" y="0"/>
                  </a:lnTo>
                  <a:lnTo>
                    <a:pt x="114604" y="1066"/>
                  </a:lnTo>
                  <a:lnTo>
                    <a:pt x="66233" y="15773"/>
                  </a:lnTo>
                  <a:lnTo>
                    <a:pt x="28392" y="47320"/>
                  </a:lnTo>
                  <a:lnTo>
                    <a:pt x="5257" y="90418"/>
                  </a:lnTo>
                  <a:lnTo>
                    <a:pt x="0" y="115656"/>
                  </a:lnTo>
                  <a:lnTo>
                    <a:pt x="0" y="639211"/>
                  </a:lnTo>
                  <a:lnTo>
                    <a:pt x="14721" y="687567"/>
                  </a:lnTo>
                  <a:lnTo>
                    <a:pt x="46268" y="725424"/>
                  </a:lnTo>
                  <a:lnTo>
                    <a:pt x="90418" y="748558"/>
                  </a:lnTo>
                  <a:lnTo>
                    <a:pt x="115656" y="753816"/>
                  </a:lnTo>
                  <a:lnTo>
                    <a:pt x="1035558" y="753816"/>
                  </a:lnTo>
                  <a:lnTo>
                    <a:pt x="1048176" y="751713"/>
                  </a:lnTo>
                  <a:lnTo>
                    <a:pt x="1060795" y="748558"/>
                  </a:lnTo>
                  <a:lnTo>
                    <a:pt x="1069470" y="745403"/>
                  </a:lnTo>
                  <a:lnTo>
                    <a:pt x="128259" y="745403"/>
                  </a:lnTo>
                  <a:lnTo>
                    <a:pt x="104089" y="743300"/>
                  </a:lnTo>
                  <a:lnTo>
                    <a:pt x="51526" y="718063"/>
                  </a:lnTo>
                  <a:lnTo>
                    <a:pt x="35753" y="701238"/>
                  </a:lnTo>
                  <a:lnTo>
                    <a:pt x="28392" y="692825"/>
                  </a:lnTo>
                  <a:lnTo>
                    <a:pt x="17876" y="671809"/>
                  </a:lnTo>
                  <a:lnTo>
                    <a:pt x="13670" y="661294"/>
                  </a:lnTo>
                  <a:lnTo>
                    <a:pt x="10515" y="649726"/>
                  </a:lnTo>
                  <a:lnTo>
                    <a:pt x="8412" y="638159"/>
                  </a:lnTo>
                  <a:lnTo>
                    <a:pt x="8500" y="128275"/>
                  </a:lnTo>
                  <a:lnTo>
                    <a:pt x="17876" y="82006"/>
                  </a:lnTo>
                  <a:lnTo>
                    <a:pt x="43113" y="44165"/>
                  </a:lnTo>
                  <a:lnTo>
                    <a:pt x="52562" y="36804"/>
                  </a:lnTo>
                  <a:lnTo>
                    <a:pt x="60975" y="29443"/>
                  </a:lnTo>
                  <a:lnTo>
                    <a:pt x="71490" y="23134"/>
                  </a:lnTo>
                  <a:lnTo>
                    <a:pt x="92522" y="14721"/>
                  </a:lnTo>
                  <a:lnTo>
                    <a:pt x="104089" y="11567"/>
                  </a:lnTo>
                  <a:lnTo>
                    <a:pt x="115656" y="9479"/>
                  </a:lnTo>
                  <a:lnTo>
                    <a:pt x="1069502" y="9479"/>
                  </a:lnTo>
                  <a:lnTo>
                    <a:pt x="1060795" y="6324"/>
                  </a:lnTo>
                  <a:lnTo>
                    <a:pt x="1048176" y="3154"/>
                  </a:lnTo>
                  <a:lnTo>
                    <a:pt x="1035558" y="1066"/>
                  </a:lnTo>
                  <a:lnTo>
                    <a:pt x="1021902" y="0"/>
                  </a:lnTo>
                  <a:close/>
                </a:path>
                <a:path w="1151254" h="754379">
                  <a:moveTo>
                    <a:pt x="1069502" y="9479"/>
                  </a:moveTo>
                  <a:lnTo>
                    <a:pt x="1034506" y="9479"/>
                  </a:lnTo>
                  <a:lnTo>
                    <a:pt x="1047125" y="11567"/>
                  </a:lnTo>
                  <a:lnTo>
                    <a:pt x="1057640" y="14721"/>
                  </a:lnTo>
                  <a:lnTo>
                    <a:pt x="1098636" y="36804"/>
                  </a:lnTo>
                  <a:lnTo>
                    <a:pt x="1128080" y="71490"/>
                  </a:lnTo>
                  <a:lnTo>
                    <a:pt x="1141750" y="116707"/>
                  </a:lnTo>
                  <a:lnTo>
                    <a:pt x="1141750" y="638159"/>
                  </a:lnTo>
                  <a:lnTo>
                    <a:pt x="1127028" y="683376"/>
                  </a:lnTo>
                  <a:lnTo>
                    <a:pt x="1098636" y="718063"/>
                  </a:lnTo>
                  <a:lnTo>
                    <a:pt x="1078671" y="730681"/>
                  </a:lnTo>
                  <a:lnTo>
                    <a:pt x="1069207" y="735939"/>
                  </a:lnTo>
                  <a:lnTo>
                    <a:pt x="1057640" y="740145"/>
                  </a:lnTo>
                  <a:lnTo>
                    <a:pt x="1046073" y="743300"/>
                  </a:lnTo>
                  <a:lnTo>
                    <a:pt x="1021902" y="745403"/>
                  </a:lnTo>
                  <a:lnTo>
                    <a:pt x="1069470" y="745403"/>
                  </a:lnTo>
                  <a:lnTo>
                    <a:pt x="1103894" y="724372"/>
                  </a:lnTo>
                  <a:lnTo>
                    <a:pt x="1135440" y="686531"/>
                  </a:lnTo>
                  <a:lnTo>
                    <a:pt x="1150162" y="638159"/>
                  </a:lnTo>
                  <a:lnTo>
                    <a:pt x="1151214" y="625556"/>
                  </a:lnTo>
                  <a:lnTo>
                    <a:pt x="1151214" y="128275"/>
                  </a:lnTo>
                  <a:lnTo>
                    <a:pt x="1144905" y="90418"/>
                  </a:lnTo>
                  <a:lnTo>
                    <a:pt x="1121770" y="47320"/>
                  </a:lnTo>
                  <a:lnTo>
                    <a:pt x="1082878" y="15773"/>
                  </a:lnTo>
                  <a:lnTo>
                    <a:pt x="1072362" y="10515"/>
                  </a:lnTo>
                  <a:lnTo>
                    <a:pt x="1069502" y="9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5153937" y="8467544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655" marR="24130" indent="-27559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final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1143196" y="8015554"/>
            <a:ext cx="1474470" cy="1061085"/>
            <a:chOff x="1143196" y="8015554"/>
            <a:chExt cx="1474470" cy="1061085"/>
          </a:xfrm>
        </p:grpSpPr>
        <p:sp>
          <p:nvSpPr>
            <p:cNvPr id="272" name="object 272"/>
            <p:cNvSpPr/>
            <p:nvPr/>
          </p:nvSpPr>
          <p:spPr>
            <a:xfrm>
              <a:off x="1994778" y="8166948"/>
              <a:ext cx="48895" cy="4445"/>
            </a:xfrm>
            <a:custGeom>
              <a:avLst/>
              <a:gdLst/>
              <a:ahLst/>
              <a:cxnLst/>
              <a:rect l="l" t="t" r="r" b="b"/>
              <a:pathLst>
                <a:path w="48894" h="4445">
                  <a:moveTo>
                    <a:pt x="6309" y="0"/>
                  </a:moveTo>
                  <a:lnTo>
                    <a:pt x="42054" y="0"/>
                  </a:lnTo>
                </a:path>
                <a:path w="48894" h="4445">
                  <a:moveTo>
                    <a:pt x="6309" y="2103"/>
                  </a:moveTo>
                  <a:lnTo>
                    <a:pt x="42054" y="2103"/>
                  </a:lnTo>
                </a:path>
                <a:path w="48894" h="4445">
                  <a:moveTo>
                    <a:pt x="0" y="4206"/>
                  </a:moveTo>
                  <a:lnTo>
                    <a:pt x="48361" y="42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965335" y="8172206"/>
              <a:ext cx="126162" cy="75696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1944303" y="8251058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948510" y="8241594"/>
              <a:ext cx="153493" cy="10515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1502752" y="8251058"/>
              <a:ext cx="1011555" cy="183515"/>
            </a:xfrm>
            <a:custGeom>
              <a:avLst/>
              <a:gdLst/>
              <a:ahLst/>
              <a:cxnLst/>
              <a:rect l="l" t="t" r="r" b="b"/>
              <a:pathLst>
                <a:path w="1011555" h="183515">
                  <a:moveTo>
                    <a:pt x="586636" y="0"/>
                  </a:moveTo>
                  <a:lnTo>
                    <a:pt x="605560" y="0"/>
                  </a:lnTo>
                </a:path>
                <a:path w="1011555" h="183515">
                  <a:moveTo>
                    <a:pt x="435257" y="2103"/>
                  </a:moveTo>
                  <a:lnTo>
                    <a:pt x="447873" y="2103"/>
                  </a:lnTo>
                </a:path>
                <a:path w="1011555" h="183515">
                  <a:moveTo>
                    <a:pt x="489923" y="2103"/>
                  </a:moveTo>
                  <a:lnTo>
                    <a:pt x="565619" y="2103"/>
                  </a:lnTo>
                </a:path>
                <a:path w="1011555" h="183515">
                  <a:moveTo>
                    <a:pt x="592945" y="2103"/>
                  </a:moveTo>
                  <a:lnTo>
                    <a:pt x="609767" y="2103"/>
                  </a:lnTo>
                </a:path>
                <a:path w="1011555" h="183515">
                  <a:moveTo>
                    <a:pt x="435257" y="4206"/>
                  </a:moveTo>
                  <a:lnTo>
                    <a:pt x="447873" y="4206"/>
                  </a:lnTo>
                </a:path>
                <a:path w="1011555" h="183515">
                  <a:moveTo>
                    <a:pt x="489923" y="4206"/>
                  </a:moveTo>
                  <a:lnTo>
                    <a:pt x="565619" y="4206"/>
                  </a:lnTo>
                </a:path>
                <a:path w="1011555" h="183515">
                  <a:moveTo>
                    <a:pt x="592945" y="4206"/>
                  </a:moveTo>
                  <a:lnTo>
                    <a:pt x="609767" y="4206"/>
                  </a:lnTo>
                </a:path>
                <a:path w="1011555" h="183515">
                  <a:moveTo>
                    <a:pt x="431051" y="6309"/>
                  </a:moveTo>
                  <a:lnTo>
                    <a:pt x="443667" y="6309"/>
                  </a:lnTo>
                </a:path>
                <a:path w="1011555" h="183515">
                  <a:moveTo>
                    <a:pt x="496232" y="6309"/>
                  </a:moveTo>
                  <a:lnTo>
                    <a:pt x="563517" y="6309"/>
                  </a:lnTo>
                </a:path>
                <a:path w="1011555" h="183515">
                  <a:moveTo>
                    <a:pt x="597151" y="6309"/>
                  </a:moveTo>
                  <a:lnTo>
                    <a:pt x="611870" y="6309"/>
                  </a:lnTo>
                </a:path>
                <a:path w="1011555" h="183515">
                  <a:moveTo>
                    <a:pt x="424741" y="8412"/>
                  </a:moveTo>
                  <a:lnTo>
                    <a:pt x="437357" y="8412"/>
                  </a:lnTo>
                </a:path>
                <a:path w="1011555" h="183515">
                  <a:moveTo>
                    <a:pt x="498335" y="8412"/>
                  </a:moveTo>
                  <a:lnTo>
                    <a:pt x="561415" y="8412"/>
                  </a:lnTo>
                </a:path>
                <a:path w="1011555" h="183515">
                  <a:moveTo>
                    <a:pt x="601358" y="8412"/>
                  </a:moveTo>
                  <a:lnTo>
                    <a:pt x="618179" y="8412"/>
                  </a:lnTo>
                </a:path>
                <a:path w="1011555" h="183515">
                  <a:moveTo>
                    <a:pt x="420535" y="10515"/>
                  </a:moveTo>
                  <a:lnTo>
                    <a:pt x="433151" y="10515"/>
                  </a:lnTo>
                </a:path>
                <a:path w="1011555" h="183515">
                  <a:moveTo>
                    <a:pt x="502542" y="10515"/>
                  </a:moveTo>
                  <a:lnTo>
                    <a:pt x="555108" y="10515"/>
                  </a:lnTo>
                </a:path>
                <a:path w="1011555" h="183515">
                  <a:moveTo>
                    <a:pt x="607667" y="10515"/>
                  </a:moveTo>
                  <a:lnTo>
                    <a:pt x="622386" y="10515"/>
                  </a:lnTo>
                </a:path>
                <a:path w="1011555" h="183515">
                  <a:moveTo>
                    <a:pt x="414226" y="12618"/>
                  </a:moveTo>
                  <a:lnTo>
                    <a:pt x="426842" y="12618"/>
                  </a:lnTo>
                </a:path>
                <a:path w="1011555" h="183515">
                  <a:moveTo>
                    <a:pt x="508836" y="12618"/>
                  </a:moveTo>
                  <a:lnTo>
                    <a:pt x="550889" y="12618"/>
                  </a:lnTo>
                </a:path>
                <a:path w="1011555" h="183515">
                  <a:moveTo>
                    <a:pt x="609770" y="12618"/>
                  </a:moveTo>
                  <a:lnTo>
                    <a:pt x="628694" y="12618"/>
                  </a:lnTo>
                </a:path>
                <a:path w="1011555" h="183515">
                  <a:moveTo>
                    <a:pt x="414226" y="14721"/>
                  </a:moveTo>
                  <a:lnTo>
                    <a:pt x="426842" y="14721"/>
                  </a:lnTo>
                </a:path>
                <a:path w="1011555" h="183515">
                  <a:moveTo>
                    <a:pt x="508836" y="14721"/>
                  </a:moveTo>
                  <a:lnTo>
                    <a:pt x="550889" y="14721"/>
                  </a:lnTo>
                </a:path>
                <a:path w="1011555" h="183515">
                  <a:moveTo>
                    <a:pt x="609770" y="14721"/>
                  </a:moveTo>
                  <a:lnTo>
                    <a:pt x="628694" y="14721"/>
                  </a:lnTo>
                </a:path>
                <a:path w="1011555" h="183515">
                  <a:moveTo>
                    <a:pt x="410020" y="16824"/>
                  </a:moveTo>
                  <a:lnTo>
                    <a:pt x="422635" y="16824"/>
                  </a:lnTo>
                </a:path>
                <a:path w="1011555" h="183515">
                  <a:moveTo>
                    <a:pt x="517248" y="16824"/>
                  </a:moveTo>
                  <a:lnTo>
                    <a:pt x="542480" y="16824"/>
                  </a:lnTo>
                </a:path>
                <a:path w="1011555" h="183515">
                  <a:moveTo>
                    <a:pt x="616080" y="16824"/>
                  </a:moveTo>
                  <a:lnTo>
                    <a:pt x="632901" y="16824"/>
                  </a:lnTo>
                </a:path>
                <a:path w="1011555" h="183515">
                  <a:moveTo>
                    <a:pt x="403710" y="18928"/>
                  </a:moveTo>
                  <a:lnTo>
                    <a:pt x="416326" y="18928"/>
                  </a:lnTo>
                </a:path>
                <a:path w="1011555" h="183515">
                  <a:moveTo>
                    <a:pt x="519351" y="18928"/>
                  </a:moveTo>
                  <a:lnTo>
                    <a:pt x="527762" y="18928"/>
                  </a:lnTo>
                </a:path>
                <a:path w="1011555" h="183515">
                  <a:moveTo>
                    <a:pt x="620286" y="18928"/>
                  </a:moveTo>
                  <a:lnTo>
                    <a:pt x="639210" y="18928"/>
                  </a:lnTo>
                </a:path>
                <a:path w="1011555" h="183515">
                  <a:moveTo>
                    <a:pt x="399504" y="21031"/>
                  </a:moveTo>
                  <a:lnTo>
                    <a:pt x="412120" y="21031"/>
                  </a:lnTo>
                </a:path>
                <a:path w="1011555" h="183515">
                  <a:moveTo>
                    <a:pt x="521454" y="21031"/>
                  </a:moveTo>
                  <a:lnTo>
                    <a:pt x="527762" y="21031"/>
                  </a:lnTo>
                </a:path>
                <a:path w="1011555" h="183515">
                  <a:moveTo>
                    <a:pt x="626595" y="21031"/>
                  </a:moveTo>
                  <a:lnTo>
                    <a:pt x="643416" y="21031"/>
                  </a:lnTo>
                </a:path>
                <a:path w="1011555" h="183515">
                  <a:moveTo>
                    <a:pt x="393195" y="23119"/>
                  </a:moveTo>
                  <a:lnTo>
                    <a:pt x="405810" y="23119"/>
                  </a:lnTo>
                </a:path>
                <a:path w="1011555" h="183515">
                  <a:moveTo>
                    <a:pt x="521454" y="23119"/>
                  </a:moveTo>
                  <a:lnTo>
                    <a:pt x="529865" y="23119"/>
                  </a:lnTo>
                </a:path>
                <a:path w="1011555" h="183515">
                  <a:moveTo>
                    <a:pt x="630801" y="23119"/>
                  </a:moveTo>
                  <a:lnTo>
                    <a:pt x="649725" y="23119"/>
                  </a:lnTo>
                </a:path>
                <a:path w="1011555" h="183515">
                  <a:moveTo>
                    <a:pt x="393195" y="25222"/>
                  </a:moveTo>
                  <a:lnTo>
                    <a:pt x="405810" y="25222"/>
                  </a:lnTo>
                </a:path>
                <a:path w="1011555" h="183515">
                  <a:moveTo>
                    <a:pt x="521454" y="25222"/>
                  </a:moveTo>
                  <a:lnTo>
                    <a:pt x="529865" y="25222"/>
                  </a:lnTo>
                </a:path>
                <a:path w="1011555" h="183515">
                  <a:moveTo>
                    <a:pt x="630801" y="25222"/>
                  </a:moveTo>
                  <a:lnTo>
                    <a:pt x="649725" y="25222"/>
                  </a:lnTo>
                </a:path>
                <a:path w="1011555" h="183515">
                  <a:moveTo>
                    <a:pt x="388988" y="27325"/>
                  </a:moveTo>
                  <a:lnTo>
                    <a:pt x="401604" y="27325"/>
                  </a:lnTo>
                </a:path>
                <a:path w="1011555" h="183515">
                  <a:moveTo>
                    <a:pt x="523558" y="27325"/>
                  </a:moveTo>
                  <a:lnTo>
                    <a:pt x="529865" y="27325"/>
                  </a:lnTo>
                </a:path>
                <a:path w="1011555" h="183515">
                  <a:moveTo>
                    <a:pt x="637111" y="27325"/>
                  </a:moveTo>
                  <a:lnTo>
                    <a:pt x="653932" y="27325"/>
                  </a:lnTo>
                </a:path>
                <a:path w="1011555" h="183515">
                  <a:moveTo>
                    <a:pt x="382679" y="29428"/>
                  </a:moveTo>
                  <a:lnTo>
                    <a:pt x="395295" y="29428"/>
                  </a:lnTo>
                </a:path>
                <a:path w="1011555" h="183515">
                  <a:moveTo>
                    <a:pt x="523558" y="29428"/>
                  </a:moveTo>
                  <a:lnTo>
                    <a:pt x="531968" y="29428"/>
                  </a:lnTo>
                </a:path>
                <a:path w="1011555" h="183515">
                  <a:moveTo>
                    <a:pt x="641317" y="29428"/>
                  </a:moveTo>
                  <a:lnTo>
                    <a:pt x="660241" y="29428"/>
                  </a:lnTo>
                </a:path>
                <a:path w="1011555" h="183515">
                  <a:moveTo>
                    <a:pt x="378473" y="31531"/>
                  </a:moveTo>
                  <a:lnTo>
                    <a:pt x="391089" y="31531"/>
                  </a:lnTo>
                </a:path>
                <a:path w="1011555" h="183515">
                  <a:moveTo>
                    <a:pt x="527764" y="31531"/>
                  </a:moveTo>
                  <a:lnTo>
                    <a:pt x="531969" y="31531"/>
                  </a:lnTo>
                </a:path>
                <a:path w="1011555" h="183515">
                  <a:moveTo>
                    <a:pt x="647611" y="31531"/>
                  </a:moveTo>
                  <a:lnTo>
                    <a:pt x="662330" y="31531"/>
                  </a:lnTo>
                </a:path>
                <a:path w="1011555" h="183515">
                  <a:moveTo>
                    <a:pt x="372163" y="33634"/>
                  </a:moveTo>
                  <a:lnTo>
                    <a:pt x="386882" y="33634"/>
                  </a:lnTo>
                </a:path>
                <a:path w="1011555" h="183515">
                  <a:moveTo>
                    <a:pt x="527764" y="33634"/>
                  </a:moveTo>
                  <a:lnTo>
                    <a:pt x="534072" y="33634"/>
                  </a:lnTo>
                </a:path>
                <a:path w="1011555" h="183515">
                  <a:moveTo>
                    <a:pt x="651817" y="33634"/>
                  </a:moveTo>
                  <a:lnTo>
                    <a:pt x="666536" y="33634"/>
                  </a:lnTo>
                </a:path>
                <a:path w="1011555" h="183515">
                  <a:moveTo>
                    <a:pt x="372163" y="35737"/>
                  </a:moveTo>
                  <a:lnTo>
                    <a:pt x="386882" y="35737"/>
                  </a:lnTo>
                </a:path>
                <a:path w="1011555" h="183515">
                  <a:moveTo>
                    <a:pt x="527764" y="35737"/>
                  </a:moveTo>
                  <a:lnTo>
                    <a:pt x="534072" y="35737"/>
                  </a:lnTo>
                </a:path>
                <a:path w="1011555" h="183515">
                  <a:moveTo>
                    <a:pt x="651817" y="35737"/>
                  </a:moveTo>
                  <a:lnTo>
                    <a:pt x="666536" y="35737"/>
                  </a:lnTo>
                </a:path>
                <a:path w="1011555" h="183515">
                  <a:moveTo>
                    <a:pt x="367957" y="37840"/>
                  </a:moveTo>
                  <a:lnTo>
                    <a:pt x="380573" y="37840"/>
                  </a:lnTo>
                </a:path>
                <a:path w="1011555" h="183515">
                  <a:moveTo>
                    <a:pt x="529867" y="37840"/>
                  </a:moveTo>
                  <a:lnTo>
                    <a:pt x="534072" y="37840"/>
                  </a:lnTo>
                </a:path>
                <a:path w="1011555" h="183515">
                  <a:moveTo>
                    <a:pt x="658127" y="37840"/>
                  </a:moveTo>
                  <a:lnTo>
                    <a:pt x="672845" y="37840"/>
                  </a:lnTo>
                </a:path>
                <a:path w="1011555" h="183515">
                  <a:moveTo>
                    <a:pt x="359560" y="39944"/>
                  </a:moveTo>
                  <a:lnTo>
                    <a:pt x="376381" y="39944"/>
                  </a:lnTo>
                </a:path>
                <a:path w="1011555" h="183515">
                  <a:moveTo>
                    <a:pt x="529867" y="39944"/>
                  </a:moveTo>
                  <a:lnTo>
                    <a:pt x="536175" y="39944"/>
                  </a:lnTo>
                </a:path>
                <a:path w="1011555" h="183515">
                  <a:moveTo>
                    <a:pt x="660230" y="39944"/>
                  </a:moveTo>
                  <a:lnTo>
                    <a:pt x="677051" y="39944"/>
                  </a:lnTo>
                </a:path>
                <a:path w="1011555" h="183515">
                  <a:moveTo>
                    <a:pt x="355354" y="42047"/>
                  </a:moveTo>
                  <a:lnTo>
                    <a:pt x="370072" y="42047"/>
                  </a:lnTo>
                </a:path>
                <a:path w="1011555" h="183515">
                  <a:moveTo>
                    <a:pt x="531970" y="42047"/>
                  </a:moveTo>
                  <a:lnTo>
                    <a:pt x="536175" y="42047"/>
                  </a:lnTo>
                </a:path>
                <a:path w="1011555" h="183515">
                  <a:moveTo>
                    <a:pt x="664436" y="42047"/>
                  </a:moveTo>
                  <a:lnTo>
                    <a:pt x="683360" y="42047"/>
                  </a:lnTo>
                </a:path>
                <a:path w="1011555" h="183515">
                  <a:moveTo>
                    <a:pt x="349044" y="44150"/>
                  </a:moveTo>
                  <a:lnTo>
                    <a:pt x="361660" y="44150"/>
                  </a:lnTo>
                </a:path>
                <a:path w="1011555" h="183515">
                  <a:moveTo>
                    <a:pt x="531970" y="44150"/>
                  </a:moveTo>
                  <a:lnTo>
                    <a:pt x="540381" y="44150"/>
                  </a:lnTo>
                </a:path>
                <a:path w="1011555" h="183515">
                  <a:moveTo>
                    <a:pt x="670745" y="44150"/>
                  </a:moveTo>
                  <a:lnTo>
                    <a:pt x="687567" y="44150"/>
                  </a:lnTo>
                </a:path>
                <a:path w="1011555" h="183515">
                  <a:moveTo>
                    <a:pt x="349044" y="46253"/>
                  </a:moveTo>
                  <a:lnTo>
                    <a:pt x="361660" y="46253"/>
                  </a:lnTo>
                </a:path>
                <a:path w="1011555" h="183515">
                  <a:moveTo>
                    <a:pt x="531970" y="46253"/>
                  </a:moveTo>
                  <a:lnTo>
                    <a:pt x="540381" y="46253"/>
                  </a:lnTo>
                </a:path>
                <a:path w="1011555" h="183515">
                  <a:moveTo>
                    <a:pt x="670745" y="46253"/>
                  </a:moveTo>
                  <a:lnTo>
                    <a:pt x="687567" y="46253"/>
                  </a:lnTo>
                </a:path>
                <a:path w="1011555" h="183515">
                  <a:moveTo>
                    <a:pt x="344838" y="48356"/>
                  </a:moveTo>
                  <a:lnTo>
                    <a:pt x="357454" y="48356"/>
                  </a:lnTo>
                </a:path>
                <a:path w="1011555" h="183515">
                  <a:moveTo>
                    <a:pt x="534073" y="48356"/>
                  </a:moveTo>
                  <a:lnTo>
                    <a:pt x="540381" y="48356"/>
                  </a:lnTo>
                </a:path>
                <a:path w="1011555" h="183515">
                  <a:moveTo>
                    <a:pt x="674952" y="48356"/>
                  </a:moveTo>
                  <a:lnTo>
                    <a:pt x="693876" y="48356"/>
                  </a:lnTo>
                </a:path>
                <a:path w="1011555" h="183515">
                  <a:moveTo>
                    <a:pt x="338529" y="50459"/>
                  </a:moveTo>
                  <a:lnTo>
                    <a:pt x="351145" y="50459"/>
                  </a:lnTo>
                </a:path>
                <a:path w="1011555" h="183515">
                  <a:moveTo>
                    <a:pt x="534073" y="50459"/>
                  </a:moveTo>
                  <a:lnTo>
                    <a:pt x="542484" y="50459"/>
                  </a:lnTo>
                </a:path>
                <a:path w="1011555" h="183515">
                  <a:moveTo>
                    <a:pt x="681261" y="50459"/>
                  </a:moveTo>
                  <a:lnTo>
                    <a:pt x="698082" y="50459"/>
                  </a:lnTo>
                </a:path>
                <a:path w="1011555" h="183515">
                  <a:moveTo>
                    <a:pt x="334322" y="52562"/>
                  </a:moveTo>
                  <a:lnTo>
                    <a:pt x="346938" y="52562"/>
                  </a:lnTo>
                </a:path>
                <a:path w="1011555" h="183515">
                  <a:moveTo>
                    <a:pt x="536176" y="52562"/>
                  </a:moveTo>
                  <a:lnTo>
                    <a:pt x="542484" y="52562"/>
                  </a:lnTo>
                </a:path>
                <a:path w="1011555" h="183515">
                  <a:moveTo>
                    <a:pt x="685467" y="52562"/>
                  </a:moveTo>
                  <a:lnTo>
                    <a:pt x="704391" y="52562"/>
                  </a:lnTo>
                </a:path>
                <a:path w="1011555" h="183515">
                  <a:moveTo>
                    <a:pt x="328013" y="54665"/>
                  </a:moveTo>
                  <a:lnTo>
                    <a:pt x="340629" y="54665"/>
                  </a:lnTo>
                </a:path>
                <a:path w="1011555" h="183515">
                  <a:moveTo>
                    <a:pt x="536176" y="54665"/>
                  </a:moveTo>
                  <a:lnTo>
                    <a:pt x="544587" y="54665"/>
                  </a:lnTo>
                </a:path>
                <a:path w="1011555" h="183515">
                  <a:moveTo>
                    <a:pt x="691777" y="54665"/>
                  </a:moveTo>
                  <a:lnTo>
                    <a:pt x="708598" y="54665"/>
                  </a:lnTo>
                </a:path>
                <a:path w="1011555" h="183515">
                  <a:moveTo>
                    <a:pt x="323807" y="56769"/>
                  </a:moveTo>
                  <a:lnTo>
                    <a:pt x="336423" y="56769"/>
                  </a:lnTo>
                </a:path>
                <a:path w="1011555" h="183515">
                  <a:moveTo>
                    <a:pt x="540382" y="56769"/>
                  </a:moveTo>
                  <a:lnTo>
                    <a:pt x="544588" y="56769"/>
                  </a:lnTo>
                </a:path>
                <a:path w="1011555" h="183515">
                  <a:moveTo>
                    <a:pt x="695983" y="56769"/>
                  </a:moveTo>
                  <a:lnTo>
                    <a:pt x="714907" y="56769"/>
                  </a:lnTo>
                </a:path>
                <a:path w="1011555" h="183515">
                  <a:moveTo>
                    <a:pt x="323807" y="58872"/>
                  </a:moveTo>
                  <a:lnTo>
                    <a:pt x="336423" y="58872"/>
                  </a:lnTo>
                </a:path>
                <a:path w="1011555" h="183515">
                  <a:moveTo>
                    <a:pt x="540382" y="58872"/>
                  </a:moveTo>
                  <a:lnTo>
                    <a:pt x="544588" y="58872"/>
                  </a:lnTo>
                </a:path>
                <a:path w="1011555" h="183515">
                  <a:moveTo>
                    <a:pt x="695983" y="58872"/>
                  </a:moveTo>
                  <a:lnTo>
                    <a:pt x="714907" y="58872"/>
                  </a:lnTo>
                </a:path>
                <a:path w="1011555" h="183515">
                  <a:moveTo>
                    <a:pt x="317497" y="60975"/>
                  </a:moveTo>
                  <a:lnTo>
                    <a:pt x="330113" y="60975"/>
                  </a:lnTo>
                </a:path>
                <a:path w="1011555" h="183515">
                  <a:moveTo>
                    <a:pt x="540382" y="60975"/>
                  </a:moveTo>
                  <a:lnTo>
                    <a:pt x="546690" y="60975"/>
                  </a:lnTo>
                </a:path>
                <a:path w="1011555" h="183515">
                  <a:moveTo>
                    <a:pt x="702292" y="60975"/>
                  </a:moveTo>
                  <a:lnTo>
                    <a:pt x="717011" y="60975"/>
                  </a:lnTo>
                </a:path>
                <a:path w="1011555" h="183515">
                  <a:moveTo>
                    <a:pt x="313291" y="63078"/>
                  </a:moveTo>
                  <a:lnTo>
                    <a:pt x="325907" y="63078"/>
                  </a:lnTo>
                </a:path>
                <a:path w="1011555" h="183515">
                  <a:moveTo>
                    <a:pt x="542486" y="63078"/>
                  </a:moveTo>
                  <a:lnTo>
                    <a:pt x="546691" y="63078"/>
                  </a:lnTo>
                </a:path>
                <a:path w="1011555" h="183515">
                  <a:moveTo>
                    <a:pt x="706498" y="63078"/>
                  </a:moveTo>
                  <a:lnTo>
                    <a:pt x="723320" y="63078"/>
                  </a:lnTo>
                </a:path>
                <a:path w="1011555" h="183515">
                  <a:moveTo>
                    <a:pt x="306982" y="65181"/>
                  </a:moveTo>
                  <a:lnTo>
                    <a:pt x="321700" y="65181"/>
                  </a:lnTo>
                </a:path>
                <a:path w="1011555" h="183515">
                  <a:moveTo>
                    <a:pt x="542486" y="65181"/>
                  </a:moveTo>
                  <a:lnTo>
                    <a:pt x="550896" y="65181"/>
                  </a:lnTo>
                </a:path>
                <a:path w="1011555" h="183515">
                  <a:moveTo>
                    <a:pt x="712808" y="65181"/>
                  </a:moveTo>
                  <a:lnTo>
                    <a:pt x="727526" y="65181"/>
                  </a:lnTo>
                </a:path>
                <a:path w="1011555" h="183515">
                  <a:moveTo>
                    <a:pt x="302776" y="67284"/>
                  </a:moveTo>
                  <a:lnTo>
                    <a:pt x="315392" y="67284"/>
                  </a:lnTo>
                </a:path>
                <a:path w="1011555" h="183515">
                  <a:moveTo>
                    <a:pt x="544589" y="67284"/>
                  </a:moveTo>
                  <a:lnTo>
                    <a:pt x="550897" y="67284"/>
                  </a:lnTo>
                </a:path>
                <a:path w="1011555" h="183515">
                  <a:moveTo>
                    <a:pt x="714896" y="67284"/>
                  </a:moveTo>
                  <a:lnTo>
                    <a:pt x="733820" y="67284"/>
                  </a:lnTo>
                </a:path>
                <a:path w="1011555" h="183515">
                  <a:moveTo>
                    <a:pt x="302776" y="69387"/>
                  </a:moveTo>
                  <a:lnTo>
                    <a:pt x="315392" y="69387"/>
                  </a:lnTo>
                </a:path>
                <a:path w="1011555" h="183515">
                  <a:moveTo>
                    <a:pt x="544589" y="69387"/>
                  </a:moveTo>
                  <a:lnTo>
                    <a:pt x="550897" y="69387"/>
                  </a:lnTo>
                </a:path>
                <a:path w="1011555" h="183515">
                  <a:moveTo>
                    <a:pt x="714896" y="69387"/>
                  </a:moveTo>
                  <a:lnTo>
                    <a:pt x="733820" y="69387"/>
                  </a:lnTo>
                </a:path>
                <a:path w="1011555" h="183515">
                  <a:moveTo>
                    <a:pt x="296482" y="71490"/>
                  </a:moveTo>
                  <a:lnTo>
                    <a:pt x="311200" y="71490"/>
                  </a:lnTo>
                </a:path>
                <a:path w="1011555" h="183515">
                  <a:moveTo>
                    <a:pt x="544589" y="71490"/>
                  </a:moveTo>
                  <a:lnTo>
                    <a:pt x="552999" y="71490"/>
                  </a:lnTo>
                </a:path>
                <a:path w="1011555" h="183515">
                  <a:moveTo>
                    <a:pt x="719102" y="71490"/>
                  </a:moveTo>
                  <a:lnTo>
                    <a:pt x="738026" y="71490"/>
                  </a:lnTo>
                </a:path>
                <a:path w="1011555" h="183515">
                  <a:moveTo>
                    <a:pt x="292275" y="73593"/>
                  </a:moveTo>
                  <a:lnTo>
                    <a:pt x="304891" y="73593"/>
                  </a:lnTo>
                </a:path>
                <a:path w="1011555" h="183515">
                  <a:moveTo>
                    <a:pt x="546692" y="73593"/>
                  </a:moveTo>
                  <a:lnTo>
                    <a:pt x="553000" y="73593"/>
                  </a:lnTo>
                </a:path>
                <a:path w="1011555" h="183515">
                  <a:moveTo>
                    <a:pt x="725411" y="73593"/>
                  </a:moveTo>
                  <a:lnTo>
                    <a:pt x="742233" y="73593"/>
                  </a:lnTo>
                </a:path>
                <a:path w="1011555" h="183515">
                  <a:moveTo>
                    <a:pt x="285966" y="75697"/>
                  </a:moveTo>
                  <a:lnTo>
                    <a:pt x="300685" y="75697"/>
                  </a:lnTo>
                </a:path>
                <a:path w="1011555" h="183515">
                  <a:moveTo>
                    <a:pt x="546692" y="75697"/>
                  </a:moveTo>
                  <a:lnTo>
                    <a:pt x="555102" y="75697"/>
                  </a:lnTo>
                </a:path>
                <a:path w="1011555" h="183515">
                  <a:moveTo>
                    <a:pt x="729618" y="75697"/>
                  </a:moveTo>
                  <a:lnTo>
                    <a:pt x="748542" y="75697"/>
                  </a:lnTo>
                </a:path>
                <a:path w="1011555" h="183515">
                  <a:moveTo>
                    <a:pt x="281760" y="77800"/>
                  </a:moveTo>
                  <a:lnTo>
                    <a:pt x="294376" y="77800"/>
                  </a:lnTo>
                </a:path>
                <a:path w="1011555" h="183515">
                  <a:moveTo>
                    <a:pt x="550898" y="77800"/>
                  </a:moveTo>
                  <a:lnTo>
                    <a:pt x="555103" y="77800"/>
                  </a:lnTo>
                </a:path>
                <a:path w="1011555" h="183515">
                  <a:moveTo>
                    <a:pt x="735927" y="77800"/>
                  </a:moveTo>
                  <a:lnTo>
                    <a:pt x="752748" y="77800"/>
                  </a:lnTo>
                </a:path>
                <a:path w="1011555" h="183515">
                  <a:moveTo>
                    <a:pt x="281760" y="79903"/>
                  </a:moveTo>
                  <a:lnTo>
                    <a:pt x="294376" y="79903"/>
                  </a:lnTo>
                </a:path>
                <a:path w="1011555" h="183515">
                  <a:moveTo>
                    <a:pt x="550898" y="79903"/>
                  </a:moveTo>
                  <a:lnTo>
                    <a:pt x="555103" y="79903"/>
                  </a:lnTo>
                </a:path>
                <a:path w="1011555" h="183515">
                  <a:moveTo>
                    <a:pt x="735927" y="79903"/>
                  </a:moveTo>
                  <a:lnTo>
                    <a:pt x="752748" y="79903"/>
                  </a:lnTo>
                </a:path>
                <a:path w="1011555" h="183515">
                  <a:moveTo>
                    <a:pt x="275450" y="82006"/>
                  </a:moveTo>
                  <a:lnTo>
                    <a:pt x="290169" y="82006"/>
                  </a:lnTo>
                </a:path>
                <a:path w="1011555" h="183515">
                  <a:moveTo>
                    <a:pt x="550898" y="82006"/>
                  </a:moveTo>
                  <a:lnTo>
                    <a:pt x="557206" y="82006"/>
                  </a:lnTo>
                </a:path>
                <a:path w="1011555" h="183515">
                  <a:moveTo>
                    <a:pt x="740133" y="82006"/>
                  </a:moveTo>
                  <a:lnTo>
                    <a:pt x="759057" y="82006"/>
                  </a:lnTo>
                </a:path>
                <a:path w="1011555" h="183515">
                  <a:moveTo>
                    <a:pt x="271244" y="84109"/>
                  </a:moveTo>
                  <a:lnTo>
                    <a:pt x="283860" y="84109"/>
                  </a:lnTo>
                </a:path>
                <a:path w="1011555" h="183515">
                  <a:moveTo>
                    <a:pt x="553001" y="84109"/>
                  </a:moveTo>
                  <a:lnTo>
                    <a:pt x="557207" y="84109"/>
                  </a:lnTo>
                </a:path>
                <a:path w="1011555" h="183515">
                  <a:moveTo>
                    <a:pt x="746443" y="84109"/>
                  </a:moveTo>
                  <a:lnTo>
                    <a:pt x="763264" y="84109"/>
                  </a:lnTo>
                </a:path>
                <a:path w="1011555" h="183515">
                  <a:moveTo>
                    <a:pt x="264935" y="86212"/>
                  </a:moveTo>
                  <a:lnTo>
                    <a:pt x="279653" y="86212"/>
                  </a:lnTo>
                </a:path>
                <a:path w="1011555" h="183515">
                  <a:moveTo>
                    <a:pt x="553001" y="86212"/>
                  </a:moveTo>
                  <a:lnTo>
                    <a:pt x="561412" y="86212"/>
                  </a:lnTo>
                </a:path>
                <a:path w="1011555" h="183515">
                  <a:moveTo>
                    <a:pt x="750649" y="86212"/>
                  </a:moveTo>
                  <a:lnTo>
                    <a:pt x="767470" y="86212"/>
                  </a:lnTo>
                </a:path>
                <a:path w="1011555" h="183515">
                  <a:moveTo>
                    <a:pt x="260728" y="88315"/>
                  </a:moveTo>
                  <a:lnTo>
                    <a:pt x="273344" y="88315"/>
                  </a:lnTo>
                </a:path>
                <a:path w="1011555" h="183515">
                  <a:moveTo>
                    <a:pt x="555104" y="88315"/>
                  </a:moveTo>
                  <a:lnTo>
                    <a:pt x="563515" y="88315"/>
                  </a:lnTo>
                </a:path>
                <a:path w="1011555" h="183515">
                  <a:moveTo>
                    <a:pt x="756958" y="88315"/>
                  </a:moveTo>
                  <a:lnTo>
                    <a:pt x="771677" y="88315"/>
                  </a:lnTo>
                </a:path>
                <a:path w="1011555" h="183515">
                  <a:moveTo>
                    <a:pt x="260728" y="90403"/>
                  </a:moveTo>
                  <a:lnTo>
                    <a:pt x="273344" y="90403"/>
                  </a:lnTo>
                </a:path>
                <a:path w="1011555" h="183515">
                  <a:moveTo>
                    <a:pt x="555104" y="90403"/>
                  </a:moveTo>
                  <a:lnTo>
                    <a:pt x="563515" y="90403"/>
                  </a:lnTo>
                </a:path>
                <a:path w="1011555" h="183515">
                  <a:moveTo>
                    <a:pt x="756958" y="90403"/>
                  </a:moveTo>
                  <a:lnTo>
                    <a:pt x="771677" y="90403"/>
                  </a:lnTo>
                </a:path>
                <a:path w="1011555" h="183515">
                  <a:moveTo>
                    <a:pt x="256522" y="92506"/>
                  </a:moveTo>
                  <a:lnTo>
                    <a:pt x="269138" y="92506"/>
                  </a:lnTo>
                </a:path>
                <a:path w="1011555" h="183515">
                  <a:moveTo>
                    <a:pt x="557207" y="92506"/>
                  </a:moveTo>
                  <a:lnTo>
                    <a:pt x="563515" y="92506"/>
                  </a:lnTo>
                </a:path>
                <a:path w="1011555" h="183515">
                  <a:moveTo>
                    <a:pt x="761164" y="92506"/>
                  </a:moveTo>
                  <a:lnTo>
                    <a:pt x="777986" y="92506"/>
                  </a:lnTo>
                </a:path>
                <a:path w="1011555" h="183515">
                  <a:moveTo>
                    <a:pt x="248110" y="94609"/>
                  </a:moveTo>
                  <a:lnTo>
                    <a:pt x="262828" y="94609"/>
                  </a:lnTo>
                </a:path>
                <a:path w="1011555" h="183515">
                  <a:moveTo>
                    <a:pt x="557207" y="94609"/>
                  </a:moveTo>
                  <a:lnTo>
                    <a:pt x="565618" y="94609"/>
                  </a:lnTo>
                </a:path>
                <a:path w="1011555" h="183515">
                  <a:moveTo>
                    <a:pt x="763267" y="94609"/>
                  </a:moveTo>
                  <a:lnTo>
                    <a:pt x="782191" y="94609"/>
                  </a:lnTo>
                </a:path>
                <a:path w="1011555" h="183515">
                  <a:moveTo>
                    <a:pt x="241800" y="96713"/>
                  </a:moveTo>
                  <a:lnTo>
                    <a:pt x="258622" y="96713"/>
                  </a:lnTo>
                </a:path>
                <a:path w="1011555" h="183515">
                  <a:moveTo>
                    <a:pt x="561414" y="96713"/>
                  </a:moveTo>
                  <a:lnTo>
                    <a:pt x="565619" y="96713"/>
                  </a:lnTo>
                </a:path>
                <a:path w="1011555" h="183515">
                  <a:moveTo>
                    <a:pt x="769577" y="96713"/>
                  </a:moveTo>
                  <a:lnTo>
                    <a:pt x="788501" y="96713"/>
                  </a:lnTo>
                </a:path>
                <a:path w="1011555" h="183515">
                  <a:moveTo>
                    <a:pt x="237594" y="98816"/>
                  </a:moveTo>
                  <a:lnTo>
                    <a:pt x="250210" y="98816"/>
                  </a:lnTo>
                </a:path>
                <a:path w="1011555" h="183515">
                  <a:moveTo>
                    <a:pt x="561414" y="98816"/>
                  </a:moveTo>
                  <a:lnTo>
                    <a:pt x="567722" y="98816"/>
                  </a:lnTo>
                </a:path>
                <a:path w="1011555" h="183515">
                  <a:moveTo>
                    <a:pt x="773783" y="98816"/>
                  </a:moveTo>
                  <a:lnTo>
                    <a:pt x="792707" y="98816"/>
                  </a:lnTo>
                </a:path>
                <a:path w="1011555" h="183515">
                  <a:moveTo>
                    <a:pt x="237594" y="100919"/>
                  </a:moveTo>
                  <a:lnTo>
                    <a:pt x="250210" y="100919"/>
                  </a:lnTo>
                </a:path>
                <a:path w="1011555" h="183515">
                  <a:moveTo>
                    <a:pt x="561414" y="100919"/>
                  </a:moveTo>
                  <a:lnTo>
                    <a:pt x="567722" y="100919"/>
                  </a:lnTo>
                </a:path>
                <a:path w="1011555" h="183515">
                  <a:moveTo>
                    <a:pt x="773783" y="100919"/>
                  </a:moveTo>
                  <a:lnTo>
                    <a:pt x="792707" y="100919"/>
                  </a:lnTo>
                </a:path>
                <a:path w="1011555" h="183515">
                  <a:moveTo>
                    <a:pt x="231285" y="103022"/>
                  </a:moveTo>
                  <a:lnTo>
                    <a:pt x="246003" y="103022"/>
                  </a:lnTo>
                </a:path>
                <a:path w="1011555" h="183515">
                  <a:moveTo>
                    <a:pt x="563517" y="103022"/>
                  </a:moveTo>
                  <a:lnTo>
                    <a:pt x="567722" y="103022"/>
                  </a:lnTo>
                </a:path>
                <a:path w="1011555" h="183515">
                  <a:moveTo>
                    <a:pt x="780092" y="103022"/>
                  </a:moveTo>
                  <a:lnTo>
                    <a:pt x="799016" y="103022"/>
                  </a:lnTo>
                </a:path>
                <a:path w="1011555" h="183515">
                  <a:moveTo>
                    <a:pt x="227094" y="105125"/>
                  </a:moveTo>
                  <a:lnTo>
                    <a:pt x="239710" y="105125"/>
                  </a:lnTo>
                </a:path>
                <a:path w="1011555" h="183515">
                  <a:moveTo>
                    <a:pt x="563517" y="105125"/>
                  </a:moveTo>
                  <a:lnTo>
                    <a:pt x="571927" y="105125"/>
                  </a:lnTo>
                </a:path>
                <a:path w="1011555" h="183515">
                  <a:moveTo>
                    <a:pt x="784283" y="105125"/>
                  </a:moveTo>
                  <a:lnTo>
                    <a:pt x="803207" y="105125"/>
                  </a:lnTo>
                </a:path>
                <a:path w="1011555" h="183515">
                  <a:moveTo>
                    <a:pt x="220784" y="107228"/>
                  </a:moveTo>
                  <a:lnTo>
                    <a:pt x="235503" y="107228"/>
                  </a:lnTo>
                </a:path>
                <a:path w="1011555" h="183515">
                  <a:moveTo>
                    <a:pt x="565620" y="107228"/>
                  </a:moveTo>
                  <a:lnTo>
                    <a:pt x="571928" y="107228"/>
                  </a:lnTo>
                </a:path>
                <a:path w="1011555" h="183515">
                  <a:moveTo>
                    <a:pt x="790593" y="107228"/>
                  </a:moveTo>
                  <a:lnTo>
                    <a:pt x="807414" y="107228"/>
                  </a:lnTo>
                </a:path>
                <a:path w="1011555" h="183515">
                  <a:moveTo>
                    <a:pt x="216578" y="109331"/>
                  </a:moveTo>
                  <a:lnTo>
                    <a:pt x="229194" y="109331"/>
                  </a:lnTo>
                </a:path>
                <a:path w="1011555" h="183515">
                  <a:moveTo>
                    <a:pt x="565620" y="109331"/>
                  </a:moveTo>
                  <a:lnTo>
                    <a:pt x="574031" y="109331"/>
                  </a:lnTo>
                </a:path>
                <a:path w="1011555" h="183515">
                  <a:moveTo>
                    <a:pt x="794799" y="109331"/>
                  </a:moveTo>
                  <a:lnTo>
                    <a:pt x="813723" y="109331"/>
                  </a:lnTo>
                </a:path>
                <a:path w="1011555" h="183515">
                  <a:moveTo>
                    <a:pt x="216578" y="111434"/>
                  </a:moveTo>
                  <a:lnTo>
                    <a:pt x="229194" y="111434"/>
                  </a:lnTo>
                </a:path>
                <a:path w="1011555" h="183515">
                  <a:moveTo>
                    <a:pt x="565620" y="111434"/>
                  </a:moveTo>
                  <a:lnTo>
                    <a:pt x="574031" y="111434"/>
                  </a:lnTo>
                </a:path>
                <a:path w="1011555" h="183515">
                  <a:moveTo>
                    <a:pt x="794799" y="111434"/>
                  </a:moveTo>
                  <a:lnTo>
                    <a:pt x="813723" y="111434"/>
                  </a:lnTo>
                </a:path>
                <a:path w="1011555" h="183515">
                  <a:moveTo>
                    <a:pt x="210269" y="113537"/>
                  </a:moveTo>
                  <a:lnTo>
                    <a:pt x="224987" y="113537"/>
                  </a:lnTo>
                </a:path>
                <a:path w="1011555" h="183515">
                  <a:moveTo>
                    <a:pt x="567723" y="113537"/>
                  </a:moveTo>
                  <a:lnTo>
                    <a:pt x="574031" y="113537"/>
                  </a:lnTo>
                </a:path>
                <a:path w="1011555" h="183515">
                  <a:moveTo>
                    <a:pt x="801108" y="113537"/>
                  </a:moveTo>
                  <a:lnTo>
                    <a:pt x="817930" y="113537"/>
                  </a:lnTo>
                </a:path>
                <a:path w="1011555" h="183515">
                  <a:moveTo>
                    <a:pt x="206063" y="115641"/>
                  </a:moveTo>
                  <a:lnTo>
                    <a:pt x="218679" y="115641"/>
                  </a:lnTo>
                </a:path>
                <a:path w="1011555" h="183515">
                  <a:moveTo>
                    <a:pt x="567723" y="115641"/>
                  </a:moveTo>
                  <a:lnTo>
                    <a:pt x="576134" y="115641"/>
                  </a:lnTo>
                </a:path>
                <a:path w="1011555" h="183515">
                  <a:moveTo>
                    <a:pt x="805315" y="115641"/>
                  </a:moveTo>
                  <a:lnTo>
                    <a:pt x="822136" y="115641"/>
                  </a:lnTo>
                </a:path>
                <a:path w="1011555" h="183515">
                  <a:moveTo>
                    <a:pt x="199753" y="117744"/>
                  </a:moveTo>
                  <a:lnTo>
                    <a:pt x="214472" y="117744"/>
                  </a:lnTo>
                </a:path>
                <a:path w="1011555" h="183515">
                  <a:moveTo>
                    <a:pt x="571929" y="117744"/>
                  </a:moveTo>
                  <a:lnTo>
                    <a:pt x="576135" y="117744"/>
                  </a:lnTo>
                </a:path>
                <a:path w="1011555" h="183515">
                  <a:moveTo>
                    <a:pt x="811624" y="117744"/>
                  </a:moveTo>
                  <a:lnTo>
                    <a:pt x="826343" y="117744"/>
                  </a:lnTo>
                </a:path>
                <a:path w="1011555" h="183515">
                  <a:moveTo>
                    <a:pt x="195547" y="119847"/>
                  </a:moveTo>
                  <a:lnTo>
                    <a:pt x="208163" y="119847"/>
                  </a:lnTo>
                </a:path>
                <a:path w="1011555" h="183515">
                  <a:moveTo>
                    <a:pt x="571929" y="119847"/>
                  </a:moveTo>
                  <a:lnTo>
                    <a:pt x="578237" y="119847"/>
                  </a:lnTo>
                </a:path>
                <a:path w="1011555" h="183515">
                  <a:moveTo>
                    <a:pt x="815830" y="119847"/>
                  </a:moveTo>
                  <a:lnTo>
                    <a:pt x="832652" y="119847"/>
                  </a:lnTo>
                </a:path>
                <a:path w="1011555" h="183515">
                  <a:moveTo>
                    <a:pt x="189238" y="121950"/>
                  </a:moveTo>
                  <a:lnTo>
                    <a:pt x="203956" y="121950"/>
                  </a:lnTo>
                </a:path>
                <a:path w="1011555" h="183515">
                  <a:moveTo>
                    <a:pt x="574032" y="121950"/>
                  </a:moveTo>
                  <a:lnTo>
                    <a:pt x="578238" y="121950"/>
                  </a:lnTo>
                </a:path>
                <a:path w="1011555" h="183515">
                  <a:moveTo>
                    <a:pt x="817933" y="121950"/>
                  </a:moveTo>
                  <a:lnTo>
                    <a:pt x="836857" y="121950"/>
                  </a:lnTo>
                </a:path>
                <a:path w="1011555" h="183515">
                  <a:moveTo>
                    <a:pt x="189238" y="124053"/>
                  </a:moveTo>
                  <a:lnTo>
                    <a:pt x="203956" y="124053"/>
                  </a:lnTo>
                </a:path>
                <a:path w="1011555" h="183515">
                  <a:moveTo>
                    <a:pt x="574032" y="124053"/>
                  </a:moveTo>
                  <a:lnTo>
                    <a:pt x="578238" y="124053"/>
                  </a:lnTo>
                </a:path>
                <a:path w="1011555" h="183515">
                  <a:moveTo>
                    <a:pt x="817933" y="124053"/>
                  </a:moveTo>
                  <a:lnTo>
                    <a:pt x="836857" y="124053"/>
                  </a:lnTo>
                </a:path>
                <a:path w="1011555" h="183515">
                  <a:moveTo>
                    <a:pt x="185031" y="126156"/>
                  </a:moveTo>
                  <a:lnTo>
                    <a:pt x="197647" y="126156"/>
                  </a:lnTo>
                </a:path>
                <a:path w="1011555" h="183515">
                  <a:moveTo>
                    <a:pt x="574032" y="126156"/>
                  </a:moveTo>
                  <a:lnTo>
                    <a:pt x="582443" y="126156"/>
                  </a:lnTo>
                </a:path>
                <a:path w="1011555" h="183515">
                  <a:moveTo>
                    <a:pt x="824243" y="126156"/>
                  </a:moveTo>
                  <a:lnTo>
                    <a:pt x="843167" y="126156"/>
                  </a:lnTo>
                </a:path>
                <a:path w="1011555" h="183515">
                  <a:moveTo>
                    <a:pt x="180825" y="128259"/>
                  </a:moveTo>
                  <a:lnTo>
                    <a:pt x="193441" y="128259"/>
                  </a:lnTo>
                </a:path>
                <a:path w="1011555" h="183515">
                  <a:moveTo>
                    <a:pt x="576120" y="128259"/>
                  </a:moveTo>
                  <a:lnTo>
                    <a:pt x="582428" y="128259"/>
                  </a:lnTo>
                </a:path>
                <a:path w="1011555" h="183515">
                  <a:moveTo>
                    <a:pt x="828449" y="128259"/>
                  </a:moveTo>
                  <a:lnTo>
                    <a:pt x="847373" y="128259"/>
                  </a:lnTo>
                </a:path>
                <a:path w="1011555" h="183515">
                  <a:moveTo>
                    <a:pt x="174516" y="130362"/>
                  </a:moveTo>
                  <a:lnTo>
                    <a:pt x="187132" y="130362"/>
                  </a:lnTo>
                </a:path>
                <a:path w="1011555" h="183515">
                  <a:moveTo>
                    <a:pt x="576120" y="130362"/>
                  </a:moveTo>
                  <a:lnTo>
                    <a:pt x="584531" y="130362"/>
                  </a:lnTo>
                </a:path>
                <a:path w="1011555" h="183515">
                  <a:moveTo>
                    <a:pt x="834758" y="130362"/>
                  </a:moveTo>
                  <a:lnTo>
                    <a:pt x="853682" y="130362"/>
                  </a:lnTo>
                </a:path>
                <a:path w="1011555" h="183515">
                  <a:moveTo>
                    <a:pt x="170310" y="132466"/>
                  </a:moveTo>
                  <a:lnTo>
                    <a:pt x="182925" y="132466"/>
                  </a:lnTo>
                </a:path>
                <a:path w="1011555" h="183515">
                  <a:moveTo>
                    <a:pt x="578223" y="132466"/>
                  </a:moveTo>
                  <a:lnTo>
                    <a:pt x="584531" y="132466"/>
                  </a:lnTo>
                </a:path>
                <a:path w="1011555" h="183515">
                  <a:moveTo>
                    <a:pt x="838965" y="132466"/>
                  </a:moveTo>
                  <a:lnTo>
                    <a:pt x="857889" y="132466"/>
                  </a:lnTo>
                </a:path>
                <a:path w="1011555" h="183515">
                  <a:moveTo>
                    <a:pt x="170310" y="134569"/>
                  </a:moveTo>
                  <a:lnTo>
                    <a:pt x="182925" y="134569"/>
                  </a:lnTo>
                </a:path>
                <a:path w="1011555" h="183515">
                  <a:moveTo>
                    <a:pt x="578223" y="134569"/>
                  </a:moveTo>
                  <a:lnTo>
                    <a:pt x="584531" y="134569"/>
                  </a:lnTo>
                </a:path>
                <a:path w="1011555" h="183515">
                  <a:moveTo>
                    <a:pt x="838965" y="134569"/>
                  </a:moveTo>
                  <a:lnTo>
                    <a:pt x="857889" y="134569"/>
                  </a:lnTo>
                </a:path>
                <a:path w="1011555" h="183515">
                  <a:moveTo>
                    <a:pt x="164000" y="136672"/>
                  </a:moveTo>
                  <a:lnTo>
                    <a:pt x="176616" y="136672"/>
                  </a:lnTo>
                </a:path>
                <a:path w="1011555" h="183515">
                  <a:moveTo>
                    <a:pt x="578223" y="136672"/>
                  </a:moveTo>
                  <a:lnTo>
                    <a:pt x="586634" y="136672"/>
                  </a:lnTo>
                </a:path>
                <a:path w="1011555" h="183515">
                  <a:moveTo>
                    <a:pt x="845274" y="136672"/>
                  </a:moveTo>
                  <a:lnTo>
                    <a:pt x="864198" y="136672"/>
                  </a:lnTo>
                </a:path>
                <a:path w="1011555" h="183515">
                  <a:moveTo>
                    <a:pt x="159794" y="138775"/>
                  </a:moveTo>
                  <a:lnTo>
                    <a:pt x="172410" y="138775"/>
                  </a:lnTo>
                </a:path>
                <a:path w="1011555" h="183515">
                  <a:moveTo>
                    <a:pt x="582430" y="138775"/>
                  </a:moveTo>
                  <a:lnTo>
                    <a:pt x="586635" y="138775"/>
                  </a:lnTo>
                </a:path>
                <a:path w="1011555" h="183515">
                  <a:moveTo>
                    <a:pt x="849480" y="138775"/>
                  </a:moveTo>
                  <a:lnTo>
                    <a:pt x="868404" y="138775"/>
                  </a:lnTo>
                </a:path>
                <a:path w="1011555" h="183515">
                  <a:moveTo>
                    <a:pt x="153500" y="140878"/>
                  </a:moveTo>
                  <a:lnTo>
                    <a:pt x="166116" y="140878"/>
                  </a:lnTo>
                </a:path>
                <a:path w="1011555" h="183515">
                  <a:moveTo>
                    <a:pt x="582430" y="140878"/>
                  </a:moveTo>
                  <a:lnTo>
                    <a:pt x="588738" y="140878"/>
                  </a:lnTo>
                </a:path>
                <a:path w="1011555" h="183515">
                  <a:moveTo>
                    <a:pt x="855774" y="140878"/>
                  </a:moveTo>
                  <a:lnTo>
                    <a:pt x="872596" y="140878"/>
                  </a:lnTo>
                </a:path>
                <a:path w="1011555" h="183515">
                  <a:moveTo>
                    <a:pt x="149294" y="142981"/>
                  </a:moveTo>
                  <a:lnTo>
                    <a:pt x="161910" y="142981"/>
                  </a:lnTo>
                </a:path>
                <a:path w="1011555" h="183515">
                  <a:moveTo>
                    <a:pt x="584533" y="142981"/>
                  </a:moveTo>
                  <a:lnTo>
                    <a:pt x="588738" y="142981"/>
                  </a:lnTo>
                </a:path>
                <a:path w="1011555" h="183515">
                  <a:moveTo>
                    <a:pt x="859981" y="142981"/>
                  </a:moveTo>
                  <a:lnTo>
                    <a:pt x="876802" y="142981"/>
                  </a:lnTo>
                </a:path>
                <a:path w="1011555" h="183515">
                  <a:moveTo>
                    <a:pt x="149294" y="145084"/>
                  </a:moveTo>
                  <a:lnTo>
                    <a:pt x="161910" y="145084"/>
                  </a:lnTo>
                </a:path>
                <a:path w="1011555" h="183515">
                  <a:moveTo>
                    <a:pt x="584533" y="145084"/>
                  </a:moveTo>
                  <a:lnTo>
                    <a:pt x="588738" y="145084"/>
                  </a:lnTo>
                </a:path>
                <a:path w="1011555" h="183515">
                  <a:moveTo>
                    <a:pt x="859981" y="145084"/>
                  </a:moveTo>
                  <a:lnTo>
                    <a:pt x="876802" y="145084"/>
                  </a:lnTo>
                </a:path>
                <a:path w="1011555" h="183515">
                  <a:moveTo>
                    <a:pt x="142984" y="147187"/>
                  </a:moveTo>
                  <a:lnTo>
                    <a:pt x="155600" y="147187"/>
                  </a:lnTo>
                </a:path>
                <a:path w="1011555" h="183515">
                  <a:moveTo>
                    <a:pt x="584533" y="147187"/>
                  </a:moveTo>
                  <a:lnTo>
                    <a:pt x="592943" y="147187"/>
                  </a:lnTo>
                </a:path>
                <a:path w="1011555" h="183515">
                  <a:moveTo>
                    <a:pt x="866290" y="147187"/>
                  </a:moveTo>
                  <a:lnTo>
                    <a:pt x="881008" y="147187"/>
                  </a:lnTo>
                </a:path>
                <a:path w="1011555" h="183515">
                  <a:moveTo>
                    <a:pt x="134572" y="149291"/>
                  </a:moveTo>
                  <a:lnTo>
                    <a:pt x="151393" y="149291"/>
                  </a:lnTo>
                </a:path>
                <a:path w="1011555" h="183515">
                  <a:moveTo>
                    <a:pt x="586636" y="149291"/>
                  </a:moveTo>
                  <a:lnTo>
                    <a:pt x="592944" y="149291"/>
                  </a:lnTo>
                </a:path>
                <a:path w="1011555" h="183515">
                  <a:moveTo>
                    <a:pt x="870496" y="149291"/>
                  </a:moveTo>
                  <a:lnTo>
                    <a:pt x="887317" y="149291"/>
                  </a:lnTo>
                </a:path>
                <a:path w="1011555" h="183515">
                  <a:moveTo>
                    <a:pt x="130366" y="151394"/>
                  </a:moveTo>
                  <a:lnTo>
                    <a:pt x="145084" y="151394"/>
                  </a:lnTo>
                </a:path>
                <a:path w="1011555" h="183515">
                  <a:moveTo>
                    <a:pt x="586636" y="151394"/>
                  </a:moveTo>
                  <a:lnTo>
                    <a:pt x="595047" y="151394"/>
                  </a:lnTo>
                </a:path>
                <a:path w="1011555" h="183515">
                  <a:moveTo>
                    <a:pt x="872599" y="151394"/>
                  </a:moveTo>
                  <a:lnTo>
                    <a:pt x="891523" y="151394"/>
                  </a:lnTo>
                </a:path>
                <a:path w="1011555" h="183515">
                  <a:moveTo>
                    <a:pt x="124056" y="153497"/>
                  </a:moveTo>
                  <a:lnTo>
                    <a:pt x="138775" y="153497"/>
                  </a:lnTo>
                </a:path>
                <a:path w="1011555" h="183515">
                  <a:moveTo>
                    <a:pt x="588739" y="153497"/>
                  </a:moveTo>
                  <a:lnTo>
                    <a:pt x="595047" y="153497"/>
                  </a:lnTo>
                </a:path>
                <a:path w="1011555" h="183515">
                  <a:moveTo>
                    <a:pt x="878909" y="153497"/>
                  </a:moveTo>
                  <a:lnTo>
                    <a:pt x="897833" y="153497"/>
                  </a:lnTo>
                </a:path>
                <a:path w="1011555" h="183515">
                  <a:moveTo>
                    <a:pt x="124056" y="155600"/>
                  </a:moveTo>
                  <a:lnTo>
                    <a:pt x="138775" y="155600"/>
                  </a:lnTo>
                </a:path>
                <a:path w="1011555" h="183515">
                  <a:moveTo>
                    <a:pt x="588739" y="155600"/>
                  </a:moveTo>
                  <a:lnTo>
                    <a:pt x="595047" y="155600"/>
                  </a:lnTo>
                </a:path>
                <a:path w="1011555" h="183515">
                  <a:moveTo>
                    <a:pt x="878909" y="155600"/>
                  </a:moveTo>
                  <a:lnTo>
                    <a:pt x="897833" y="155600"/>
                  </a:lnTo>
                </a:path>
                <a:path w="1011555" h="183515">
                  <a:moveTo>
                    <a:pt x="119850" y="157703"/>
                  </a:moveTo>
                  <a:lnTo>
                    <a:pt x="132466" y="157703"/>
                  </a:lnTo>
                </a:path>
                <a:path w="1011555" h="183515">
                  <a:moveTo>
                    <a:pt x="588739" y="157703"/>
                  </a:moveTo>
                  <a:lnTo>
                    <a:pt x="597150" y="157703"/>
                  </a:lnTo>
                </a:path>
                <a:path w="1011555" h="183515">
                  <a:moveTo>
                    <a:pt x="883115" y="157703"/>
                  </a:moveTo>
                  <a:lnTo>
                    <a:pt x="902039" y="157703"/>
                  </a:lnTo>
                </a:path>
                <a:path w="1011555" h="183515">
                  <a:moveTo>
                    <a:pt x="115644" y="159791"/>
                  </a:moveTo>
                  <a:lnTo>
                    <a:pt x="128260" y="159791"/>
                  </a:lnTo>
                </a:path>
                <a:path w="1011555" h="183515">
                  <a:moveTo>
                    <a:pt x="592945" y="159791"/>
                  </a:moveTo>
                  <a:lnTo>
                    <a:pt x="597151" y="159791"/>
                  </a:lnTo>
                </a:path>
                <a:path w="1011555" h="183515">
                  <a:moveTo>
                    <a:pt x="889424" y="159791"/>
                  </a:moveTo>
                  <a:lnTo>
                    <a:pt x="908348" y="159791"/>
                  </a:lnTo>
                </a:path>
                <a:path w="1011555" h="183515">
                  <a:moveTo>
                    <a:pt x="109334" y="161894"/>
                  </a:moveTo>
                  <a:lnTo>
                    <a:pt x="121950" y="161894"/>
                  </a:lnTo>
                </a:path>
                <a:path w="1011555" h="183515">
                  <a:moveTo>
                    <a:pt x="592945" y="161894"/>
                  </a:moveTo>
                  <a:lnTo>
                    <a:pt x="599253" y="161894"/>
                  </a:lnTo>
                </a:path>
                <a:path w="1011555" h="183515">
                  <a:moveTo>
                    <a:pt x="893630" y="161894"/>
                  </a:moveTo>
                  <a:lnTo>
                    <a:pt x="912554" y="161894"/>
                  </a:lnTo>
                </a:path>
                <a:path w="1011555" h="183515">
                  <a:moveTo>
                    <a:pt x="105128" y="163997"/>
                  </a:moveTo>
                  <a:lnTo>
                    <a:pt x="117744" y="163997"/>
                  </a:lnTo>
                </a:path>
                <a:path w="1011555" h="183515">
                  <a:moveTo>
                    <a:pt x="595048" y="163997"/>
                  </a:moveTo>
                  <a:lnTo>
                    <a:pt x="599254" y="163997"/>
                  </a:lnTo>
                </a:path>
                <a:path w="1011555" h="183515">
                  <a:moveTo>
                    <a:pt x="899940" y="163997"/>
                  </a:moveTo>
                  <a:lnTo>
                    <a:pt x="918864" y="163997"/>
                  </a:lnTo>
                </a:path>
                <a:path w="1011555" h="183515">
                  <a:moveTo>
                    <a:pt x="105128" y="166100"/>
                  </a:moveTo>
                  <a:lnTo>
                    <a:pt x="117744" y="166100"/>
                  </a:lnTo>
                </a:path>
                <a:path w="1011555" h="183515">
                  <a:moveTo>
                    <a:pt x="595048" y="166100"/>
                  </a:moveTo>
                  <a:lnTo>
                    <a:pt x="599254" y="166100"/>
                  </a:lnTo>
                </a:path>
                <a:path w="1011555" h="183515">
                  <a:moveTo>
                    <a:pt x="899940" y="166100"/>
                  </a:moveTo>
                  <a:lnTo>
                    <a:pt x="918864" y="166100"/>
                  </a:lnTo>
                </a:path>
                <a:path w="1011555" h="183515">
                  <a:moveTo>
                    <a:pt x="98819" y="168203"/>
                  </a:moveTo>
                  <a:lnTo>
                    <a:pt x="111435" y="168203"/>
                  </a:lnTo>
                </a:path>
                <a:path w="1011555" h="183515">
                  <a:moveTo>
                    <a:pt x="595048" y="168203"/>
                  </a:moveTo>
                  <a:lnTo>
                    <a:pt x="601356" y="168203"/>
                  </a:lnTo>
                </a:path>
                <a:path w="1011555" h="183515">
                  <a:moveTo>
                    <a:pt x="904146" y="168203"/>
                  </a:moveTo>
                  <a:lnTo>
                    <a:pt x="923070" y="168203"/>
                  </a:lnTo>
                </a:path>
                <a:path w="1011555" h="183515">
                  <a:moveTo>
                    <a:pt x="12615" y="170307"/>
                  </a:moveTo>
                  <a:lnTo>
                    <a:pt x="35744" y="170307"/>
                  </a:lnTo>
                </a:path>
                <a:path w="1011555" h="183515">
                  <a:moveTo>
                    <a:pt x="94612" y="170307"/>
                  </a:moveTo>
                  <a:lnTo>
                    <a:pt x="107228" y="170307"/>
                  </a:lnTo>
                </a:path>
                <a:path w="1011555" h="183515">
                  <a:moveTo>
                    <a:pt x="592945" y="170307"/>
                  </a:moveTo>
                  <a:lnTo>
                    <a:pt x="616075" y="170307"/>
                  </a:lnTo>
                </a:path>
                <a:path w="1011555" h="183515">
                  <a:moveTo>
                    <a:pt x="910455" y="170307"/>
                  </a:moveTo>
                  <a:lnTo>
                    <a:pt x="925174" y="170307"/>
                  </a:lnTo>
                </a:path>
                <a:path w="1011555" h="183515">
                  <a:moveTo>
                    <a:pt x="977740" y="170307"/>
                  </a:moveTo>
                  <a:lnTo>
                    <a:pt x="998767" y="170307"/>
                  </a:lnTo>
                </a:path>
                <a:path w="1011555" h="183515">
                  <a:moveTo>
                    <a:pt x="4204" y="172410"/>
                  </a:moveTo>
                  <a:lnTo>
                    <a:pt x="44155" y="172410"/>
                  </a:lnTo>
                </a:path>
                <a:path w="1011555" h="183515">
                  <a:moveTo>
                    <a:pt x="88318" y="172410"/>
                  </a:moveTo>
                  <a:lnTo>
                    <a:pt x="100934" y="172410"/>
                  </a:lnTo>
                </a:path>
                <a:path w="1011555" h="183515">
                  <a:moveTo>
                    <a:pt x="584533" y="172410"/>
                  </a:moveTo>
                  <a:lnTo>
                    <a:pt x="622381" y="172410"/>
                  </a:lnTo>
                </a:path>
                <a:path w="1011555" h="183515">
                  <a:moveTo>
                    <a:pt x="914662" y="172410"/>
                  </a:moveTo>
                  <a:lnTo>
                    <a:pt x="931483" y="172410"/>
                  </a:lnTo>
                </a:path>
                <a:path w="1011555" h="183515">
                  <a:moveTo>
                    <a:pt x="969328" y="172410"/>
                  </a:moveTo>
                  <a:lnTo>
                    <a:pt x="1007175" y="172410"/>
                  </a:lnTo>
                </a:path>
                <a:path w="1011555" h="183515">
                  <a:moveTo>
                    <a:pt x="0" y="174513"/>
                  </a:moveTo>
                  <a:lnTo>
                    <a:pt x="50463" y="174513"/>
                  </a:lnTo>
                </a:path>
                <a:path w="1011555" h="183515">
                  <a:moveTo>
                    <a:pt x="84112" y="174513"/>
                  </a:moveTo>
                  <a:lnTo>
                    <a:pt x="96728" y="174513"/>
                  </a:lnTo>
                </a:path>
                <a:path w="1011555" h="183515">
                  <a:moveTo>
                    <a:pt x="920971" y="174513"/>
                  </a:moveTo>
                  <a:lnTo>
                    <a:pt x="935690" y="174513"/>
                  </a:lnTo>
                </a:path>
                <a:path w="1011555" h="183515">
                  <a:moveTo>
                    <a:pt x="965121" y="174513"/>
                  </a:moveTo>
                  <a:lnTo>
                    <a:pt x="1011380" y="174513"/>
                  </a:lnTo>
                </a:path>
                <a:path w="1011555" h="183515">
                  <a:moveTo>
                    <a:pt x="0" y="176616"/>
                  </a:moveTo>
                  <a:lnTo>
                    <a:pt x="50463" y="176616"/>
                  </a:lnTo>
                </a:path>
                <a:path w="1011555" h="183515">
                  <a:moveTo>
                    <a:pt x="84112" y="176616"/>
                  </a:moveTo>
                  <a:lnTo>
                    <a:pt x="96728" y="176616"/>
                  </a:lnTo>
                </a:path>
                <a:path w="1011555" h="183515">
                  <a:moveTo>
                    <a:pt x="920971" y="176616"/>
                  </a:moveTo>
                  <a:lnTo>
                    <a:pt x="935690" y="176616"/>
                  </a:lnTo>
                </a:path>
                <a:path w="1011555" h="183515">
                  <a:moveTo>
                    <a:pt x="965121" y="176616"/>
                  </a:moveTo>
                  <a:lnTo>
                    <a:pt x="1011380" y="176616"/>
                  </a:lnTo>
                </a:path>
                <a:path w="1011555" h="183515">
                  <a:moveTo>
                    <a:pt x="77803" y="178719"/>
                  </a:moveTo>
                  <a:lnTo>
                    <a:pt x="90419" y="178719"/>
                  </a:lnTo>
                </a:path>
                <a:path w="1011555" h="183515">
                  <a:moveTo>
                    <a:pt x="923059" y="178719"/>
                  </a:moveTo>
                  <a:lnTo>
                    <a:pt x="941983" y="178719"/>
                  </a:lnTo>
                </a:path>
                <a:path w="1011555" h="183515">
                  <a:moveTo>
                    <a:pt x="73597" y="180822"/>
                  </a:moveTo>
                  <a:lnTo>
                    <a:pt x="86212" y="180822"/>
                  </a:lnTo>
                </a:path>
                <a:path w="1011555" h="183515">
                  <a:moveTo>
                    <a:pt x="929368" y="180822"/>
                  </a:moveTo>
                  <a:lnTo>
                    <a:pt x="946190" y="180822"/>
                  </a:lnTo>
                </a:path>
                <a:path w="1011555" h="183515">
                  <a:moveTo>
                    <a:pt x="67287" y="182925"/>
                  </a:moveTo>
                  <a:lnTo>
                    <a:pt x="79903" y="182925"/>
                  </a:lnTo>
                </a:path>
                <a:path w="1011555" h="183515">
                  <a:moveTo>
                    <a:pt x="933574" y="182925"/>
                  </a:moveTo>
                  <a:lnTo>
                    <a:pt x="952498" y="1829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477519" y="8428726"/>
              <a:ext cx="115646" cy="77799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057857" y="8424519"/>
              <a:ext cx="109338" cy="84109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440533" y="8428726"/>
              <a:ext cx="111441" cy="79902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2053651" y="8499165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4206" y="0"/>
                  </a:moveTo>
                  <a:lnTo>
                    <a:pt x="12616" y="0"/>
                  </a:lnTo>
                </a:path>
                <a:path w="12700" h="6350">
                  <a:moveTo>
                    <a:pt x="2103" y="2103"/>
                  </a:moveTo>
                  <a:lnTo>
                    <a:pt x="10513" y="2103"/>
                  </a:lnTo>
                </a:path>
                <a:path w="12700" h="6350">
                  <a:moveTo>
                    <a:pt x="2103" y="4206"/>
                  </a:moveTo>
                  <a:lnTo>
                    <a:pt x="10513" y="4206"/>
                  </a:lnTo>
                </a:path>
                <a:path w="12700" h="6350">
                  <a:moveTo>
                    <a:pt x="0" y="6309"/>
                  </a:moveTo>
                  <a:lnTo>
                    <a:pt x="6307" y="63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460699" y="8496010"/>
              <a:ext cx="136679" cy="12618"/>
            </a:xfrm>
            <a:prstGeom prst="rect">
              <a:avLst/>
            </a:prstGeom>
          </p:spPr>
        </p:pic>
        <p:sp>
          <p:nvSpPr>
            <p:cNvPr id="282" name="object 282"/>
            <p:cNvSpPr/>
            <p:nvPr/>
          </p:nvSpPr>
          <p:spPr>
            <a:xfrm>
              <a:off x="1235714" y="8507577"/>
              <a:ext cx="1343660" cy="140970"/>
            </a:xfrm>
            <a:custGeom>
              <a:avLst/>
              <a:gdLst/>
              <a:ahLst/>
              <a:cxnLst/>
              <a:rect l="l" t="t" r="r" b="b"/>
              <a:pathLst>
                <a:path w="1343660" h="140970">
                  <a:moveTo>
                    <a:pt x="355357" y="0"/>
                  </a:moveTo>
                  <a:lnTo>
                    <a:pt x="365870" y="0"/>
                  </a:lnTo>
                </a:path>
                <a:path w="1343660" h="140970">
                  <a:moveTo>
                    <a:pt x="817936" y="0"/>
                  </a:moveTo>
                  <a:lnTo>
                    <a:pt x="822142" y="0"/>
                  </a:lnTo>
                </a:path>
                <a:path w="1343660" h="140970">
                  <a:moveTo>
                    <a:pt x="222881" y="2103"/>
                  </a:moveTo>
                  <a:lnTo>
                    <a:pt x="233395" y="2103"/>
                  </a:lnTo>
                </a:path>
                <a:path w="1343660" h="140970">
                  <a:moveTo>
                    <a:pt x="264935" y="2103"/>
                  </a:moveTo>
                  <a:lnTo>
                    <a:pt x="336425" y="2103"/>
                  </a:lnTo>
                </a:path>
                <a:path w="1343660" h="140970">
                  <a:moveTo>
                    <a:pt x="357445" y="2103"/>
                  </a:moveTo>
                  <a:lnTo>
                    <a:pt x="367958" y="2103"/>
                  </a:lnTo>
                </a:path>
                <a:path w="1343660" h="140970">
                  <a:moveTo>
                    <a:pt x="813730" y="2103"/>
                  </a:moveTo>
                  <a:lnTo>
                    <a:pt x="822141" y="2103"/>
                  </a:lnTo>
                </a:path>
                <a:path w="1343660" h="140970">
                  <a:moveTo>
                    <a:pt x="843159" y="2103"/>
                  </a:moveTo>
                  <a:lnTo>
                    <a:pt x="916752" y="2103"/>
                  </a:lnTo>
                </a:path>
                <a:path w="1343660" h="140970">
                  <a:moveTo>
                    <a:pt x="918856" y="2103"/>
                  </a:moveTo>
                  <a:lnTo>
                    <a:pt x="927266" y="2103"/>
                  </a:lnTo>
                </a:path>
                <a:path w="1343660" h="140970">
                  <a:moveTo>
                    <a:pt x="1230056" y="2103"/>
                  </a:moveTo>
                  <a:lnTo>
                    <a:pt x="1299444" y="2103"/>
                  </a:lnTo>
                </a:path>
                <a:path w="1343660" h="140970">
                  <a:moveTo>
                    <a:pt x="220778" y="4206"/>
                  </a:moveTo>
                  <a:lnTo>
                    <a:pt x="227086" y="4206"/>
                  </a:lnTo>
                </a:path>
                <a:path w="1343660" h="140970">
                  <a:moveTo>
                    <a:pt x="269139" y="4206"/>
                  </a:moveTo>
                  <a:lnTo>
                    <a:pt x="334322" y="4206"/>
                  </a:lnTo>
                </a:path>
                <a:path w="1343660" h="140970">
                  <a:moveTo>
                    <a:pt x="363754" y="4206"/>
                  </a:moveTo>
                  <a:lnTo>
                    <a:pt x="374267" y="4206"/>
                  </a:lnTo>
                </a:path>
                <a:path w="1343660" h="140970">
                  <a:moveTo>
                    <a:pt x="811627" y="4206"/>
                  </a:moveTo>
                  <a:lnTo>
                    <a:pt x="820038" y="4206"/>
                  </a:lnTo>
                </a:path>
                <a:path w="1343660" h="140970">
                  <a:moveTo>
                    <a:pt x="849468" y="4206"/>
                  </a:moveTo>
                  <a:lnTo>
                    <a:pt x="914650" y="4206"/>
                  </a:lnTo>
                </a:path>
                <a:path w="1343660" h="140970">
                  <a:moveTo>
                    <a:pt x="920959" y="4206"/>
                  </a:moveTo>
                  <a:lnTo>
                    <a:pt x="929369" y="4206"/>
                  </a:lnTo>
                </a:path>
                <a:path w="1343660" h="140970">
                  <a:moveTo>
                    <a:pt x="1234263" y="4206"/>
                  </a:moveTo>
                  <a:lnTo>
                    <a:pt x="1297342" y="4206"/>
                  </a:lnTo>
                </a:path>
                <a:path w="1343660" h="140970">
                  <a:moveTo>
                    <a:pt x="214470" y="6309"/>
                  </a:moveTo>
                  <a:lnTo>
                    <a:pt x="224984" y="6309"/>
                  </a:lnTo>
                </a:path>
                <a:path w="1343660" h="140970">
                  <a:moveTo>
                    <a:pt x="277550" y="6309"/>
                  </a:moveTo>
                  <a:lnTo>
                    <a:pt x="330117" y="6309"/>
                  </a:lnTo>
                </a:path>
                <a:path w="1343660" h="140970">
                  <a:moveTo>
                    <a:pt x="365857" y="6309"/>
                  </a:moveTo>
                  <a:lnTo>
                    <a:pt x="376370" y="6309"/>
                  </a:lnTo>
                </a:path>
                <a:path w="1343660" h="140970">
                  <a:moveTo>
                    <a:pt x="809524" y="6309"/>
                  </a:moveTo>
                  <a:lnTo>
                    <a:pt x="817935" y="6309"/>
                  </a:lnTo>
                </a:path>
                <a:path w="1343660" h="140970">
                  <a:moveTo>
                    <a:pt x="855777" y="6309"/>
                  </a:moveTo>
                  <a:lnTo>
                    <a:pt x="910446" y="6309"/>
                  </a:lnTo>
                </a:path>
                <a:path w="1343660" h="140970">
                  <a:moveTo>
                    <a:pt x="925165" y="6309"/>
                  </a:moveTo>
                  <a:lnTo>
                    <a:pt x="931473" y="6309"/>
                  </a:lnTo>
                </a:path>
                <a:path w="1343660" h="140970">
                  <a:moveTo>
                    <a:pt x="1240572" y="6309"/>
                  </a:moveTo>
                  <a:lnTo>
                    <a:pt x="1295241" y="6309"/>
                  </a:lnTo>
                </a:path>
                <a:path w="1343660" h="140970">
                  <a:moveTo>
                    <a:pt x="214470" y="8412"/>
                  </a:moveTo>
                  <a:lnTo>
                    <a:pt x="224984" y="8412"/>
                  </a:lnTo>
                </a:path>
                <a:path w="1343660" h="140970">
                  <a:moveTo>
                    <a:pt x="277550" y="8412"/>
                  </a:moveTo>
                  <a:lnTo>
                    <a:pt x="330117" y="8412"/>
                  </a:lnTo>
                </a:path>
                <a:path w="1343660" h="140970">
                  <a:moveTo>
                    <a:pt x="365857" y="8412"/>
                  </a:moveTo>
                  <a:lnTo>
                    <a:pt x="376370" y="8412"/>
                  </a:lnTo>
                </a:path>
                <a:path w="1343660" h="140970">
                  <a:moveTo>
                    <a:pt x="809524" y="8412"/>
                  </a:moveTo>
                  <a:lnTo>
                    <a:pt x="817935" y="8412"/>
                  </a:lnTo>
                </a:path>
                <a:path w="1343660" h="140970">
                  <a:moveTo>
                    <a:pt x="855777" y="8412"/>
                  </a:moveTo>
                  <a:lnTo>
                    <a:pt x="910446" y="8412"/>
                  </a:lnTo>
                </a:path>
                <a:path w="1343660" h="140970">
                  <a:moveTo>
                    <a:pt x="925165" y="8412"/>
                  </a:moveTo>
                  <a:lnTo>
                    <a:pt x="931473" y="8412"/>
                  </a:lnTo>
                </a:path>
                <a:path w="1343660" h="140970">
                  <a:moveTo>
                    <a:pt x="1240572" y="8412"/>
                  </a:moveTo>
                  <a:lnTo>
                    <a:pt x="1295241" y="8412"/>
                  </a:lnTo>
                </a:path>
                <a:path w="1343660" h="140970">
                  <a:moveTo>
                    <a:pt x="212367" y="10515"/>
                  </a:moveTo>
                  <a:lnTo>
                    <a:pt x="222881" y="10515"/>
                  </a:lnTo>
                </a:path>
                <a:path w="1343660" h="140970">
                  <a:moveTo>
                    <a:pt x="279653" y="10515"/>
                  </a:moveTo>
                  <a:lnTo>
                    <a:pt x="323809" y="10515"/>
                  </a:lnTo>
                </a:path>
                <a:path w="1343660" h="140970">
                  <a:moveTo>
                    <a:pt x="372166" y="10515"/>
                  </a:moveTo>
                  <a:lnTo>
                    <a:pt x="382680" y="10515"/>
                  </a:lnTo>
                </a:path>
                <a:path w="1343660" h="140970">
                  <a:moveTo>
                    <a:pt x="807421" y="10515"/>
                  </a:moveTo>
                  <a:lnTo>
                    <a:pt x="813729" y="10515"/>
                  </a:lnTo>
                </a:path>
                <a:path w="1343660" h="140970">
                  <a:moveTo>
                    <a:pt x="862087" y="10515"/>
                  </a:moveTo>
                  <a:lnTo>
                    <a:pt x="906242" y="10515"/>
                  </a:lnTo>
                </a:path>
                <a:path w="1343660" h="140970">
                  <a:moveTo>
                    <a:pt x="927268" y="10515"/>
                  </a:moveTo>
                  <a:lnTo>
                    <a:pt x="933576" y="10515"/>
                  </a:lnTo>
                </a:path>
                <a:path w="1343660" h="140970">
                  <a:moveTo>
                    <a:pt x="1244778" y="10515"/>
                  </a:moveTo>
                  <a:lnTo>
                    <a:pt x="1288934" y="10515"/>
                  </a:lnTo>
                </a:path>
                <a:path w="1343660" h="140970">
                  <a:moveTo>
                    <a:pt x="210266" y="12618"/>
                  </a:moveTo>
                  <a:lnTo>
                    <a:pt x="220779" y="12618"/>
                  </a:lnTo>
                </a:path>
                <a:path w="1343660" h="140970">
                  <a:moveTo>
                    <a:pt x="279653" y="12618"/>
                  </a:moveTo>
                  <a:lnTo>
                    <a:pt x="288064" y="12618"/>
                  </a:lnTo>
                </a:path>
                <a:path w="1343660" h="140970">
                  <a:moveTo>
                    <a:pt x="290160" y="12618"/>
                  </a:moveTo>
                  <a:lnTo>
                    <a:pt x="321700" y="12618"/>
                  </a:lnTo>
                </a:path>
                <a:path w="1343660" h="140970">
                  <a:moveTo>
                    <a:pt x="374270" y="12618"/>
                  </a:moveTo>
                  <a:lnTo>
                    <a:pt x="384783" y="12618"/>
                  </a:lnTo>
                </a:path>
                <a:path w="1343660" h="140970">
                  <a:moveTo>
                    <a:pt x="803215" y="12618"/>
                  </a:moveTo>
                  <a:lnTo>
                    <a:pt x="811625" y="12618"/>
                  </a:lnTo>
                </a:path>
                <a:path w="1343660" h="140970">
                  <a:moveTo>
                    <a:pt x="868396" y="12618"/>
                  </a:moveTo>
                  <a:lnTo>
                    <a:pt x="897833" y="12618"/>
                  </a:lnTo>
                </a:path>
                <a:path w="1343660" h="140970">
                  <a:moveTo>
                    <a:pt x="929371" y="12618"/>
                  </a:moveTo>
                  <a:lnTo>
                    <a:pt x="937782" y="12618"/>
                  </a:lnTo>
                </a:path>
                <a:path w="1343660" h="140970">
                  <a:moveTo>
                    <a:pt x="1246881" y="12618"/>
                  </a:moveTo>
                  <a:lnTo>
                    <a:pt x="1280524" y="12618"/>
                  </a:lnTo>
                </a:path>
                <a:path w="1343660" h="140970">
                  <a:moveTo>
                    <a:pt x="206060" y="14721"/>
                  </a:moveTo>
                  <a:lnTo>
                    <a:pt x="214470" y="14721"/>
                  </a:lnTo>
                </a:path>
                <a:path w="1343660" h="140970">
                  <a:moveTo>
                    <a:pt x="279653" y="14721"/>
                  </a:moveTo>
                  <a:lnTo>
                    <a:pt x="288064" y="14721"/>
                  </a:lnTo>
                </a:path>
                <a:path w="1343660" h="140970">
                  <a:moveTo>
                    <a:pt x="317501" y="14721"/>
                  </a:moveTo>
                  <a:lnTo>
                    <a:pt x="323808" y="14721"/>
                  </a:lnTo>
                </a:path>
                <a:path w="1343660" h="140970">
                  <a:moveTo>
                    <a:pt x="378476" y="14721"/>
                  </a:moveTo>
                  <a:lnTo>
                    <a:pt x="388989" y="14721"/>
                  </a:lnTo>
                </a:path>
                <a:path w="1343660" h="140970">
                  <a:moveTo>
                    <a:pt x="801111" y="14721"/>
                  </a:moveTo>
                  <a:lnTo>
                    <a:pt x="809522" y="14721"/>
                  </a:lnTo>
                </a:path>
                <a:path w="1343660" h="140970">
                  <a:moveTo>
                    <a:pt x="876809" y="14721"/>
                  </a:moveTo>
                  <a:lnTo>
                    <a:pt x="883116" y="14721"/>
                  </a:lnTo>
                </a:path>
                <a:path w="1343660" h="140970">
                  <a:moveTo>
                    <a:pt x="931474" y="14721"/>
                  </a:moveTo>
                  <a:lnTo>
                    <a:pt x="939885" y="14721"/>
                  </a:lnTo>
                </a:path>
                <a:path w="1343660" h="140970">
                  <a:moveTo>
                    <a:pt x="1246881" y="14721"/>
                  </a:moveTo>
                  <a:lnTo>
                    <a:pt x="1253189" y="14721"/>
                  </a:lnTo>
                </a:path>
                <a:path w="1343660" h="140970">
                  <a:moveTo>
                    <a:pt x="1255294" y="14721"/>
                  </a:moveTo>
                  <a:lnTo>
                    <a:pt x="1263705" y="14721"/>
                  </a:lnTo>
                </a:path>
                <a:path w="1343660" h="140970">
                  <a:moveTo>
                    <a:pt x="203958" y="16824"/>
                  </a:moveTo>
                  <a:lnTo>
                    <a:pt x="212369" y="16824"/>
                  </a:lnTo>
                </a:path>
                <a:path w="1343660" h="140970">
                  <a:moveTo>
                    <a:pt x="279653" y="16824"/>
                  </a:moveTo>
                  <a:lnTo>
                    <a:pt x="288064" y="16824"/>
                  </a:lnTo>
                </a:path>
                <a:path w="1343660" h="140970">
                  <a:moveTo>
                    <a:pt x="319604" y="16824"/>
                  </a:moveTo>
                  <a:lnTo>
                    <a:pt x="325912" y="16824"/>
                  </a:lnTo>
                </a:path>
                <a:path w="1343660" h="140970">
                  <a:moveTo>
                    <a:pt x="382682" y="16824"/>
                  </a:moveTo>
                  <a:lnTo>
                    <a:pt x="391093" y="16824"/>
                  </a:lnTo>
                </a:path>
                <a:path w="1343660" h="140970">
                  <a:moveTo>
                    <a:pt x="799008" y="16824"/>
                  </a:moveTo>
                  <a:lnTo>
                    <a:pt x="807419" y="16824"/>
                  </a:lnTo>
                </a:path>
                <a:path w="1343660" h="140970">
                  <a:moveTo>
                    <a:pt x="876809" y="16824"/>
                  </a:moveTo>
                  <a:lnTo>
                    <a:pt x="883116" y="16824"/>
                  </a:lnTo>
                </a:path>
                <a:path w="1343660" h="140970">
                  <a:moveTo>
                    <a:pt x="933578" y="16824"/>
                  </a:moveTo>
                  <a:lnTo>
                    <a:pt x="941988" y="16824"/>
                  </a:lnTo>
                </a:path>
                <a:path w="1343660" h="140970">
                  <a:moveTo>
                    <a:pt x="1244778" y="16824"/>
                  </a:moveTo>
                  <a:lnTo>
                    <a:pt x="1253189" y="16824"/>
                  </a:lnTo>
                </a:path>
                <a:path w="1343660" h="140970">
                  <a:moveTo>
                    <a:pt x="1257397" y="16824"/>
                  </a:moveTo>
                  <a:lnTo>
                    <a:pt x="1263705" y="16824"/>
                  </a:lnTo>
                </a:path>
                <a:path w="1343660" h="140970">
                  <a:moveTo>
                    <a:pt x="203958" y="18928"/>
                  </a:moveTo>
                  <a:lnTo>
                    <a:pt x="212369" y="18928"/>
                  </a:lnTo>
                </a:path>
                <a:path w="1343660" h="140970">
                  <a:moveTo>
                    <a:pt x="279653" y="18928"/>
                  </a:moveTo>
                  <a:lnTo>
                    <a:pt x="288064" y="18928"/>
                  </a:lnTo>
                </a:path>
                <a:path w="1343660" h="140970">
                  <a:moveTo>
                    <a:pt x="319604" y="18928"/>
                  </a:moveTo>
                  <a:lnTo>
                    <a:pt x="325912" y="18928"/>
                  </a:lnTo>
                </a:path>
                <a:path w="1343660" h="140970">
                  <a:moveTo>
                    <a:pt x="382682" y="18928"/>
                  </a:moveTo>
                  <a:lnTo>
                    <a:pt x="391093" y="18928"/>
                  </a:lnTo>
                </a:path>
                <a:path w="1343660" h="140970">
                  <a:moveTo>
                    <a:pt x="799008" y="18928"/>
                  </a:moveTo>
                  <a:lnTo>
                    <a:pt x="807419" y="18928"/>
                  </a:lnTo>
                </a:path>
                <a:path w="1343660" h="140970">
                  <a:moveTo>
                    <a:pt x="876809" y="18928"/>
                  </a:moveTo>
                  <a:lnTo>
                    <a:pt x="883116" y="18928"/>
                  </a:lnTo>
                </a:path>
                <a:path w="1343660" h="140970">
                  <a:moveTo>
                    <a:pt x="933578" y="18928"/>
                  </a:moveTo>
                  <a:lnTo>
                    <a:pt x="941988" y="18928"/>
                  </a:lnTo>
                </a:path>
                <a:path w="1343660" h="140970">
                  <a:moveTo>
                    <a:pt x="1244778" y="18928"/>
                  </a:moveTo>
                  <a:lnTo>
                    <a:pt x="1253189" y="18928"/>
                  </a:lnTo>
                </a:path>
                <a:path w="1343660" h="140970">
                  <a:moveTo>
                    <a:pt x="1257397" y="18928"/>
                  </a:moveTo>
                  <a:lnTo>
                    <a:pt x="1263705" y="18928"/>
                  </a:lnTo>
                </a:path>
                <a:path w="1343660" h="140970">
                  <a:moveTo>
                    <a:pt x="199752" y="21031"/>
                  </a:moveTo>
                  <a:lnTo>
                    <a:pt x="210265" y="21031"/>
                  </a:lnTo>
                </a:path>
                <a:path w="1343660" h="140970">
                  <a:moveTo>
                    <a:pt x="279653" y="21031"/>
                  </a:moveTo>
                  <a:lnTo>
                    <a:pt x="288064" y="21031"/>
                  </a:lnTo>
                </a:path>
                <a:path w="1343660" h="140970">
                  <a:moveTo>
                    <a:pt x="321707" y="21031"/>
                  </a:moveTo>
                  <a:lnTo>
                    <a:pt x="330117" y="21031"/>
                  </a:lnTo>
                </a:path>
                <a:path w="1343660" h="140970">
                  <a:moveTo>
                    <a:pt x="386888" y="21031"/>
                  </a:moveTo>
                  <a:lnTo>
                    <a:pt x="397402" y="21031"/>
                  </a:lnTo>
                </a:path>
                <a:path w="1343660" h="140970">
                  <a:moveTo>
                    <a:pt x="796905" y="21031"/>
                  </a:moveTo>
                  <a:lnTo>
                    <a:pt x="803213" y="21031"/>
                  </a:lnTo>
                </a:path>
                <a:path w="1343660" h="140970">
                  <a:moveTo>
                    <a:pt x="876809" y="21031"/>
                  </a:moveTo>
                  <a:lnTo>
                    <a:pt x="883116" y="21031"/>
                  </a:lnTo>
                </a:path>
                <a:path w="1343660" h="140970">
                  <a:moveTo>
                    <a:pt x="937784" y="21031"/>
                  </a:moveTo>
                  <a:lnTo>
                    <a:pt x="944092" y="21031"/>
                  </a:lnTo>
                </a:path>
                <a:path w="1343660" h="140970">
                  <a:moveTo>
                    <a:pt x="1244778" y="21031"/>
                  </a:moveTo>
                  <a:lnTo>
                    <a:pt x="1251086" y="21031"/>
                  </a:lnTo>
                </a:path>
                <a:path w="1343660" h="140970">
                  <a:moveTo>
                    <a:pt x="1257397" y="21031"/>
                  </a:moveTo>
                  <a:lnTo>
                    <a:pt x="1265808" y="21031"/>
                  </a:lnTo>
                </a:path>
                <a:path w="1343660" h="140970">
                  <a:moveTo>
                    <a:pt x="195547" y="23134"/>
                  </a:moveTo>
                  <a:lnTo>
                    <a:pt x="206060" y="23134"/>
                  </a:lnTo>
                </a:path>
                <a:path w="1343660" h="140970">
                  <a:moveTo>
                    <a:pt x="279653" y="23134"/>
                  </a:moveTo>
                  <a:lnTo>
                    <a:pt x="288064" y="23134"/>
                  </a:lnTo>
                </a:path>
                <a:path w="1343660" h="140970">
                  <a:moveTo>
                    <a:pt x="323810" y="23134"/>
                  </a:moveTo>
                  <a:lnTo>
                    <a:pt x="332221" y="23134"/>
                  </a:lnTo>
                </a:path>
                <a:path w="1343660" h="140970">
                  <a:moveTo>
                    <a:pt x="391094" y="23134"/>
                  </a:moveTo>
                  <a:lnTo>
                    <a:pt x="399505" y="23134"/>
                  </a:lnTo>
                </a:path>
                <a:path w="1343660" h="140970">
                  <a:moveTo>
                    <a:pt x="796905" y="23134"/>
                  </a:moveTo>
                  <a:lnTo>
                    <a:pt x="801111" y="23134"/>
                  </a:lnTo>
                </a:path>
                <a:path w="1343660" h="140970">
                  <a:moveTo>
                    <a:pt x="876809" y="23134"/>
                  </a:moveTo>
                  <a:lnTo>
                    <a:pt x="883116" y="23134"/>
                  </a:lnTo>
                </a:path>
                <a:path w="1343660" h="140970">
                  <a:moveTo>
                    <a:pt x="939887" y="23134"/>
                  </a:moveTo>
                  <a:lnTo>
                    <a:pt x="944092" y="23134"/>
                  </a:lnTo>
                </a:path>
                <a:path w="1343660" h="140970">
                  <a:moveTo>
                    <a:pt x="1242675" y="23134"/>
                  </a:moveTo>
                  <a:lnTo>
                    <a:pt x="1251086" y="23134"/>
                  </a:lnTo>
                </a:path>
                <a:path w="1343660" h="140970">
                  <a:moveTo>
                    <a:pt x="1261588" y="23134"/>
                  </a:moveTo>
                  <a:lnTo>
                    <a:pt x="1265793" y="23134"/>
                  </a:lnTo>
                </a:path>
                <a:path w="1343660" h="140970">
                  <a:moveTo>
                    <a:pt x="193444" y="25237"/>
                  </a:moveTo>
                  <a:lnTo>
                    <a:pt x="203957" y="25237"/>
                  </a:lnTo>
                </a:path>
                <a:path w="1343660" h="140970">
                  <a:moveTo>
                    <a:pt x="279653" y="25237"/>
                  </a:moveTo>
                  <a:lnTo>
                    <a:pt x="288064" y="25237"/>
                  </a:lnTo>
                </a:path>
                <a:path w="1343660" h="140970">
                  <a:moveTo>
                    <a:pt x="325913" y="25237"/>
                  </a:moveTo>
                  <a:lnTo>
                    <a:pt x="334324" y="25237"/>
                  </a:lnTo>
                </a:path>
                <a:path w="1343660" h="140970">
                  <a:moveTo>
                    <a:pt x="395301" y="25237"/>
                  </a:moveTo>
                  <a:lnTo>
                    <a:pt x="405814" y="25237"/>
                  </a:lnTo>
                </a:path>
                <a:path w="1343660" h="140970">
                  <a:moveTo>
                    <a:pt x="794802" y="25237"/>
                  </a:moveTo>
                  <a:lnTo>
                    <a:pt x="801110" y="25237"/>
                  </a:lnTo>
                </a:path>
                <a:path w="1343660" h="140970">
                  <a:moveTo>
                    <a:pt x="876809" y="25237"/>
                  </a:moveTo>
                  <a:lnTo>
                    <a:pt x="883116" y="25237"/>
                  </a:lnTo>
                </a:path>
                <a:path w="1343660" h="140970">
                  <a:moveTo>
                    <a:pt x="939887" y="25237"/>
                  </a:moveTo>
                  <a:lnTo>
                    <a:pt x="948298" y="25237"/>
                  </a:lnTo>
                </a:path>
                <a:path w="1343660" h="140970">
                  <a:moveTo>
                    <a:pt x="1242675" y="25237"/>
                  </a:moveTo>
                  <a:lnTo>
                    <a:pt x="1246881" y="25237"/>
                  </a:lnTo>
                </a:path>
                <a:path w="1343660" h="140970">
                  <a:moveTo>
                    <a:pt x="1261588" y="25237"/>
                  </a:moveTo>
                  <a:lnTo>
                    <a:pt x="1267896" y="25237"/>
                  </a:lnTo>
                </a:path>
                <a:path w="1343660" h="140970">
                  <a:moveTo>
                    <a:pt x="191342" y="27340"/>
                  </a:moveTo>
                  <a:lnTo>
                    <a:pt x="199753" y="27340"/>
                  </a:lnTo>
                </a:path>
                <a:path w="1343660" h="140970">
                  <a:moveTo>
                    <a:pt x="279653" y="27340"/>
                  </a:moveTo>
                  <a:lnTo>
                    <a:pt x="285961" y="27340"/>
                  </a:lnTo>
                </a:path>
                <a:path w="1343660" h="140970">
                  <a:moveTo>
                    <a:pt x="330119" y="27340"/>
                  </a:moveTo>
                  <a:lnTo>
                    <a:pt x="336427" y="27340"/>
                  </a:lnTo>
                </a:path>
                <a:path w="1343660" h="140970">
                  <a:moveTo>
                    <a:pt x="399507" y="27340"/>
                  </a:moveTo>
                  <a:lnTo>
                    <a:pt x="410020" y="27340"/>
                  </a:lnTo>
                </a:path>
                <a:path w="1343660" h="140970">
                  <a:moveTo>
                    <a:pt x="790596" y="27340"/>
                  </a:moveTo>
                  <a:lnTo>
                    <a:pt x="799006" y="27340"/>
                  </a:lnTo>
                </a:path>
                <a:path w="1343660" h="140970">
                  <a:moveTo>
                    <a:pt x="876809" y="27340"/>
                  </a:moveTo>
                  <a:lnTo>
                    <a:pt x="883116" y="27340"/>
                  </a:lnTo>
                </a:path>
                <a:path w="1343660" h="140970">
                  <a:moveTo>
                    <a:pt x="941990" y="27340"/>
                  </a:moveTo>
                  <a:lnTo>
                    <a:pt x="950401" y="27340"/>
                  </a:lnTo>
                </a:path>
                <a:path w="1343660" h="140970">
                  <a:moveTo>
                    <a:pt x="1240572" y="27340"/>
                  </a:moveTo>
                  <a:lnTo>
                    <a:pt x="1246880" y="27340"/>
                  </a:lnTo>
                </a:path>
                <a:path w="1343660" h="140970">
                  <a:moveTo>
                    <a:pt x="1263691" y="27340"/>
                  </a:moveTo>
                  <a:lnTo>
                    <a:pt x="1267896" y="27340"/>
                  </a:lnTo>
                </a:path>
                <a:path w="1343660" h="140970">
                  <a:moveTo>
                    <a:pt x="191342" y="29443"/>
                  </a:moveTo>
                  <a:lnTo>
                    <a:pt x="199753" y="29443"/>
                  </a:lnTo>
                </a:path>
                <a:path w="1343660" h="140970">
                  <a:moveTo>
                    <a:pt x="279653" y="29443"/>
                  </a:moveTo>
                  <a:lnTo>
                    <a:pt x="285961" y="29443"/>
                  </a:lnTo>
                </a:path>
                <a:path w="1343660" h="140970">
                  <a:moveTo>
                    <a:pt x="330119" y="29443"/>
                  </a:moveTo>
                  <a:lnTo>
                    <a:pt x="336427" y="29443"/>
                  </a:lnTo>
                </a:path>
                <a:path w="1343660" h="140970">
                  <a:moveTo>
                    <a:pt x="399507" y="29443"/>
                  </a:moveTo>
                  <a:lnTo>
                    <a:pt x="410020" y="29443"/>
                  </a:lnTo>
                </a:path>
                <a:path w="1343660" h="140970">
                  <a:moveTo>
                    <a:pt x="790596" y="29443"/>
                  </a:moveTo>
                  <a:lnTo>
                    <a:pt x="799006" y="29443"/>
                  </a:lnTo>
                </a:path>
                <a:path w="1343660" h="140970">
                  <a:moveTo>
                    <a:pt x="876809" y="29443"/>
                  </a:moveTo>
                  <a:lnTo>
                    <a:pt x="883116" y="29443"/>
                  </a:lnTo>
                </a:path>
                <a:path w="1343660" h="140970">
                  <a:moveTo>
                    <a:pt x="941990" y="29443"/>
                  </a:moveTo>
                  <a:lnTo>
                    <a:pt x="950401" y="29443"/>
                  </a:lnTo>
                </a:path>
                <a:path w="1343660" h="140970">
                  <a:moveTo>
                    <a:pt x="1240572" y="29443"/>
                  </a:moveTo>
                  <a:lnTo>
                    <a:pt x="1246880" y="29443"/>
                  </a:lnTo>
                </a:path>
                <a:path w="1343660" h="140970">
                  <a:moveTo>
                    <a:pt x="1263691" y="29443"/>
                  </a:moveTo>
                  <a:lnTo>
                    <a:pt x="1267896" y="29443"/>
                  </a:lnTo>
                </a:path>
                <a:path w="1343660" h="140970">
                  <a:moveTo>
                    <a:pt x="185033" y="31546"/>
                  </a:moveTo>
                  <a:lnTo>
                    <a:pt x="195546" y="31546"/>
                  </a:lnTo>
                </a:path>
                <a:path w="1343660" h="140970">
                  <a:moveTo>
                    <a:pt x="279653" y="31546"/>
                  </a:moveTo>
                  <a:lnTo>
                    <a:pt x="285961" y="31546"/>
                  </a:lnTo>
                </a:path>
                <a:path w="1343660" h="140970">
                  <a:moveTo>
                    <a:pt x="330119" y="31546"/>
                  </a:moveTo>
                  <a:lnTo>
                    <a:pt x="340633" y="31546"/>
                  </a:lnTo>
                </a:path>
                <a:path w="1343660" h="140970">
                  <a:moveTo>
                    <a:pt x="401610" y="31546"/>
                  </a:moveTo>
                  <a:lnTo>
                    <a:pt x="412123" y="31546"/>
                  </a:lnTo>
                </a:path>
                <a:path w="1343660" h="140970">
                  <a:moveTo>
                    <a:pt x="788493" y="31546"/>
                  </a:moveTo>
                  <a:lnTo>
                    <a:pt x="796903" y="31546"/>
                  </a:lnTo>
                </a:path>
                <a:path w="1343660" h="140970">
                  <a:moveTo>
                    <a:pt x="876809" y="31546"/>
                  </a:moveTo>
                  <a:lnTo>
                    <a:pt x="883116" y="31546"/>
                  </a:lnTo>
                </a:path>
                <a:path w="1343660" h="140970">
                  <a:moveTo>
                    <a:pt x="944093" y="31546"/>
                  </a:moveTo>
                  <a:lnTo>
                    <a:pt x="952504" y="31546"/>
                  </a:lnTo>
                </a:path>
                <a:path w="1343660" h="140970">
                  <a:moveTo>
                    <a:pt x="1240572" y="31546"/>
                  </a:moveTo>
                  <a:lnTo>
                    <a:pt x="1244777" y="31546"/>
                  </a:lnTo>
                </a:path>
                <a:path w="1343660" h="140970">
                  <a:moveTo>
                    <a:pt x="1263691" y="31546"/>
                  </a:moveTo>
                  <a:lnTo>
                    <a:pt x="1272102" y="31546"/>
                  </a:lnTo>
                </a:path>
                <a:path w="1343660" h="140970">
                  <a:moveTo>
                    <a:pt x="182931" y="33649"/>
                  </a:moveTo>
                  <a:lnTo>
                    <a:pt x="193445" y="33649"/>
                  </a:lnTo>
                </a:path>
                <a:path w="1343660" h="140970">
                  <a:moveTo>
                    <a:pt x="277550" y="33649"/>
                  </a:moveTo>
                  <a:lnTo>
                    <a:pt x="285961" y="33649"/>
                  </a:lnTo>
                </a:path>
                <a:path w="1343660" h="140970">
                  <a:moveTo>
                    <a:pt x="332222" y="33649"/>
                  </a:moveTo>
                  <a:lnTo>
                    <a:pt x="342736" y="33649"/>
                  </a:lnTo>
                </a:path>
                <a:path w="1343660" h="140970">
                  <a:moveTo>
                    <a:pt x="407919" y="33649"/>
                  </a:moveTo>
                  <a:lnTo>
                    <a:pt x="418433" y="33649"/>
                  </a:lnTo>
                </a:path>
                <a:path w="1343660" h="140970">
                  <a:moveTo>
                    <a:pt x="786390" y="33649"/>
                  </a:moveTo>
                  <a:lnTo>
                    <a:pt x="794800" y="33649"/>
                  </a:lnTo>
                </a:path>
                <a:path w="1343660" h="140970">
                  <a:moveTo>
                    <a:pt x="876809" y="33649"/>
                  </a:moveTo>
                  <a:lnTo>
                    <a:pt x="883116" y="33649"/>
                  </a:lnTo>
                </a:path>
                <a:path w="1343660" h="140970">
                  <a:moveTo>
                    <a:pt x="948299" y="33649"/>
                  </a:moveTo>
                  <a:lnTo>
                    <a:pt x="954607" y="33649"/>
                  </a:lnTo>
                </a:path>
                <a:path w="1343660" h="140970">
                  <a:moveTo>
                    <a:pt x="1236366" y="33649"/>
                  </a:moveTo>
                  <a:lnTo>
                    <a:pt x="1244776" y="33649"/>
                  </a:lnTo>
                </a:path>
                <a:path w="1343660" h="140970">
                  <a:moveTo>
                    <a:pt x="1265794" y="33649"/>
                  </a:moveTo>
                  <a:lnTo>
                    <a:pt x="1272102" y="33649"/>
                  </a:lnTo>
                </a:path>
                <a:path w="1343660" h="140970">
                  <a:moveTo>
                    <a:pt x="180828" y="35753"/>
                  </a:moveTo>
                  <a:lnTo>
                    <a:pt x="191341" y="35753"/>
                  </a:lnTo>
                </a:path>
                <a:path w="1343660" h="140970">
                  <a:moveTo>
                    <a:pt x="277550" y="35753"/>
                  </a:moveTo>
                  <a:lnTo>
                    <a:pt x="285961" y="35753"/>
                  </a:lnTo>
                </a:path>
                <a:path w="1343660" h="140970">
                  <a:moveTo>
                    <a:pt x="334325" y="35753"/>
                  </a:moveTo>
                  <a:lnTo>
                    <a:pt x="344839" y="35753"/>
                  </a:lnTo>
                </a:path>
                <a:path w="1343660" h="140970">
                  <a:moveTo>
                    <a:pt x="410023" y="35753"/>
                  </a:moveTo>
                  <a:lnTo>
                    <a:pt x="420536" y="35753"/>
                  </a:lnTo>
                </a:path>
                <a:path w="1343660" h="140970">
                  <a:moveTo>
                    <a:pt x="784286" y="35753"/>
                  </a:moveTo>
                  <a:lnTo>
                    <a:pt x="790594" y="35753"/>
                  </a:lnTo>
                </a:path>
                <a:path w="1343660" h="140970">
                  <a:moveTo>
                    <a:pt x="876809" y="35753"/>
                  </a:moveTo>
                  <a:lnTo>
                    <a:pt x="883116" y="35753"/>
                  </a:lnTo>
                </a:path>
                <a:path w="1343660" h="140970">
                  <a:moveTo>
                    <a:pt x="950402" y="35753"/>
                  </a:moveTo>
                  <a:lnTo>
                    <a:pt x="958813" y="35753"/>
                  </a:lnTo>
                </a:path>
                <a:path w="1343660" h="140970">
                  <a:moveTo>
                    <a:pt x="1236366" y="35753"/>
                  </a:moveTo>
                  <a:lnTo>
                    <a:pt x="1242674" y="35753"/>
                  </a:lnTo>
                </a:path>
                <a:path w="1343660" h="140970">
                  <a:moveTo>
                    <a:pt x="1265794" y="35753"/>
                  </a:moveTo>
                  <a:lnTo>
                    <a:pt x="1274205" y="35753"/>
                  </a:lnTo>
                </a:path>
                <a:path w="1343660" h="140970">
                  <a:moveTo>
                    <a:pt x="178725" y="37856"/>
                  </a:moveTo>
                  <a:lnTo>
                    <a:pt x="185033" y="37856"/>
                  </a:lnTo>
                </a:path>
                <a:path w="1343660" h="140970">
                  <a:moveTo>
                    <a:pt x="277550" y="37856"/>
                  </a:moveTo>
                  <a:lnTo>
                    <a:pt x="285961" y="37856"/>
                  </a:lnTo>
                </a:path>
                <a:path w="1343660" h="140970">
                  <a:moveTo>
                    <a:pt x="336429" y="37856"/>
                  </a:moveTo>
                  <a:lnTo>
                    <a:pt x="344839" y="37856"/>
                  </a:lnTo>
                </a:path>
                <a:path w="1343660" h="140970">
                  <a:moveTo>
                    <a:pt x="416332" y="37856"/>
                  </a:moveTo>
                  <a:lnTo>
                    <a:pt x="426845" y="37856"/>
                  </a:lnTo>
                </a:path>
                <a:path w="1343660" h="140970">
                  <a:moveTo>
                    <a:pt x="780080" y="37856"/>
                  </a:moveTo>
                  <a:lnTo>
                    <a:pt x="788491" y="37856"/>
                  </a:lnTo>
                </a:path>
                <a:path w="1343660" h="140970">
                  <a:moveTo>
                    <a:pt x="876809" y="37856"/>
                  </a:moveTo>
                  <a:lnTo>
                    <a:pt x="883116" y="37856"/>
                  </a:lnTo>
                </a:path>
                <a:path w="1343660" h="140970">
                  <a:moveTo>
                    <a:pt x="952506" y="37856"/>
                  </a:moveTo>
                  <a:lnTo>
                    <a:pt x="960916" y="37856"/>
                  </a:lnTo>
                </a:path>
                <a:path w="1343660" h="140970">
                  <a:moveTo>
                    <a:pt x="1234263" y="37856"/>
                  </a:moveTo>
                  <a:lnTo>
                    <a:pt x="1242673" y="37856"/>
                  </a:lnTo>
                </a:path>
                <a:path w="1343660" h="140970">
                  <a:moveTo>
                    <a:pt x="1267897" y="37856"/>
                  </a:moveTo>
                  <a:lnTo>
                    <a:pt x="1274205" y="37856"/>
                  </a:lnTo>
                </a:path>
                <a:path w="1343660" h="140970">
                  <a:moveTo>
                    <a:pt x="178725" y="39959"/>
                  </a:moveTo>
                  <a:lnTo>
                    <a:pt x="185033" y="39959"/>
                  </a:lnTo>
                </a:path>
                <a:path w="1343660" h="140970">
                  <a:moveTo>
                    <a:pt x="277550" y="39959"/>
                  </a:moveTo>
                  <a:lnTo>
                    <a:pt x="285961" y="39959"/>
                  </a:lnTo>
                </a:path>
                <a:path w="1343660" h="140970">
                  <a:moveTo>
                    <a:pt x="336429" y="39959"/>
                  </a:moveTo>
                  <a:lnTo>
                    <a:pt x="344839" y="39959"/>
                  </a:lnTo>
                </a:path>
                <a:path w="1343660" h="140970">
                  <a:moveTo>
                    <a:pt x="416332" y="39959"/>
                  </a:moveTo>
                  <a:lnTo>
                    <a:pt x="426845" y="39959"/>
                  </a:lnTo>
                </a:path>
                <a:path w="1343660" h="140970">
                  <a:moveTo>
                    <a:pt x="780080" y="39959"/>
                  </a:moveTo>
                  <a:lnTo>
                    <a:pt x="788491" y="39959"/>
                  </a:lnTo>
                </a:path>
                <a:path w="1343660" h="140970">
                  <a:moveTo>
                    <a:pt x="876809" y="39959"/>
                  </a:moveTo>
                  <a:lnTo>
                    <a:pt x="883116" y="39959"/>
                  </a:lnTo>
                </a:path>
                <a:path w="1343660" h="140970">
                  <a:moveTo>
                    <a:pt x="952506" y="39959"/>
                  </a:moveTo>
                  <a:lnTo>
                    <a:pt x="960916" y="39959"/>
                  </a:lnTo>
                </a:path>
                <a:path w="1343660" h="140970">
                  <a:moveTo>
                    <a:pt x="1234263" y="39959"/>
                  </a:moveTo>
                  <a:lnTo>
                    <a:pt x="1242673" y="39959"/>
                  </a:lnTo>
                </a:path>
                <a:path w="1343660" h="140970">
                  <a:moveTo>
                    <a:pt x="1267897" y="39959"/>
                  </a:moveTo>
                  <a:lnTo>
                    <a:pt x="1274205" y="39959"/>
                  </a:lnTo>
                </a:path>
                <a:path w="1343660" h="140970">
                  <a:moveTo>
                    <a:pt x="172417" y="42062"/>
                  </a:moveTo>
                  <a:lnTo>
                    <a:pt x="182931" y="42062"/>
                  </a:lnTo>
                </a:path>
                <a:path w="1343660" h="140970">
                  <a:moveTo>
                    <a:pt x="277550" y="42062"/>
                  </a:moveTo>
                  <a:lnTo>
                    <a:pt x="285961" y="42062"/>
                  </a:lnTo>
                </a:path>
                <a:path w="1343660" h="140970">
                  <a:moveTo>
                    <a:pt x="340635" y="42062"/>
                  </a:moveTo>
                  <a:lnTo>
                    <a:pt x="346943" y="42062"/>
                  </a:lnTo>
                </a:path>
                <a:path w="1343660" h="140970">
                  <a:moveTo>
                    <a:pt x="418435" y="42062"/>
                  </a:moveTo>
                  <a:lnTo>
                    <a:pt x="428948" y="42062"/>
                  </a:lnTo>
                </a:path>
                <a:path w="1343660" h="140970">
                  <a:moveTo>
                    <a:pt x="777977" y="42062"/>
                  </a:moveTo>
                  <a:lnTo>
                    <a:pt x="786388" y="42062"/>
                  </a:lnTo>
                </a:path>
                <a:path w="1343660" h="140970">
                  <a:moveTo>
                    <a:pt x="876809" y="42062"/>
                  </a:moveTo>
                  <a:lnTo>
                    <a:pt x="883116" y="42062"/>
                  </a:lnTo>
                </a:path>
                <a:path w="1343660" h="140970">
                  <a:moveTo>
                    <a:pt x="954609" y="42062"/>
                  </a:moveTo>
                  <a:lnTo>
                    <a:pt x="963019" y="42062"/>
                  </a:lnTo>
                </a:path>
                <a:path w="1343660" h="140970">
                  <a:moveTo>
                    <a:pt x="1234263" y="42062"/>
                  </a:moveTo>
                  <a:lnTo>
                    <a:pt x="1240571" y="42062"/>
                  </a:lnTo>
                </a:path>
                <a:path w="1343660" h="140970">
                  <a:moveTo>
                    <a:pt x="1267897" y="42062"/>
                  </a:moveTo>
                  <a:lnTo>
                    <a:pt x="1276308" y="42062"/>
                  </a:lnTo>
                </a:path>
                <a:path w="1343660" h="140970">
                  <a:moveTo>
                    <a:pt x="170316" y="44150"/>
                  </a:moveTo>
                  <a:lnTo>
                    <a:pt x="180829" y="44150"/>
                  </a:lnTo>
                </a:path>
                <a:path w="1343660" h="140970">
                  <a:moveTo>
                    <a:pt x="277550" y="44150"/>
                  </a:moveTo>
                  <a:lnTo>
                    <a:pt x="285961" y="44150"/>
                  </a:lnTo>
                </a:path>
                <a:path w="1343660" h="140970">
                  <a:moveTo>
                    <a:pt x="342738" y="44150"/>
                  </a:moveTo>
                  <a:lnTo>
                    <a:pt x="351149" y="44150"/>
                  </a:lnTo>
                </a:path>
                <a:path w="1343660" h="140970">
                  <a:moveTo>
                    <a:pt x="422641" y="44150"/>
                  </a:moveTo>
                  <a:lnTo>
                    <a:pt x="433155" y="44150"/>
                  </a:lnTo>
                </a:path>
                <a:path w="1343660" h="140970">
                  <a:moveTo>
                    <a:pt x="775874" y="44150"/>
                  </a:moveTo>
                  <a:lnTo>
                    <a:pt x="784285" y="44150"/>
                  </a:lnTo>
                </a:path>
                <a:path w="1343660" h="140970">
                  <a:moveTo>
                    <a:pt x="876809" y="44150"/>
                  </a:moveTo>
                  <a:lnTo>
                    <a:pt x="883116" y="44150"/>
                  </a:lnTo>
                </a:path>
                <a:path w="1343660" h="140970">
                  <a:moveTo>
                    <a:pt x="958815" y="44150"/>
                  </a:moveTo>
                  <a:lnTo>
                    <a:pt x="965123" y="44150"/>
                  </a:lnTo>
                </a:path>
                <a:path w="1343660" h="140970">
                  <a:moveTo>
                    <a:pt x="1232160" y="44150"/>
                  </a:moveTo>
                  <a:lnTo>
                    <a:pt x="1240570" y="44150"/>
                  </a:lnTo>
                </a:path>
                <a:path w="1343660" h="140970">
                  <a:moveTo>
                    <a:pt x="1272104" y="44150"/>
                  </a:moveTo>
                  <a:lnTo>
                    <a:pt x="1276309" y="44150"/>
                  </a:lnTo>
                </a:path>
                <a:path w="1343660" h="140970">
                  <a:moveTo>
                    <a:pt x="168213" y="46253"/>
                  </a:moveTo>
                  <a:lnTo>
                    <a:pt x="178726" y="46253"/>
                  </a:lnTo>
                </a:path>
                <a:path w="1343660" h="140970">
                  <a:moveTo>
                    <a:pt x="277550" y="46253"/>
                  </a:moveTo>
                  <a:lnTo>
                    <a:pt x="285961" y="46253"/>
                  </a:lnTo>
                </a:path>
                <a:path w="1343660" h="140970">
                  <a:moveTo>
                    <a:pt x="344841" y="46253"/>
                  </a:moveTo>
                  <a:lnTo>
                    <a:pt x="353252" y="46253"/>
                  </a:lnTo>
                </a:path>
                <a:path w="1343660" h="140970">
                  <a:moveTo>
                    <a:pt x="428935" y="46253"/>
                  </a:moveTo>
                  <a:lnTo>
                    <a:pt x="437346" y="46253"/>
                  </a:lnTo>
                </a:path>
                <a:path w="1343660" h="140970">
                  <a:moveTo>
                    <a:pt x="775874" y="46253"/>
                  </a:moveTo>
                  <a:lnTo>
                    <a:pt x="780079" y="46253"/>
                  </a:lnTo>
                </a:path>
                <a:path w="1343660" h="140970">
                  <a:moveTo>
                    <a:pt x="876809" y="46253"/>
                  </a:moveTo>
                  <a:lnTo>
                    <a:pt x="883116" y="46253"/>
                  </a:lnTo>
                </a:path>
                <a:path w="1343660" h="140970">
                  <a:moveTo>
                    <a:pt x="960918" y="46253"/>
                  </a:moveTo>
                  <a:lnTo>
                    <a:pt x="965123" y="46253"/>
                  </a:lnTo>
                </a:path>
                <a:path w="1343660" h="140970">
                  <a:moveTo>
                    <a:pt x="1232160" y="46253"/>
                  </a:moveTo>
                  <a:lnTo>
                    <a:pt x="1236365" y="46253"/>
                  </a:lnTo>
                </a:path>
                <a:path w="1343660" h="140970">
                  <a:moveTo>
                    <a:pt x="1272104" y="46253"/>
                  </a:moveTo>
                  <a:lnTo>
                    <a:pt x="1278412" y="46253"/>
                  </a:lnTo>
                </a:path>
                <a:path w="1343660" h="140970">
                  <a:moveTo>
                    <a:pt x="166109" y="48356"/>
                  </a:moveTo>
                  <a:lnTo>
                    <a:pt x="172417" y="48356"/>
                  </a:lnTo>
                </a:path>
                <a:path w="1343660" h="140970">
                  <a:moveTo>
                    <a:pt x="277550" y="48356"/>
                  </a:moveTo>
                  <a:lnTo>
                    <a:pt x="285961" y="48356"/>
                  </a:lnTo>
                </a:path>
                <a:path w="1343660" h="140970">
                  <a:moveTo>
                    <a:pt x="346944" y="48356"/>
                  </a:moveTo>
                  <a:lnTo>
                    <a:pt x="355355" y="48356"/>
                  </a:lnTo>
                </a:path>
                <a:path w="1343660" h="140970">
                  <a:moveTo>
                    <a:pt x="431039" y="48356"/>
                  </a:moveTo>
                  <a:lnTo>
                    <a:pt x="441552" y="48356"/>
                  </a:lnTo>
                </a:path>
                <a:path w="1343660" h="140970">
                  <a:moveTo>
                    <a:pt x="773771" y="48356"/>
                  </a:moveTo>
                  <a:lnTo>
                    <a:pt x="780079" y="48356"/>
                  </a:lnTo>
                </a:path>
                <a:path w="1343660" h="140970">
                  <a:moveTo>
                    <a:pt x="876809" y="48356"/>
                  </a:moveTo>
                  <a:lnTo>
                    <a:pt x="883116" y="48356"/>
                  </a:lnTo>
                </a:path>
                <a:path w="1343660" h="140970">
                  <a:moveTo>
                    <a:pt x="960918" y="48356"/>
                  </a:moveTo>
                  <a:lnTo>
                    <a:pt x="969329" y="48356"/>
                  </a:lnTo>
                </a:path>
                <a:path w="1343660" h="140970">
                  <a:moveTo>
                    <a:pt x="1230056" y="48356"/>
                  </a:moveTo>
                  <a:lnTo>
                    <a:pt x="1236364" y="48356"/>
                  </a:lnTo>
                </a:path>
                <a:path w="1343660" h="140970">
                  <a:moveTo>
                    <a:pt x="1274207" y="48356"/>
                  </a:moveTo>
                  <a:lnTo>
                    <a:pt x="1278412" y="48356"/>
                  </a:lnTo>
                </a:path>
                <a:path w="1343660" h="140970">
                  <a:moveTo>
                    <a:pt x="166109" y="50459"/>
                  </a:moveTo>
                  <a:lnTo>
                    <a:pt x="172417" y="50459"/>
                  </a:lnTo>
                </a:path>
                <a:path w="1343660" h="140970">
                  <a:moveTo>
                    <a:pt x="277550" y="50459"/>
                  </a:moveTo>
                  <a:lnTo>
                    <a:pt x="285961" y="50459"/>
                  </a:lnTo>
                </a:path>
                <a:path w="1343660" h="140970">
                  <a:moveTo>
                    <a:pt x="346944" y="50459"/>
                  </a:moveTo>
                  <a:lnTo>
                    <a:pt x="355355" y="50459"/>
                  </a:lnTo>
                </a:path>
                <a:path w="1343660" h="140970">
                  <a:moveTo>
                    <a:pt x="431039" y="50459"/>
                  </a:moveTo>
                  <a:lnTo>
                    <a:pt x="441552" y="50459"/>
                  </a:lnTo>
                </a:path>
                <a:path w="1343660" h="140970">
                  <a:moveTo>
                    <a:pt x="773771" y="50459"/>
                  </a:moveTo>
                  <a:lnTo>
                    <a:pt x="780079" y="50459"/>
                  </a:lnTo>
                </a:path>
                <a:path w="1343660" h="140970">
                  <a:moveTo>
                    <a:pt x="876809" y="50459"/>
                  </a:moveTo>
                  <a:lnTo>
                    <a:pt x="883116" y="50459"/>
                  </a:lnTo>
                </a:path>
                <a:path w="1343660" h="140970">
                  <a:moveTo>
                    <a:pt x="960918" y="50459"/>
                  </a:moveTo>
                  <a:lnTo>
                    <a:pt x="969329" y="50459"/>
                  </a:lnTo>
                </a:path>
                <a:path w="1343660" h="140970">
                  <a:moveTo>
                    <a:pt x="1230056" y="50459"/>
                  </a:moveTo>
                  <a:lnTo>
                    <a:pt x="1236364" y="50459"/>
                  </a:lnTo>
                </a:path>
                <a:path w="1343660" h="140970">
                  <a:moveTo>
                    <a:pt x="1274207" y="50459"/>
                  </a:moveTo>
                  <a:lnTo>
                    <a:pt x="1278412" y="50459"/>
                  </a:lnTo>
                </a:path>
                <a:path w="1343660" h="140970">
                  <a:moveTo>
                    <a:pt x="159802" y="52562"/>
                  </a:moveTo>
                  <a:lnTo>
                    <a:pt x="170315" y="52562"/>
                  </a:lnTo>
                </a:path>
                <a:path w="1343660" h="140970">
                  <a:moveTo>
                    <a:pt x="277550" y="52562"/>
                  </a:moveTo>
                  <a:lnTo>
                    <a:pt x="281756" y="52562"/>
                  </a:lnTo>
                </a:path>
                <a:path w="1343660" h="140970">
                  <a:moveTo>
                    <a:pt x="351150" y="52562"/>
                  </a:moveTo>
                  <a:lnTo>
                    <a:pt x="357458" y="52562"/>
                  </a:lnTo>
                </a:path>
                <a:path w="1343660" h="140970">
                  <a:moveTo>
                    <a:pt x="437348" y="52562"/>
                  </a:moveTo>
                  <a:lnTo>
                    <a:pt x="443656" y="52562"/>
                  </a:lnTo>
                </a:path>
                <a:path w="1343660" h="140970">
                  <a:moveTo>
                    <a:pt x="769580" y="52562"/>
                  </a:moveTo>
                  <a:lnTo>
                    <a:pt x="777991" y="52562"/>
                  </a:lnTo>
                </a:path>
                <a:path w="1343660" h="140970">
                  <a:moveTo>
                    <a:pt x="876809" y="52562"/>
                  </a:moveTo>
                  <a:lnTo>
                    <a:pt x="883116" y="52562"/>
                  </a:lnTo>
                </a:path>
                <a:path w="1343660" h="140970">
                  <a:moveTo>
                    <a:pt x="963021" y="52562"/>
                  </a:moveTo>
                  <a:lnTo>
                    <a:pt x="971432" y="52562"/>
                  </a:lnTo>
                </a:path>
                <a:path w="1343660" h="140970">
                  <a:moveTo>
                    <a:pt x="1230056" y="52562"/>
                  </a:moveTo>
                  <a:lnTo>
                    <a:pt x="1234262" y="52562"/>
                  </a:lnTo>
                </a:path>
                <a:path w="1343660" h="140970">
                  <a:moveTo>
                    <a:pt x="1274207" y="52562"/>
                  </a:moveTo>
                  <a:lnTo>
                    <a:pt x="1280515" y="52562"/>
                  </a:lnTo>
                </a:path>
                <a:path w="1343660" h="140970">
                  <a:moveTo>
                    <a:pt x="157698" y="54665"/>
                  </a:moveTo>
                  <a:lnTo>
                    <a:pt x="168212" y="54665"/>
                  </a:lnTo>
                </a:path>
                <a:path w="1343660" h="140970">
                  <a:moveTo>
                    <a:pt x="277550" y="54665"/>
                  </a:moveTo>
                  <a:lnTo>
                    <a:pt x="281756" y="54665"/>
                  </a:lnTo>
                </a:path>
                <a:path w="1343660" h="140970">
                  <a:moveTo>
                    <a:pt x="353254" y="54665"/>
                  </a:moveTo>
                  <a:lnTo>
                    <a:pt x="361664" y="54665"/>
                  </a:lnTo>
                </a:path>
                <a:path w="1343660" h="140970">
                  <a:moveTo>
                    <a:pt x="439451" y="54665"/>
                  </a:moveTo>
                  <a:lnTo>
                    <a:pt x="449964" y="54665"/>
                  </a:lnTo>
                </a:path>
                <a:path w="1343660" h="140970">
                  <a:moveTo>
                    <a:pt x="767477" y="54665"/>
                  </a:moveTo>
                  <a:lnTo>
                    <a:pt x="775887" y="54665"/>
                  </a:lnTo>
                </a:path>
                <a:path w="1343660" h="140970">
                  <a:moveTo>
                    <a:pt x="876809" y="54665"/>
                  </a:moveTo>
                  <a:lnTo>
                    <a:pt x="883116" y="54665"/>
                  </a:lnTo>
                </a:path>
                <a:path w="1343660" h="140970">
                  <a:moveTo>
                    <a:pt x="965124" y="54665"/>
                  </a:moveTo>
                  <a:lnTo>
                    <a:pt x="973535" y="54665"/>
                  </a:lnTo>
                </a:path>
                <a:path w="1343660" h="140970">
                  <a:moveTo>
                    <a:pt x="1225850" y="54665"/>
                  </a:moveTo>
                  <a:lnTo>
                    <a:pt x="1234261" y="54665"/>
                  </a:lnTo>
                </a:path>
                <a:path w="1343660" h="140970">
                  <a:moveTo>
                    <a:pt x="1276310" y="54665"/>
                  </a:moveTo>
                  <a:lnTo>
                    <a:pt x="1280515" y="54665"/>
                  </a:lnTo>
                </a:path>
                <a:path w="1343660" h="140970">
                  <a:moveTo>
                    <a:pt x="155597" y="56769"/>
                  </a:moveTo>
                  <a:lnTo>
                    <a:pt x="166110" y="56769"/>
                  </a:lnTo>
                </a:path>
                <a:path w="1343660" h="140970">
                  <a:moveTo>
                    <a:pt x="277550" y="56769"/>
                  </a:moveTo>
                  <a:lnTo>
                    <a:pt x="281756" y="56769"/>
                  </a:lnTo>
                </a:path>
                <a:path w="1343660" h="140970">
                  <a:moveTo>
                    <a:pt x="355357" y="56769"/>
                  </a:moveTo>
                  <a:lnTo>
                    <a:pt x="363767" y="56769"/>
                  </a:lnTo>
                </a:path>
                <a:path w="1343660" h="140970">
                  <a:moveTo>
                    <a:pt x="443657" y="56769"/>
                  </a:moveTo>
                  <a:lnTo>
                    <a:pt x="454171" y="56769"/>
                  </a:lnTo>
                </a:path>
                <a:path w="1343660" h="140970">
                  <a:moveTo>
                    <a:pt x="765374" y="56769"/>
                  </a:moveTo>
                  <a:lnTo>
                    <a:pt x="773784" y="56769"/>
                  </a:lnTo>
                </a:path>
                <a:path w="1343660" h="140970">
                  <a:moveTo>
                    <a:pt x="876809" y="56769"/>
                  </a:moveTo>
                  <a:lnTo>
                    <a:pt x="883116" y="56769"/>
                  </a:lnTo>
                </a:path>
                <a:path w="1343660" h="140970">
                  <a:moveTo>
                    <a:pt x="969331" y="56769"/>
                  </a:moveTo>
                  <a:lnTo>
                    <a:pt x="975639" y="56769"/>
                  </a:lnTo>
                </a:path>
                <a:path w="1343660" h="140970">
                  <a:moveTo>
                    <a:pt x="1225850" y="56769"/>
                  </a:moveTo>
                  <a:lnTo>
                    <a:pt x="1232158" y="56769"/>
                  </a:lnTo>
                </a:path>
                <a:path w="1343660" h="140970">
                  <a:moveTo>
                    <a:pt x="1276310" y="56769"/>
                  </a:moveTo>
                  <a:lnTo>
                    <a:pt x="1284721" y="56769"/>
                  </a:lnTo>
                </a:path>
                <a:path w="1343660" h="140970">
                  <a:moveTo>
                    <a:pt x="151391" y="58872"/>
                  </a:moveTo>
                  <a:lnTo>
                    <a:pt x="161904" y="58872"/>
                  </a:lnTo>
                </a:path>
                <a:path w="1343660" h="140970">
                  <a:moveTo>
                    <a:pt x="275447" y="58872"/>
                  </a:moveTo>
                  <a:lnTo>
                    <a:pt x="281755" y="58872"/>
                  </a:lnTo>
                </a:path>
                <a:path w="1343660" h="140970">
                  <a:moveTo>
                    <a:pt x="357445" y="58872"/>
                  </a:moveTo>
                  <a:lnTo>
                    <a:pt x="365855" y="58872"/>
                  </a:lnTo>
                </a:path>
                <a:path w="1343660" h="140970">
                  <a:moveTo>
                    <a:pt x="447863" y="58872"/>
                  </a:moveTo>
                  <a:lnTo>
                    <a:pt x="456274" y="58872"/>
                  </a:lnTo>
                </a:path>
                <a:path w="1343660" h="140970">
                  <a:moveTo>
                    <a:pt x="763271" y="58872"/>
                  </a:moveTo>
                  <a:lnTo>
                    <a:pt x="769578" y="58872"/>
                  </a:lnTo>
                </a:path>
                <a:path w="1343660" h="140970">
                  <a:moveTo>
                    <a:pt x="876809" y="58872"/>
                  </a:moveTo>
                  <a:lnTo>
                    <a:pt x="883116" y="58872"/>
                  </a:lnTo>
                </a:path>
                <a:path w="1343660" h="140970">
                  <a:moveTo>
                    <a:pt x="971434" y="58872"/>
                  </a:moveTo>
                  <a:lnTo>
                    <a:pt x="979844" y="58872"/>
                  </a:lnTo>
                </a:path>
                <a:path w="1343660" h="140970">
                  <a:moveTo>
                    <a:pt x="1223747" y="58872"/>
                  </a:moveTo>
                  <a:lnTo>
                    <a:pt x="1232158" y="58872"/>
                  </a:lnTo>
                </a:path>
                <a:path w="1343660" h="140970">
                  <a:moveTo>
                    <a:pt x="1278413" y="58872"/>
                  </a:moveTo>
                  <a:lnTo>
                    <a:pt x="1284721" y="58872"/>
                  </a:lnTo>
                </a:path>
                <a:path w="1343660" h="140970">
                  <a:moveTo>
                    <a:pt x="151391" y="60975"/>
                  </a:moveTo>
                  <a:lnTo>
                    <a:pt x="161904" y="60975"/>
                  </a:lnTo>
                </a:path>
                <a:path w="1343660" h="140970">
                  <a:moveTo>
                    <a:pt x="275447" y="60975"/>
                  </a:moveTo>
                  <a:lnTo>
                    <a:pt x="281755" y="60975"/>
                  </a:lnTo>
                </a:path>
                <a:path w="1343660" h="140970">
                  <a:moveTo>
                    <a:pt x="357445" y="60975"/>
                  </a:moveTo>
                  <a:lnTo>
                    <a:pt x="365855" y="60975"/>
                  </a:lnTo>
                </a:path>
                <a:path w="1343660" h="140970">
                  <a:moveTo>
                    <a:pt x="447863" y="60975"/>
                  </a:moveTo>
                  <a:lnTo>
                    <a:pt x="456274" y="60975"/>
                  </a:lnTo>
                </a:path>
                <a:path w="1343660" h="140970">
                  <a:moveTo>
                    <a:pt x="763271" y="60975"/>
                  </a:moveTo>
                  <a:lnTo>
                    <a:pt x="769578" y="60975"/>
                  </a:lnTo>
                </a:path>
                <a:path w="1343660" h="140970">
                  <a:moveTo>
                    <a:pt x="876809" y="60975"/>
                  </a:moveTo>
                  <a:lnTo>
                    <a:pt x="883116" y="60975"/>
                  </a:lnTo>
                </a:path>
                <a:path w="1343660" h="140970">
                  <a:moveTo>
                    <a:pt x="971434" y="60975"/>
                  </a:moveTo>
                  <a:lnTo>
                    <a:pt x="979844" y="60975"/>
                  </a:lnTo>
                </a:path>
                <a:path w="1343660" h="140970">
                  <a:moveTo>
                    <a:pt x="1223747" y="60975"/>
                  </a:moveTo>
                  <a:lnTo>
                    <a:pt x="1232158" y="60975"/>
                  </a:lnTo>
                </a:path>
                <a:path w="1343660" h="140970">
                  <a:moveTo>
                    <a:pt x="1278413" y="60975"/>
                  </a:moveTo>
                  <a:lnTo>
                    <a:pt x="1284721" y="60975"/>
                  </a:lnTo>
                </a:path>
                <a:path w="1343660" h="140970">
                  <a:moveTo>
                    <a:pt x="147186" y="63078"/>
                  </a:moveTo>
                  <a:lnTo>
                    <a:pt x="157699" y="63078"/>
                  </a:lnTo>
                </a:path>
                <a:path w="1343660" h="140970">
                  <a:moveTo>
                    <a:pt x="275447" y="63078"/>
                  </a:moveTo>
                  <a:lnTo>
                    <a:pt x="281755" y="63078"/>
                  </a:lnTo>
                </a:path>
                <a:path w="1343660" h="140970">
                  <a:moveTo>
                    <a:pt x="361651" y="63078"/>
                  </a:moveTo>
                  <a:lnTo>
                    <a:pt x="367959" y="63078"/>
                  </a:lnTo>
                </a:path>
                <a:path w="1343660" h="140970">
                  <a:moveTo>
                    <a:pt x="452070" y="63078"/>
                  </a:moveTo>
                  <a:lnTo>
                    <a:pt x="462583" y="63078"/>
                  </a:lnTo>
                </a:path>
                <a:path w="1343660" h="140970">
                  <a:moveTo>
                    <a:pt x="759064" y="63078"/>
                  </a:moveTo>
                  <a:lnTo>
                    <a:pt x="767475" y="63078"/>
                  </a:lnTo>
                </a:path>
                <a:path w="1343660" h="140970">
                  <a:moveTo>
                    <a:pt x="876809" y="63078"/>
                  </a:moveTo>
                  <a:lnTo>
                    <a:pt x="883116" y="63078"/>
                  </a:lnTo>
                </a:path>
                <a:path w="1343660" h="140970">
                  <a:moveTo>
                    <a:pt x="973537" y="63078"/>
                  </a:moveTo>
                  <a:lnTo>
                    <a:pt x="981947" y="63078"/>
                  </a:lnTo>
                </a:path>
                <a:path w="1343660" h="140970">
                  <a:moveTo>
                    <a:pt x="1223747" y="63078"/>
                  </a:moveTo>
                  <a:lnTo>
                    <a:pt x="1230055" y="63078"/>
                  </a:lnTo>
                </a:path>
                <a:path w="1343660" h="140970">
                  <a:moveTo>
                    <a:pt x="1278413" y="63078"/>
                  </a:moveTo>
                  <a:lnTo>
                    <a:pt x="1286824" y="63078"/>
                  </a:lnTo>
                </a:path>
                <a:path w="1343660" h="140970">
                  <a:moveTo>
                    <a:pt x="145083" y="65181"/>
                  </a:moveTo>
                  <a:lnTo>
                    <a:pt x="155596" y="65181"/>
                  </a:lnTo>
                </a:path>
                <a:path w="1343660" h="140970">
                  <a:moveTo>
                    <a:pt x="275447" y="65181"/>
                  </a:moveTo>
                  <a:lnTo>
                    <a:pt x="281755" y="65181"/>
                  </a:lnTo>
                </a:path>
                <a:path w="1343660" h="140970">
                  <a:moveTo>
                    <a:pt x="363754" y="65181"/>
                  </a:moveTo>
                  <a:lnTo>
                    <a:pt x="372165" y="65181"/>
                  </a:lnTo>
                </a:path>
                <a:path w="1343660" h="140970">
                  <a:moveTo>
                    <a:pt x="454173" y="65181"/>
                  </a:moveTo>
                  <a:lnTo>
                    <a:pt x="464686" y="65181"/>
                  </a:lnTo>
                </a:path>
                <a:path w="1343660" h="140970">
                  <a:moveTo>
                    <a:pt x="756961" y="65181"/>
                  </a:moveTo>
                  <a:lnTo>
                    <a:pt x="765372" y="65181"/>
                  </a:lnTo>
                </a:path>
                <a:path w="1343660" h="140970">
                  <a:moveTo>
                    <a:pt x="876809" y="65181"/>
                  </a:moveTo>
                  <a:lnTo>
                    <a:pt x="883116" y="65181"/>
                  </a:lnTo>
                </a:path>
                <a:path w="1343660" h="140970">
                  <a:moveTo>
                    <a:pt x="975640" y="65181"/>
                  </a:moveTo>
                  <a:lnTo>
                    <a:pt x="984051" y="65181"/>
                  </a:lnTo>
                </a:path>
                <a:path w="1343660" h="140970">
                  <a:moveTo>
                    <a:pt x="1221644" y="65181"/>
                  </a:moveTo>
                  <a:lnTo>
                    <a:pt x="1230055" y="65181"/>
                  </a:lnTo>
                </a:path>
                <a:path w="1343660" h="140970">
                  <a:moveTo>
                    <a:pt x="1280516" y="65181"/>
                  </a:moveTo>
                  <a:lnTo>
                    <a:pt x="1286824" y="65181"/>
                  </a:lnTo>
                </a:path>
                <a:path w="1343660" h="140970">
                  <a:moveTo>
                    <a:pt x="140878" y="67284"/>
                  </a:moveTo>
                  <a:lnTo>
                    <a:pt x="151391" y="67284"/>
                  </a:lnTo>
                </a:path>
                <a:path w="1343660" h="140970">
                  <a:moveTo>
                    <a:pt x="275447" y="67284"/>
                  </a:moveTo>
                  <a:lnTo>
                    <a:pt x="281755" y="67284"/>
                  </a:lnTo>
                </a:path>
                <a:path w="1343660" h="140970">
                  <a:moveTo>
                    <a:pt x="365857" y="67284"/>
                  </a:moveTo>
                  <a:lnTo>
                    <a:pt x="374268" y="67284"/>
                  </a:lnTo>
                </a:path>
                <a:path w="1343660" h="140970">
                  <a:moveTo>
                    <a:pt x="460482" y="67284"/>
                  </a:moveTo>
                  <a:lnTo>
                    <a:pt x="470995" y="67284"/>
                  </a:lnTo>
                </a:path>
                <a:path w="1343660" h="140970">
                  <a:moveTo>
                    <a:pt x="754858" y="67284"/>
                  </a:moveTo>
                  <a:lnTo>
                    <a:pt x="763269" y="67284"/>
                  </a:lnTo>
                </a:path>
                <a:path w="1343660" h="140970">
                  <a:moveTo>
                    <a:pt x="876809" y="67284"/>
                  </a:moveTo>
                  <a:lnTo>
                    <a:pt x="883116" y="67284"/>
                  </a:lnTo>
                </a:path>
                <a:path w="1343660" h="140970">
                  <a:moveTo>
                    <a:pt x="979846" y="67284"/>
                  </a:moveTo>
                  <a:lnTo>
                    <a:pt x="986154" y="67284"/>
                  </a:lnTo>
                </a:path>
                <a:path w="1343660" h="140970">
                  <a:moveTo>
                    <a:pt x="1221644" y="67284"/>
                  </a:moveTo>
                  <a:lnTo>
                    <a:pt x="1225849" y="67284"/>
                  </a:lnTo>
                </a:path>
                <a:path w="1343660" h="140970">
                  <a:moveTo>
                    <a:pt x="1280516" y="67284"/>
                  </a:moveTo>
                  <a:lnTo>
                    <a:pt x="1288927" y="67284"/>
                  </a:lnTo>
                </a:path>
                <a:path w="1343660" h="140970">
                  <a:moveTo>
                    <a:pt x="138775" y="69387"/>
                  </a:moveTo>
                  <a:lnTo>
                    <a:pt x="149288" y="69387"/>
                  </a:lnTo>
                </a:path>
                <a:path w="1343660" h="140970">
                  <a:moveTo>
                    <a:pt x="275447" y="69387"/>
                  </a:moveTo>
                  <a:lnTo>
                    <a:pt x="281755" y="69387"/>
                  </a:lnTo>
                </a:path>
                <a:path w="1343660" h="140970">
                  <a:moveTo>
                    <a:pt x="367960" y="69387"/>
                  </a:moveTo>
                  <a:lnTo>
                    <a:pt x="376371" y="69387"/>
                  </a:lnTo>
                </a:path>
                <a:path w="1343660" h="140970">
                  <a:moveTo>
                    <a:pt x="462585" y="69387"/>
                  </a:moveTo>
                  <a:lnTo>
                    <a:pt x="473099" y="69387"/>
                  </a:lnTo>
                </a:path>
                <a:path w="1343660" h="140970">
                  <a:moveTo>
                    <a:pt x="754858" y="69387"/>
                  </a:moveTo>
                  <a:lnTo>
                    <a:pt x="759063" y="69387"/>
                  </a:lnTo>
                </a:path>
                <a:path w="1343660" h="140970">
                  <a:moveTo>
                    <a:pt x="876809" y="69387"/>
                  </a:moveTo>
                  <a:lnTo>
                    <a:pt x="883116" y="69387"/>
                  </a:lnTo>
                </a:path>
                <a:path w="1343660" h="140970">
                  <a:moveTo>
                    <a:pt x="981934" y="69387"/>
                  </a:moveTo>
                  <a:lnTo>
                    <a:pt x="990345" y="69387"/>
                  </a:lnTo>
                </a:path>
                <a:path w="1343660" h="140970">
                  <a:moveTo>
                    <a:pt x="1219541" y="69387"/>
                  </a:moveTo>
                  <a:lnTo>
                    <a:pt x="1225849" y="69387"/>
                  </a:lnTo>
                </a:path>
                <a:path w="1343660" h="140970">
                  <a:moveTo>
                    <a:pt x="1284722" y="69387"/>
                  </a:moveTo>
                  <a:lnTo>
                    <a:pt x="1288928" y="69387"/>
                  </a:lnTo>
                </a:path>
                <a:path w="1343660" h="140970">
                  <a:moveTo>
                    <a:pt x="136672" y="71490"/>
                  </a:moveTo>
                  <a:lnTo>
                    <a:pt x="145082" y="71490"/>
                  </a:lnTo>
                </a:path>
                <a:path w="1343660" h="140970">
                  <a:moveTo>
                    <a:pt x="275447" y="71490"/>
                  </a:moveTo>
                  <a:lnTo>
                    <a:pt x="279653" y="71490"/>
                  </a:lnTo>
                </a:path>
                <a:path w="1343660" h="140970">
                  <a:moveTo>
                    <a:pt x="372166" y="71490"/>
                  </a:moveTo>
                  <a:lnTo>
                    <a:pt x="378474" y="71490"/>
                  </a:lnTo>
                </a:path>
                <a:path w="1343660" h="140970">
                  <a:moveTo>
                    <a:pt x="466792" y="71490"/>
                  </a:moveTo>
                  <a:lnTo>
                    <a:pt x="477305" y="71490"/>
                  </a:lnTo>
                </a:path>
                <a:path w="1343660" h="140970">
                  <a:moveTo>
                    <a:pt x="752755" y="71490"/>
                  </a:moveTo>
                  <a:lnTo>
                    <a:pt x="756960" y="71490"/>
                  </a:lnTo>
                </a:path>
                <a:path w="1343660" h="140970">
                  <a:moveTo>
                    <a:pt x="876809" y="71490"/>
                  </a:moveTo>
                  <a:lnTo>
                    <a:pt x="883116" y="71490"/>
                  </a:lnTo>
                </a:path>
                <a:path w="1343660" h="140970">
                  <a:moveTo>
                    <a:pt x="984037" y="71490"/>
                  </a:moveTo>
                  <a:lnTo>
                    <a:pt x="990345" y="71490"/>
                  </a:lnTo>
                </a:path>
                <a:path w="1343660" h="140970">
                  <a:moveTo>
                    <a:pt x="1219541" y="71490"/>
                  </a:moveTo>
                  <a:lnTo>
                    <a:pt x="1223746" y="71490"/>
                  </a:lnTo>
                </a:path>
                <a:path w="1343660" h="140970">
                  <a:moveTo>
                    <a:pt x="1284722" y="71490"/>
                  </a:moveTo>
                  <a:lnTo>
                    <a:pt x="1291030" y="71490"/>
                  </a:lnTo>
                </a:path>
                <a:path w="1343660" h="140970">
                  <a:moveTo>
                    <a:pt x="136672" y="73593"/>
                  </a:moveTo>
                  <a:lnTo>
                    <a:pt x="145082" y="73593"/>
                  </a:lnTo>
                </a:path>
                <a:path w="1343660" h="140970">
                  <a:moveTo>
                    <a:pt x="275447" y="73593"/>
                  </a:moveTo>
                  <a:lnTo>
                    <a:pt x="279653" y="73593"/>
                  </a:lnTo>
                </a:path>
                <a:path w="1343660" h="140970">
                  <a:moveTo>
                    <a:pt x="372166" y="73593"/>
                  </a:moveTo>
                  <a:lnTo>
                    <a:pt x="378474" y="73593"/>
                  </a:lnTo>
                </a:path>
                <a:path w="1343660" h="140970">
                  <a:moveTo>
                    <a:pt x="466792" y="73593"/>
                  </a:moveTo>
                  <a:lnTo>
                    <a:pt x="477305" y="73593"/>
                  </a:lnTo>
                </a:path>
                <a:path w="1343660" h="140970">
                  <a:moveTo>
                    <a:pt x="752755" y="73593"/>
                  </a:moveTo>
                  <a:lnTo>
                    <a:pt x="756960" y="73593"/>
                  </a:lnTo>
                </a:path>
                <a:path w="1343660" h="140970">
                  <a:moveTo>
                    <a:pt x="876809" y="73593"/>
                  </a:moveTo>
                  <a:lnTo>
                    <a:pt x="883116" y="73593"/>
                  </a:lnTo>
                </a:path>
                <a:path w="1343660" h="140970">
                  <a:moveTo>
                    <a:pt x="984037" y="73593"/>
                  </a:moveTo>
                  <a:lnTo>
                    <a:pt x="990345" y="73593"/>
                  </a:lnTo>
                </a:path>
                <a:path w="1343660" h="140970">
                  <a:moveTo>
                    <a:pt x="1219541" y="73593"/>
                  </a:moveTo>
                  <a:lnTo>
                    <a:pt x="1223746" y="73593"/>
                  </a:lnTo>
                </a:path>
                <a:path w="1343660" h="140970">
                  <a:moveTo>
                    <a:pt x="1284722" y="73593"/>
                  </a:moveTo>
                  <a:lnTo>
                    <a:pt x="1291030" y="73593"/>
                  </a:lnTo>
                </a:path>
                <a:path w="1343660" h="140970">
                  <a:moveTo>
                    <a:pt x="130364" y="75697"/>
                  </a:moveTo>
                  <a:lnTo>
                    <a:pt x="140877" y="75697"/>
                  </a:lnTo>
                </a:path>
                <a:path w="1343660" h="140970">
                  <a:moveTo>
                    <a:pt x="275447" y="75697"/>
                  </a:moveTo>
                  <a:lnTo>
                    <a:pt x="279653" y="75697"/>
                  </a:lnTo>
                </a:path>
                <a:path w="1343660" h="140970">
                  <a:moveTo>
                    <a:pt x="372166" y="75697"/>
                  </a:moveTo>
                  <a:lnTo>
                    <a:pt x="382680" y="75697"/>
                  </a:lnTo>
                </a:path>
                <a:path w="1343660" h="140970">
                  <a:moveTo>
                    <a:pt x="473101" y="75697"/>
                  </a:moveTo>
                  <a:lnTo>
                    <a:pt x="481512" y="75697"/>
                  </a:lnTo>
                </a:path>
                <a:path w="1343660" h="140970">
                  <a:moveTo>
                    <a:pt x="748549" y="75697"/>
                  </a:moveTo>
                  <a:lnTo>
                    <a:pt x="756959" y="75697"/>
                  </a:lnTo>
                </a:path>
                <a:path w="1343660" h="140970">
                  <a:moveTo>
                    <a:pt x="876809" y="75697"/>
                  </a:moveTo>
                  <a:lnTo>
                    <a:pt x="883116" y="75697"/>
                  </a:lnTo>
                </a:path>
                <a:path w="1343660" h="140970">
                  <a:moveTo>
                    <a:pt x="984037" y="75697"/>
                  </a:moveTo>
                  <a:lnTo>
                    <a:pt x="992448" y="75697"/>
                  </a:lnTo>
                </a:path>
                <a:path w="1343660" h="140970">
                  <a:moveTo>
                    <a:pt x="1215335" y="75697"/>
                  </a:moveTo>
                  <a:lnTo>
                    <a:pt x="1223745" y="75697"/>
                  </a:lnTo>
                </a:path>
                <a:path w="1343660" h="140970">
                  <a:moveTo>
                    <a:pt x="1286825" y="75697"/>
                  </a:moveTo>
                  <a:lnTo>
                    <a:pt x="1291031" y="75697"/>
                  </a:lnTo>
                </a:path>
                <a:path w="1343660" h="140970">
                  <a:moveTo>
                    <a:pt x="128262" y="77800"/>
                  </a:moveTo>
                  <a:lnTo>
                    <a:pt x="138776" y="77800"/>
                  </a:lnTo>
                </a:path>
                <a:path w="1343660" h="140970">
                  <a:moveTo>
                    <a:pt x="275447" y="77800"/>
                  </a:moveTo>
                  <a:lnTo>
                    <a:pt x="279653" y="77800"/>
                  </a:lnTo>
                </a:path>
                <a:path w="1343660" h="140970">
                  <a:moveTo>
                    <a:pt x="374270" y="77800"/>
                  </a:moveTo>
                  <a:lnTo>
                    <a:pt x="384783" y="77800"/>
                  </a:lnTo>
                </a:path>
                <a:path w="1343660" h="140970">
                  <a:moveTo>
                    <a:pt x="475204" y="77800"/>
                  </a:moveTo>
                  <a:lnTo>
                    <a:pt x="485717" y="77800"/>
                  </a:lnTo>
                </a:path>
                <a:path w="1343660" h="140970">
                  <a:moveTo>
                    <a:pt x="746446" y="77800"/>
                  </a:moveTo>
                  <a:lnTo>
                    <a:pt x="754856" y="77800"/>
                  </a:lnTo>
                </a:path>
                <a:path w="1343660" h="140970">
                  <a:moveTo>
                    <a:pt x="876809" y="77800"/>
                  </a:moveTo>
                  <a:lnTo>
                    <a:pt x="883116" y="77800"/>
                  </a:lnTo>
                </a:path>
                <a:path w="1343660" h="140970">
                  <a:moveTo>
                    <a:pt x="986140" y="77800"/>
                  </a:moveTo>
                  <a:lnTo>
                    <a:pt x="994551" y="77800"/>
                  </a:lnTo>
                </a:path>
                <a:path w="1343660" h="140970">
                  <a:moveTo>
                    <a:pt x="1215335" y="77800"/>
                  </a:moveTo>
                  <a:lnTo>
                    <a:pt x="1221643" y="77800"/>
                  </a:lnTo>
                </a:path>
                <a:path w="1343660" h="140970">
                  <a:moveTo>
                    <a:pt x="1286825" y="77800"/>
                  </a:moveTo>
                  <a:lnTo>
                    <a:pt x="1295236" y="77800"/>
                  </a:lnTo>
                </a:path>
                <a:path w="1343660" h="140970">
                  <a:moveTo>
                    <a:pt x="126159" y="79903"/>
                  </a:moveTo>
                  <a:lnTo>
                    <a:pt x="136673" y="79903"/>
                  </a:lnTo>
                </a:path>
                <a:path w="1343660" h="140970">
                  <a:moveTo>
                    <a:pt x="275447" y="79903"/>
                  </a:moveTo>
                  <a:lnTo>
                    <a:pt x="279653" y="79903"/>
                  </a:lnTo>
                </a:path>
                <a:path w="1343660" h="140970">
                  <a:moveTo>
                    <a:pt x="376373" y="79903"/>
                  </a:moveTo>
                  <a:lnTo>
                    <a:pt x="386886" y="79903"/>
                  </a:lnTo>
                </a:path>
                <a:path w="1343660" h="140970">
                  <a:moveTo>
                    <a:pt x="481513" y="79903"/>
                  </a:moveTo>
                  <a:lnTo>
                    <a:pt x="487821" y="79903"/>
                  </a:lnTo>
                </a:path>
                <a:path w="1343660" h="140970">
                  <a:moveTo>
                    <a:pt x="744342" y="79903"/>
                  </a:moveTo>
                  <a:lnTo>
                    <a:pt x="752753" y="79903"/>
                  </a:lnTo>
                </a:path>
                <a:path w="1343660" h="140970">
                  <a:moveTo>
                    <a:pt x="876809" y="79903"/>
                  </a:moveTo>
                  <a:lnTo>
                    <a:pt x="883116" y="79903"/>
                  </a:lnTo>
                </a:path>
                <a:path w="1343660" h="140970">
                  <a:moveTo>
                    <a:pt x="990347" y="79903"/>
                  </a:moveTo>
                  <a:lnTo>
                    <a:pt x="996654" y="79903"/>
                  </a:lnTo>
                </a:path>
                <a:path w="1343660" h="140970">
                  <a:moveTo>
                    <a:pt x="1213232" y="79903"/>
                  </a:moveTo>
                  <a:lnTo>
                    <a:pt x="1221642" y="79903"/>
                  </a:lnTo>
                </a:path>
                <a:path w="1343660" h="140970">
                  <a:moveTo>
                    <a:pt x="1288929" y="79903"/>
                  </a:moveTo>
                  <a:lnTo>
                    <a:pt x="1295237" y="79903"/>
                  </a:lnTo>
                </a:path>
                <a:path w="1343660" h="140970">
                  <a:moveTo>
                    <a:pt x="124056" y="82006"/>
                  </a:moveTo>
                  <a:lnTo>
                    <a:pt x="134569" y="82006"/>
                  </a:lnTo>
                </a:path>
                <a:path w="1343660" h="140970">
                  <a:moveTo>
                    <a:pt x="271243" y="82006"/>
                  </a:moveTo>
                  <a:lnTo>
                    <a:pt x="279653" y="82006"/>
                  </a:lnTo>
                </a:path>
                <a:path w="1343660" h="140970">
                  <a:moveTo>
                    <a:pt x="378476" y="82006"/>
                  </a:moveTo>
                  <a:lnTo>
                    <a:pt x="388989" y="82006"/>
                  </a:lnTo>
                </a:path>
                <a:path w="1343660" h="140970">
                  <a:moveTo>
                    <a:pt x="483617" y="82006"/>
                  </a:moveTo>
                  <a:lnTo>
                    <a:pt x="494130" y="82006"/>
                  </a:lnTo>
                </a:path>
                <a:path w="1343660" h="140970">
                  <a:moveTo>
                    <a:pt x="742239" y="82006"/>
                  </a:moveTo>
                  <a:lnTo>
                    <a:pt x="748547" y="82006"/>
                  </a:lnTo>
                </a:path>
                <a:path w="1343660" h="140970">
                  <a:moveTo>
                    <a:pt x="876809" y="82006"/>
                  </a:moveTo>
                  <a:lnTo>
                    <a:pt x="883116" y="82006"/>
                  </a:lnTo>
                </a:path>
                <a:path w="1343660" h="140970">
                  <a:moveTo>
                    <a:pt x="992450" y="82006"/>
                  </a:moveTo>
                  <a:lnTo>
                    <a:pt x="1000860" y="82006"/>
                  </a:lnTo>
                </a:path>
                <a:path w="1343660" h="140970">
                  <a:moveTo>
                    <a:pt x="1213232" y="82006"/>
                  </a:moveTo>
                  <a:lnTo>
                    <a:pt x="1219539" y="82006"/>
                  </a:lnTo>
                </a:path>
                <a:path w="1343660" h="140970">
                  <a:moveTo>
                    <a:pt x="1288929" y="82006"/>
                  </a:moveTo>
                  <a:lnTo>
                    <a:pt x="1297339" y="82006"/>
                  </a:lnTo>
                </a:path>
                <a:path w="1343660" h="140970">
                  <a:moveTo>
                    <a:pt x="124056" y="84109"/>
                  </a:moveTo>
                  <a:lnTo>
                    <a:pt x="134569" y="84109"/>
                  </a:lnTo>
                </a:path>
                <a:path w="1343660" h="140970">
                  <a:moveTo>
                    <a:pt x="271243" y="84109"/>
                  </a:moveTo>
                  <a:lnTo>
                    <a:pt x="279653" y="84109"/>
                  </a:lnTo>
                </a:path>
                <a:path w="1343660" h="140970">
                  <a:moveTo>
                    <a:pt x="378476" y="84109"/>
                  </a:moveTo>
                  <a:lnTo>
                    <a:pt x="388989" y="84109"/>
                  </a:lnTo>
                </a:path>
                <a:path w="1343660" h="140970">
                  <a:moveTo>
                    <a:pt x="483617" y="84109"/>
                  </a:moveTo>
                  <a:lnTo>
                    <a:pt x="494130" y="84109"/>
                  </a:lnTo>
                </a:path>
                <a:path w="1343660" h="140970">
                  <a:moveTo>
                    <a:pt x="742239" y="84109"/>
                  </a:moveTo>
                  <a:lnTo>
                    <a:pt x="748547" y="84109"/>
                  </a:lnTo>
                </a:path>
                <a:path w="1343660" h="140970">
                  <a:moveTo>
                    <a:pt x="876809" y="84109"/>
                  </a:moveTo>
                  <a:lnTo>
                    <a:pt x="883116" y="84109"/>
                  </a:lnTo>
                </a:path>
                <a:path w="1343660" h="140970">
                  <a:moveTo>
                    <a:pt x="992450" y="84109"/>
                  </a:moveTo>
                  <a:lnTo>
                    <a:pt x="1000860" y="84109"/>
                  </a:lnTo>
                </a:path>
                <a:path w="1343660" h="140970">
                  <a:moveTo>
                    <a:pt x="1213232" y="84109"/>
                  </a:moveTo>
                  <a:lnTo>
                    <a:pt x="1219539" y="84109"/>
                  </a:lnTo>
                </a:path>
                <a:path w="1343660" h="140970">
                  <a:moveTo>
                    <a:pt x="1288929" y="84109"/>
                  </a:moveTo>
                  <a:lnTo>
                    <a:pt x="1297339" y="84109"/>
                  </a:lnTo>
                </a:path>
                <a:path w="1343660" h="140970">
                  <a:moveTo>
                    <a:pt x="117748" y="86212"/>
                  </a:moveTo>
                  <a:lnTo>
                    <a:pt x="128262" y="86212"/>
                  </a:lnTo>
                </a:path>
                <a:path w="1343660" h="140970">
                  <a:moveTo>
                    <a:pt x="271243" y="86212"/>
                  </a:moveTo>
                  <a:lnTo>
                    <a:pt x="279653" y="86212"/>
                  </a:lnTo>
                </a:path>
                <a:path w="1343660" h="140970">
                  <a:moveTo>
                    <a:pt x="382682" y="86212"/>
                  </a:moveTo>
                  <a:lnTo>
                    <a:pt x="391093" y="86212"/>
                  </a:lnTo>
                </a:path>
                <a:path w="1343660" h="140970">
                  <a:moveTo>
                    <a:pt x="487823" y="86212"/>
                  </a:moveTo>
                  <a:lnTo>
                    <a:pt x="498336" y="86212"/>
                  </a:lnTo>
                </a:path>
                <a:path w="1343660" h="140970">
                  <a:moveTo>
                    <a:pt x="738033" y="86212"/>
                  </a:moveTo>
                  <a:lnTo>
                    <a:pt x="746444" y="86212"/>
                  </a:lnTo>
                </a:path>
                <a:path w="1343660" h="140970">
                  <a:moveTo>
                    <a:pt x="876809" y="86212"/>
                  </a:moveTo>
                  <a:lnTo>
                    <a:pt x="883116" y="86212"/>
                  </a:lnTo>
                </a:path>
                <a:path w="1343660" h="140970">
                  <a:moveTo>
                    <a:pt x="994553" y="86212"/>
                  </a:moveTo>
                  <a:lnTo>
                    <a:pt x="1002963" y="86212"/>
                  </a:lnTo>
                </a:path>
                <a:path w="1343660" h="140970">
                  <a:moveTo>
                    <a:pt x="1211128" y="86212"/>
                  </a:moveTo>
                  <a:lnTo>
                    <a:pt x="1219539" y="86212"/>
                  </a:lnTo>
                </a:path>
                <a:path w="1343660" h="140970">
                  <a:moveTo>
                    <a:pt x="1291032" y="86212"/>
                  </a:moveTo>
                  <a:lnTo>
                    <a:pt x="1297340" y="86212"/>
                  </a:lnTo>
                </a:path>
                <a:path w="1343660" h="140970">
                  <a:moveTo>
                    <a:pt x="115645" y="88315"/>
                  </a:moveTo>
                  <a:lnTo>
                    <a:pt x="126158" y="88315"/>
                  </a:lnTo>
                </a:path>
                <a:path w="1343660" h="140970">
                  <a:moveTo>
                    <a:pt x="271243" y="88315"/>
                  </a:moveTo>
                  <a:lnTo>
                    <a:pt x="279653" y="88315"/>
                  </a:lnTo>
                </a:path>
                <a:path w="1343660" h="140970">
                  <a:moveTo>
                    <a:pt x="384785" y="88315"/>
                  </a:moveTo>
                  <a:lnTo>
                    <a:pt x="395298" y="88315"/>
                  </a:lnTo>
                </a:path>
                <a:path w="1343660" h="140970">
                  <a:moveTo>
                    <a:pt x="492029" y="88315"/>
                  </a:moveTo>
                  <a:lnTo>
                    <a:pt x="502542" y="88315"/>
                  </a:lnTo>
                </a:path>
                <a:path w="1343660" h="140970">
                  <a:moveTo>
                    <a:pt x="735930" y="88315"/>
                  </a:moveTo>
                  <a:lnTo>
                    <a:pt x="744341" y="88315"/>
                  </a:lnTo>
                </a:path>
                <a:path w="1343660" h="140970">
                  <a:moveTo>
                    <a:pt x="876809" y="88315"/>
                  </a:moveTo>
                  <a:lnTo>
                    <a:pt x="883116" y="88315"/>
                  </a:lnTo>
                </a:path>
                <a:path w="1343660" h="140970">
                  <a:moveTo>
                    <a:pt x="996656" y="88315"/>
                  </a:moveTo>
                  <a:lnTo>
                    <a:pt x="1005067" y="88315"/>
                  </a:lnTo>
                </a:path>
                <a:path w="1343660" h="140970">
                  <a:moveTo>
                    <a:pt x="1211128" y="88315"/>
                  </a:moveTo>
                  <a:lnTo>
                    <a:pt x="1215334" y="88315"/>
                  </a:lnTo>
                </a:path>
                <a:path w="1343660" h="140970">
                  <a:moveTo>
                    <a:pt x="1291032" y="88315"/>
                  </a:moveTo>
                  <a:lnTo>
                    <a:pt x="1299442" y="88315"/>
                  </a:lnTo>
                </a:path>
                <a:path w="1343660" h="140970">
                  <a:moveTo>
                    <a:pt x="113544" y="90418"/>
                  </a:moveTo>
                  <a:lnTo>
                    <a:pt x="124057" y="90418"/>
                  </a:lnTo>
                </a:path>
                <a:path w="1343660" h="140970">
                  <a:moveTo>
                    <a:pt x="271243" y="90418"/>
                  </a:moveTo>
                  <a:lnTo>
                    <a:pt x="279653" y="90418"/>
                  </a:lnTo>
                </a:path>
                <a:path w="1343660" h="140970">
                  <a:moveTo>
                    <a:pt x="386888" y="90418"/>
                  </a:moveTo>
                  <a:lnTo>
                    <a:pt x="397402" y="90418"/>
                  </a:lnTo>
                </a:path>
                <a:path w="1343660" h="140970">
                  <a:moveTo>
                    <a:pt x="496220" y="90418"/>
                  </a:moveTo>
                  <a:lnTo>
                    <a:pt x="506733" y="90418"/>
                  </a:lnTo>
                </a:path>
                <a:path w="1343660" h="140970">
                  <a:moveTo>
                    <a:pt x="733827" y="90418"/>
                  </a:moveTo>
                  <a:lnTo>
                    <a:pt x="742237" y="90418"/>
                  </a:lnTo>
                </a:path>
                <a:path w="1343660" h="140970">
                  <a:moveTo>
                    <a:pt x="876809" y="90418"/>
                  </a:moveTo>
                  <a:lnTo>
                    <a:pt x="883116" y="90418"/>
                  </a:lnTo>
                </a:path>
                <a:path w="1343660" h="140970">
                  <a:moveTo>
                    <a:pt x="1000862" y="90418"/>
                  </a:moveTo>
                  <a:lnTo>
                    <a:pt x="1007170" y="90418"/>
                  </a:lnTo>
                </a:path>
                <a:path w="1343660" h="140970">
                  <a:moveTo>
                    <a:pt x="1209025" y="90418"/>
                  </a:moveTo>
                  <a:lnTo>
                    <a:pt x="1215333" y="90418"/>
                  </a:lnTo>
                </a:path>
                <a:path w="1343660" h="140970">
                  <a:moveTo>
                    <a:pt x="1295238" y="90418"/>
                  </a:moveTo>
                  <a:lnTo>
                    <a:pt x="1299443" y="90418"/>
                  </a:lnTo>
                </a:path>
                <a:path w="1343660" h="140970">
                  <a:moveTo>
                    <a:pt x="111440" y="92522"/>
                  </a:moveTo>
                  <a:lnTo>
                    <a:pt x="119851" y="92522"/>
                  </a:lnTo>
                </a:path>
                <a:path w="1343660" h="140970">
                  <a:moveTo>
                    <a:pt x="271243" y="92522"/>
                  </a:moveTo>
                  <a:lnTo>
                    <a:pt x="277551" y="92522"/>
                  </a:lnTo>
                </a:path>
                <a:path w="1343660" h="140970">
                  <a:moveTo>
                    <a:pt x="388991" y="92522"/>
                  </a:moveTo>
                  <a:lnTo>
                    <a:pt x="399505" y="92522"/>
                  </a:lnTo>
                </a:path>
                <a:path w="1343660" h="140970">
                  <a:moveTo>
                    <a:pt x="498323" y="92522"/>
                  </a:moveTo>
                  <a:lnTo>
                    <a:pt x="508836" y="92522"/>
                  </a:lnTo>
                </a:path>
                <a:path w="1343660" h="140970">
                  <a:moveTo>
                    <a:pt x="733827" y="92522"/>
                  </a:moveTo>
                  <a:lnTo>
                    <a:pt x="738032" y="92522"/>
                  </a:lnTo>
                </a:path>
                <a:path w="1343660" h="140970">
                  <a:moveTo>
                    <a:pt x="876809" y="92522"/>
                  </a:moveTo>
                  <a:lnTo>
                    <a:pt x="883116" y="92522"/>
                  </a:lnTo>
                </a:path>
                <a:path w="1343660" h="140970">
                  <a:moveTo>
                    <a:pt x="1002965" y="92522"/>
                  </a:moveTo>
                  <a:lnTo>
                    <a:pt x="1009273" y="92522"/>
                  </a:lnTo>
                </a:path>
                <a:path w="1343660" h="140970">
                  <a:moveTo>
                    <a:pt x="1209025" y="92522"/>
                  </a:moveTo>
                  <a:lnTo>
                    <a:pt x="1213231" y="92522"/>
                  </a:lnTo>
                </a:path>
                <a:path w="1343660" h="140970">
                  <a:moveTo>
                    <a:pt x="1295238" y="92522"/>
                  </a:moveTo>
                  <a:lnTo>
                    <a:pt x="1301546" y="92522"/>
                  </a:lnTo>
                </a:path>
                <a:path w="1343660" h="140970">
                  <a:moveTo>
                    <a:pt x="111440" y="94625"/>
                  </a:moveTo>
                  <a:lnTo>
                    <a:pt x="119851" y="94625"/>
                  </a:lnTo>
                </a:path>
                <a:path w="1343660" h="140970">
                  <a:moveTo>
                    <a:pt x="271243" y="94625"/>
                  </a:moveTo>
                  <a:lnTo>
                    <a:pt x="277551" y="94625"/>
                  </a:lnTo>
                </a:path>
                <a:path w="1343660" h="140970">
                  <a:moveTo>
                    <a:pt x="388991" y="94625"/>
                  </a:moveTo>
                  <a:lnTo>
                    <a:pt x="399505" y="94625"/>
                  </a:lnTo>
                </a:path>
                <a:path w="1343660" h="140970">
                  <a:moveTo>
                    <a:pt x="498323" y="94625"/>
                  </a:moveTo>
                  <a:lnTo>
                    <a:pt x="508836" y="94625"/>
                  </a:lnTo>
                </a:path>
                <a:path w="1343660" h="140970">
                  <a:moveTo>
                    <a:pt x="733827" y="94625"/>
                  </a:moveTo>
                  <a:lnTo>
                    <a:pt x="738032" y="94625"/>
                  </a:lnTo>
                </a:path>
                <a:path w="1343660" h="140970">
                  <a:moveTo>
                    <a:pt x="876809" y="94625"/>
                  </a:moveTo>
                  <a:lnTo>
                    <a:pt x="883116" y="94625"/>
                  </a:lnTo>
                </a:path>
                <a:path w="1343660" h="140970">
                  <a:moveTo>
                    <a:pt x="1002965" y="94625"/>
                  </a:moveTo>
                  <a:lnTo>
                    <a:pt x="1009273" y="94625"/>
                  </a:lnTo>
                </a:path>
                <a:path w="1343660" h="140970">
                  <a:moveTo>
                    <a:pt x="1209025" y="94625"/>
                  </a:moveTo>
                  <a:lnTo>
                    <a:pt x="1213231" y="94625"/>
                  </a:lnTo>
                </a:path>
                <a:path w="1343660" h="140970">
                  <a:moveTo>
                    <a:pt x="1295238" y="94625"/>
                  </a:moveTo>
                  <a:lnTo>
                    <a:pt x="1301546" y="94625"/>
                  </a:lnTo>
                </a:path>
                <a:path w="1343660" h="140970">
                  <a:moveTo>
                    <a:pt x="105133" y="96728"/>
                  </a:moveTo>
                  <a:lnTo>
                    <a:pt x="115646" y="96728"/>
                  </a:lnTo>
                </a:path>
                <a:path w="1343660" h="140970">
                  <a:moveTo>
                    <a:pt x="271243" y="96728"/>
                  </a:moveTo>
                  <a:lnTo>
                    <a:pt x="277551" y="96728"/>
                  </a:lnTo>
                </a:path>
                <a:path w="1343660" h="140970">
                  <a:moveTo>
                    <a:pt x="391094" y="96728"/>
                  </a:moveTo>
                  <a:lnTo>
                    <a:pt x="401608" y="96728"/>
                  </a:lnTo>
                </a:path>
                <a:path w="1343660" h="140970">
                  <a:moveTo>
                    <a:pt x="504632" y="96728"/>
                  </a:moveTo>
                  <a:lnTo>
                    <a:pt x="515146" y="96728"/>
                  </a:lnTo>
                </a:path>
                <a:path w="1343660" h="140970">
                  <a:moveTo>
                    <a:pt x="731724" y="96728"/>
                  </a:moveTo>
                  <a:lnTo>
                    <a:pt x="735929" y="96728"/>
                  </a:lnTo>
                </a:path>
                <a:path w="1343660" h="140970">
                  <a:moveTo>
                    <a:pt x="876809" y="96728"/>
                  </a:moveTo>
                  <a:lnTo>
                    <a:pt x="883116" y="96728"/>
                  </a:lnTo>
                </a:path>
                <a:path w="1343660" h="140970">
                  <a:moveTo>
                    <a:pt x="1005068" y="96728"/>
                  </a:moveTo>
                  <a:lnTo>
                    <a:pt x="1009274" y="96728"/>
                  </a:lnTo>
                </a:path>
                <a:path w="1343660" h="140970">
                  <a:moveTo>
                    <a:pt x="1204819" y="96728"/>
                  </a:moveTo>
                  <a:lnTo>
                    <a:pt x="1213230" y="96728"/>
                  </a:lnTo>
                </a:path>
                <a:path w="1343660" h="140970">
                  <a:moveTo>
                    <a:pt x="1297341" y="96728"/>
                  </a:moveTo>
                  <a:lnTo>
                    <a:pt x="1301546" y="96728"/>
                  </a:lnTo>
                </a:path>
                <a:path w="1343660" h="140970">
                  <a:moveTo>
                    <a:pt x="103030" y="98831"/>
                  </a:moveTo>
                  <a:lnTo>
                    <a:pt x="113543" y="98831"/>
                  </a:lnTo>
                </a:path>
                <a:path w="1343660" h="140970">
                  <a:moveTo>
                    <a:pt x="271243" y="98831"/>
                  </a:moveTo>
                  <a:lnTo>
                    <a:pt x="277551" y="98831"/>
                  </a:lnTo>
                </a:path>
                <a:path w="1343660" h="140970">
                  <a:moveTo>
                    <a:pt x="395301" y="98831"/>
                  </a:moveTo>
                  <a:lnTo>
                    <a:pt x="405814" y="98831"/>
                  </a:lnTo>
                </a:path>
                <a:path w="1343660" h="140970">
                  <a:moveTo>
                    <a:pt x="508839" y="98831"/>
                  </a:moveTo>
                  <a:lnTo>
                    <a:pt x="517249" y="98831"/>
                  </a:lnTo>
                </a:path>
                <a:path w="1343660" h="140970">
                  <a:moveTo>
                    <a:pt x="729621" y="98831"/>
                  </a:moveTo>
                  <a:lnTo>
                    <a:pt x="735929" y="98831"/>
                  </a:lnTo>
                </a:path>
                <a:path w="1343660" h="140970">
                  <a:moveTo>
                    <a:pt x="876809" y="98831"/>
                  </a:moveTo>
                  <a:lnTo>
                    <a:pt x="883116" y="98831"/>
                  </a:lnTo>
                </a:path>
                <a:path w="1343660" h="140970">
                  <a:moveTo>
                    <a:pt x="1005068" y="98831"/>
                  </a:moveTo>
                  <a:lnTo>
                    <a:pt x="1013479" y="98831"/>
                  </a:lnTo>
                </a:path>
                <a:path w="1343660" h="140970">
                  <a:moveTo>
                    <a:pt x="1204819" y="98831"/>
                  </a:moveTo>
                  <a:lnTo>
                    <a:pt x="1211127" y="98831"/>
                  </a:lnTo>
                </a:path>
                <a:path w="1343660" h="140970">
                  <a:moveTo>
                    <a:pt x="1297341" y="98831"/>
                  </a:moveTo>
                  <a:lnTo>
                    <a:pt x="1305752" y="98831"/>
                  </a:lnTo>
                </a:path>
                <a:path w="1343660" h="140970">
                  <a:moveTo>
                    <a:pt x="100928" y="100934"/>
                  </a:moveTo>
                  <a:lnTo>
                    <a:pt x="111441" y="100934"/>
                  </a:lnTo>
                </a:path>
                <a:path w="1343660" h="140970">
                  <a:moveTo>
                    <a:pt x="271243" y="100934"/>
                  </a:moveTo>
                  <a:lnTo>
                    <a:pt x="277551" y="100934"/>
                  </a:lnTo>
                </a:path>
                <a:path w="1343660" h="140970">
                  <a:moveTo>
                    <a:pt x="397404" y="100934"/>
                  </a:moveTo>
                  <a:lnTo>
                    <a:pt x="405814" y="100934"/>
                  </a:lnTo>
                </a:path>
                <a:path w="1343660" h="140970">
                  <a:moveTo>
                    <a:pt x="513045" y="100934"/>
                  </a:moveTo>
                  <a:lnTo>
                    <a:pt x="523558" y="100934"/>
                  </a:lnTo>
                </a:path>
                <a:path w="1343660" h="140970">
                  <a:moveTo>
                    <a:pt x="725414" y="100934"/>
                  </a:moveTo>
                  <a:lnTo>
                    <a:pt x="733825" y="100934"/>
                  </a:lnTo>
                </a:path>
                <a:path w="1343660" h="140970">
                  <a:moveTo>
                    <a:pt x="876809" y="100934"/>
                  </a:moveTo>
                  <a:lnTo>
                    <a:pt x="883116" y="100934"/>
                  </a:lnTo>
                </a:path>
                <a:path w="1343660" h="140970">
                  <a:moveTo>
                    <a:pt x="1007171" y="100934"/>
                  </a:moveTo>
                  <a:lnTo>
                    <a:pt x="1015582" y="100934"/>
                  </a:lnTo>
                </a:path>
                <a:path w="1343660" h="140970">
                  <a:moveTo>
                    <a:pt x="1202716" y="100934"/>
                  </a:moveTo>
                  <a:lnTo>
                    <a:pt x="1211127" y="100934"/>
                  </a:lnTo>
                </a:path>
                <a:path w="1343660" h="140970">
                  <a:moveTo>
                    <a:pt x="1299444" y="100934"/>
                  </a:moveTo>
                  <a:lnTo>
                    <a:pt x="1305752" y="100934"/>
                  </a:lnTo>
                </a:path>
                <a:path w="1343660" h="140970">
                  <a:moveTo>
                    <a:pt x="96722" y="103037"/>
                  </a:moveTo>
                  <a:lnTo>
                    <a:pt x="107235" y="103037"/>
                  </a:lnTo>
                </a:path>
                <a:path w="1343660" h="140970">
                  <a:moveTo>
                    <a:pt x="271243" y="103037"/>
                  </a:moveTo>
                  <a:lnTo>
                    <a:pt x="277551" y="103037"/>
                  </a:lnTo>
                </a:path>
                <a:path w="1343660" h="140970">
                  <a:moveTo>
                    <a:pt x="399507" y="103037"/>
                  </a:moveTo>
                  <a:lnTo>
                    <a:pt x="407918" y="103037"/>
                  </a:lnTo>
                </a:path>
                <a:path w="1343660" h="140970">
                  <a:moveTo>
                    <a:pt x="517251" y="103037"/>
                  </a:moveTo>
                  <a:lnTo>
                    <a:pt x="525662" y="103037"/>
                  </a:lnTo>
                </a:path>
                <a:path w="1343660" h="140970">
                  <a:moveTo>
                    <a:pt x="723311" y="103037"/>
                  </a:moveTo>
                  <a:lnTo>
                    <a:pt x="731722" y="103037"/>
                  </a:lnTo>
                </a:path>
                <a:path w="1343660" h="140970">
                  <a:moveTo>
                    <a:pt x="876809" y="103037"/>
                  </a:moveTo>
                  <a:lnTo>
                    <a:pt x="883116" y="103037"/>
                  </a:lnTo>
                </a:path>
                <a:path w="1343660" h="140970">
                  <a:moveTo>
                    <a:pt x="1009275" y="103037"/>
                  </a:moveTo>
                  <a:lnTo>
                    <a:pt x="1017685" y="103037"/>
                  </a:lnTo>
                </a:path>
                <a:path w="1343660" h="140970">
                  <a:moveTo>
                    <a:pt x="1202716" y="103037"/>
                  </a:moveTo>
                  <a:lnTo>
                    <a:pt x="1209024" y="103037"/>
                  </a:lnTo>
                </a:path>
                <a:path w="1343660" h="140970">
                  <a:moveTo>
                    <a:pt x="1299444" y="103037"/>
                  </a:moveTo>
                  <a:lnTo>
                    <a:pt x="1307855" y="103037"/>
                  </a:lnTo>
                </a:path>
                <a:path w="1343660" h="140970">
                  <a:moveTo>
                    <a:pt x="96722" y="105140"/>
                  </a:moveTo>
                  <a:lnTo>
                    <a:pt x="107235" y="105140"/>
                  </a:lnTo>
                </a:path>
                <a:path w="1343660" h="140970">
                  <a:moveTo>
                    <a:pt x="271243" y="105140"/>
                  </a:moveTo>
                  <a:lnTo>
                    <a:pt x="277551" y="105140"/>
                  </a:lnTo>
                </a:path>
                <a:path w="1343660" h="140970">
                  <a:moveTo>
                    <a:pt x="399507" y="105140"/>
                  </a:moveTo>
                  <a:lnTo>
                    <a:pt x="407918" y="105140"/>
                  </a:lnTo>
                </a:path>
                <a:path w="1343660" h="140970">
                  <a:moveTo>
                    <a:pt x="517251" y="105140"/>
                  </a:moveTo>
                  <a:lnTo>
                    <a:pt x="525662" y="105140"/>
                  </a:lnTo>
                </a:path>
                <a:path w="1343660" h="140970">
                  <a:moveTo>
                    <a:pt x="723311" y="105140"/>
                  </a:moveTo>
                  <a:lnTo>
                    <a:pt x="731722" y="105140"/>
                  </a:lnTo>
                </a:path>
                <a:path w="1343660" h="140970">
                  <a:moveTo>
                    <a:pt x="876809" y="105140"/>
                  </a:moveTo>
                  <a:lnTo>
                    <a:pt x="883116" y="105140"/>
                  </a:lnTo>
                </a:path>
                <a:path w="1343660" h="140970">
                  <a:moveTo>
                    <a:pt x="1009275" y="105140"/>
                  </a:moveTo>
                  <a:lnTo>
                    <a:pt x="1017685" y="105140"/>
                  </a:lnTo>
                </a:path>
                <a:path w="1343660" h="140970">
                  <a:moveTo>
                    <a:pt x="1202716" y="105140"/>
                  </a:moveTo>
                  <a:lnTo>
                    <a:pt x="1209024" y="105140"/>
                  </a:lnTo>
                </a:path>
                <a:path w="1343660" h="140970">
                  <a:moveTo>
                    <a:pt x="1299444" y="105140"/>
                  </a:moveTo>
                  <a:lnTo>
                    <a:pt x="1307855" y="105140"/>
                  </a:lnTo>
                </a:path>
                <a:path w="1343660" h="140970">
                  <a:moveTo>
                    <a:pt x="92517" y="107243"/>
                  </a:moveTo>
                  <a:lnTo>
                    <a:pt x="105133" y="107243"/>
                  </a:lnTo>
                </a:path>
                <a:path w="1343660" h="140970">
                  <a:moveTo>
                    <a:pt x="271243" y="107243"/>
                  </a:moveTo>
                  <a:lnTo>
                    <a:pt x="277551" y="107243"/>
                  </a:lnTo>
                </a:path>
                <a:path w="1343660" h="140970">
                  <a:moveTo>
                    <a:pt x="401610" y="107243"/>
                  </a:moveTo>
                  <a:lnTo>
                    <a:pt x="410021" y="107243"/>
                  </a:lnTo>
                </a:path>
                <a:path w="1343660" h="140970">
                  <a:moveTo>
                    <a:pt x="519354" y="107243"/>
                  </a:moveTo>
                  <a:lnTo>
                    <a:pt x="529868" y="107243"/>
                  </a:lnTo>
                </a:path>
                <a:path w="1343660" h="140970">
                  <a:moveTo>
                    <a:pt x="721208" y="107243"/>
                  </a:moveTo>
                  <a:lnTo>
                    <a:pt x="729619" y="107243"/>
                  </a:lnTo>
                </a:path>
                <a:path w="1343660" h="140970">
                  <a:moveTo>
                    <a:pt x="876809" y="107243"/>
                  </a:moveTo>
                  <a:lnTo>
                    <a:pt x="883116" y="107243"/>
                  </a:lnTo>
                </a:path>
                <a:path w="1343660" h="140970">
                  <a:moveTo>
                    <a:pt x="1013481" y="107243"/>
                  </a:moveTo>
                  <a:lnTo>
                    <a:pt x="1019789" y="107243"/>
                  </a:lnTo>
                </a:path>
                <a:path w="1343660" h="140970">
                  <a:moveTo>
                    <a:pt x="1200613" y="107243"/>
                  </a:moveTo>
                  <a:lnTo>
                    <a:pt x="1209023" y="107243"/>
                  </a:lnTo>
                </a:path>
                <a:path w="1343660" h="140970">
                  <a:moveTo>
                    <a:pt x="1301547" y="107243"/>
                  </a:moveTo>
                  <a:lnTo>
                    <a:pt x="1307855" y="107243"/>
                  </a:lnTo>
                </a:path>
                <a:path w="1343660" h="140970">
                  <a:moveTo>
                    <a:pt x="90414" y="109347"/>
                  </a:moveTo>
                  <a:lnTo>
                    <a:pt x="100927" y="109347"/>
                  </a:lnTo>
                </a:path>
                <a:path w="1343660" h="140970">
                  <a:moveTo>
                    <a:pt x="269139" y="109347"/>
                  </a:moveTo>
                  <a:lnTo>
                    <a:pt x="277550" y="109347"/>
                  </a:lnTo>
                </a:path>
                <a:path w="1343660" h="140970">
                  <a:moveTo>
                    <a:pt x="405816" y="109347"/>
                  </a:moveTo>
                  <a:lnTo>
                    <a:pt x="412124" y="109347"/>
                  </a:lnTo>
                </a:path>
                <a:path w="1343660" h="140970">
                  <a:moveTo>
                    <a:pt x="525664" y="109347"/>
                  </a:moveTo>
                  <a:lnTo>
                    <a:pt x="531972" y="109347"/>
                  </a:lnTo>
                </a:path>
                <a:path w="1343660" h="140970">
                  <a:moveTo>
                    <a:pt x="719105" y="109347"/>
                  </a:moveTo>
                  <a:lnTo>
                    <a:pt x="725413" y="109347"/>
                  </a:lnTo>
                </a:path>
                <a:path w="1343660" h="140970">
                  <a:moveTo>
                    <a:pt x="876809" y="109347"/>
                  </a:moveTo>
                  <a:lnTo>
                    <a:pt x="883116" y="109347"/>
                  </a:lnTo>
                </a:path>
                <a:path w="1343660" h="140970">
                  <a:moveTo>
                    <a:pt x="1015584" y="109347"/>
                  </a:moveTo>
                  <a:lnTo>
                    <a:pt x="1023995" y="109347"/>
                  </a:lnTo>
                </a:path>
                <a:path w="1343660" h="140970">
                  <a:moveTo>
                    <a:pt x="1200613" y="109347"/>
                  </a:moveTo>
                  <a:lnTo>
                    <a:pt x="1204818" y="109347"/>
                  </a:lnTo>
                </a:path>
                <a:path w="1343660" h="140970">
                  <a:moveTo>
                    <a:pt x="1301547" y="109347"/>
                  </a:moveTo>
                  <a:lnTo>
                    <a:pt x="1309958" y="109347"/>
                  </a:lnTo>
                </a:path>
                <a:path w="1343660" h="140970">
                  <a:moveTo>
                    <a:pt x="86209" y="111450"/>
                  </a:moveTo>
                  <a:lnTo>
                    <a:pt x="96722" y="111450"/>
                  </a:lnTo>
                </a:path>
                <a:path w="1343660" h="140970">
                  <a:moveTo>
                    <a:pt x="269139" y="111450"/>
                  </a:moveTo>
                  <a:lnTo>
                    <a:pt x="277550" y="111450"/>
                  </a:lnTo>
                </a:path>
                <a:path w="1343660" h="140970">
                  <a:moveTo>
                    <a:pt x="407919" y="111450"/>
                  </a:moveTo>
                  <a:lnTo>
                    <a:pt x="416330" y="111450"/>
                  </a:lnTo>
                </a:path>
                <a:path w="1343660" h="140970">
                  <a:moveTo>
                    <a:pt x="527767" y="111450"/>
                  </a:moveTo>
                  <a:lnTo>
                    <a:pt x="538280" y="111450"/>
                  </a:lnTo>
                </a:path>
                <a:path w="1343660" h="140970">
                  <a:moveTo>
                    <a:pt x="714899" y="111450"/>
                  </a:moveTo>
                  <a:lnTo>
                    <a:pt x="723309" y="111450"/>
                  </a:lnTo>
                </a:path>
                <a:path w="1343660" h="140970">
                  <a:moveTo>
                    <a:pt x="876809" y="111450"/>
                  </a:moveTo>
                  <a:lnTo>
                    <a:pt x="883116" y="111450"/>
                  </a:lnTo>
                </a:path>
                <a:path w="1343660" h="140970">
                  <a:moveTo>
                    <a:pt x="1017687" y="111450"/>
                  </a:moveTo>
                  <a:lnTo>
                    <a:pt x="1026098" y="111450"/>
                  </a:lnTo>
                </a:path>
                <a:path w="1343660" h="140970">
                  <a:moveTo>
                    <a:pt x="1198510" y="111450"/>
                  </a:moveTo>
                  <a:lnTo>
                    <a:pt x="1204818" y="111450"/>
                  </a:lnTo>
                </a:path>
                <a:path w="1343660" h="140970">
                  <a:moveTo>
                    <a:pt x="1305754" y="111450"/>
                  </a:moveTo>
                  <a:lnTo>
                    <a:pt x="1309959" y="111450"/>
                  </a:lnTo>
                </a:path>
                <a:path w="1343660" h="140970">
                  <a:moveTo>
                    <a:pt x="84106" y="113537"/>
                  </a:moveTo>
                  <a:lnTo>
                    <a:pt x="94619" y="113537"/>
                  </a:lnTo>
                </a:path>
                <a:path w="1343660" h="140970">
                  <a:moveTo>
                    <a:pt x="269139" y="113537"/>
                  </a:moveTo>
                  <a:lnTo>
                    <a:pt x="277550" y="113537"/>
                  </a:lnTo>
                </a:path>
                <a:path w="1343660" h="140970">
                  <a:moveTo>
                    <a:pt x="410023" y="113537"/>
                  </a:moveTo>
                  <a:lnTo>
                    <a:pt x="418433" y="113537"/>
                  </a:lnTo>
                </a:path>
                <a:path w="1343660" h="140970">
                  <a:moveTo>
                    <a:pt x="531973" y="113537"/>
                  </a:moveTo>
                  <a:lnTo>
                    <a:pt x="540384" y="113537"/>
                  </a:lnTo>
                </a:path>
                <a:path w="1343660" h="140970">
                  <a:moveTo>
                    <a:pt x="712796" y="113537"/>
                  </a:moveTo>
                  <a:lnTo>
                    <a:pt x="721206" y="113537"/>
                  </a:lnTo>
                </a:path>
                <a:path w="1343660" h="140970">
                  <a:moveTo>
                    <a:pt x="876809" y="113537"/>
                  </a:moveTo>
                  <a:lnTo>
                    <a:pt x="883116" y="113537"/>
                  </a:lnTo>
                </a:path>
                <a:path w="1343660" h="140970">
                  <a:moveTo>
                    <a:pt x="1019790" y="113537"/>
                  </a:moveTo>
                  <a:lnTo>
                    <a:pt x="1028201" y="113537"/>
                  </a:lnTo>
                </a:path>
                <a:path w="1343660" h="140970">
                  <a:moveTo>
                    <a:pt x="1198510" y="113537"/>
                  </a:moveTo>
                  <a:lnTo>
                    <a:pt x="1202715" y="113537"/>
                  </a:lnTo>
                </a:path>
                <a:path w="1343660" h="140970">
                  <a:moveTo>
                    <a:pt x="1305754" y="113537"/>
                  </a:moveTo>
                  <a:lnTo>
                    <a:pt x="1312062" y="113537"/>
                  </a:lnTo>
                </a:path>
                <a:path w="1343660" h="140970">
                  <a:moveTo>
                    <a:pt x="84106" y="115641"/>
                  </a:moveTo>
                  <a:lnTo>
                    <a:pt x="94619" y="115641"/>
                  </a:lnTo>
                </a:path>
                <a:path w="1343660" h="140970">
                  <a:moveTo>
                    <a:pt x="269139" y="115641"/>
                  </a:moveTo>
                  <a:lnTo>
                    <a:pt x="277550" y="115641"/>
                  </a:lnTo>
                </a:path>
                <a:path w="1343660" h="140970">
                  <a:moveTo>
                    <a:pt x="410023" y="115641"/>
                  </a:moveTo>
                  <a:lnTo>
                    <a:pt x="418433" y="115641"/>
                  </a:lnTo>
                </a:path>
                <a:path w="1343660" h="140970">
                  <a:moveTo>
                    <a:pt x="531973" y="115641"/>
                  </a:moveTo>
                  <a:lnTo>
                    <a:pt x="540384" y="115641"/>
                  </a:lnTo>
                </a:path>
                <a:path w="1343660" h="140970">
                  <a:moveTo>
                    <a:pt x="712796" y="115641"/>
                  </a:moveTo>
                  <a:lnTo>
                    <a:pt x="721206" y="115641"/>
                  </a:lnTo>
                </a:path>
                <a:path w="1343660" h="140970">
                  <a:moveTo>
                    <a:pt x="876809" y="115641"/>
                  </a:moveTo>
                  <a:lnTo>
                    <a:pt x="883116" y="115641"/>
                  </a:lnTo>
                </a:path>
                <a:path w="1343660" h="140970">
                  <a:moveTo>
                    <a:pt x="1019790" y="115641"/>
                  </a:moveTo>
                  <a:lnTo>
                    <a:pt x="1028201" y="115641"/>
                  </a:lnTo>
                </a:path>
                <a:path w="1343660" h="140970">
                  <a:moveTo>
                    <a:pt x="1198510" y="115641"/>
                  </a:moveTo>
                  <a:lnTo>
                    <a:pt x="1202715" y="115641"/>
                  </a:lnTo>
                </a:path>
                <a:path w="1343660" h="140970">
                  <a:moveTo>
                    <a:pt x="1305754" y="115641"/>
                  </a:moveTo>
                  <a:lnTo>
                    <a:pt x="1312062" y="115641"/>
                  </a:lnTo>
                </a:path>
                <a:path w="1343660" h="140970">
                  <a:moveTo>
                    <a:pt x="79901" y="117744"/>
                  </a:moveTo>
                  <a:lnTo>
                    <a:pt x="92517" y="117744"/>
                  </a:lnTo>
                </a:path>
                <a:path w="1343660" h="140970">
                  <a:moveTo>
                    <a:pt x="269139" y="117744"/>
                  </a:moveTo>
                  <a:lnTo>
                    <a:pt x="275447" y="117744"/>
                  </a:lnTo>
                </a:path>
                <a:path w="1343660" h="140970">
                  <a:moveTo>
                    <a:pt x="410023" y="117744"/>
                  </a:moveTo>
                  <a:lnTo>
                    <a:pt x="420536" y="117744"/>
                  </a:lnTo>
                </a:path>
                <a:path w="1343660" h="140970">
                  <a:moveTo>
                    <a:pt x="536179" y="117744"/>
                  </a:moveTo>
                  <a:lnTo>
                    <a:pt x="546693" y="117744"/>
                  </a:lnTo>
                </a:path>
                <a:path w="1343660" h="140970">
                  <a:moveTo>
                    <a:pt x="712796" y="117744"/>
                  </a:moveTo>
                  <a:lnTo>
                    <a:pt x="719104" y="117744"/>
                  </a:lnTo>
                </a:path>
                <a:path w="1343660" h="140970">
                  <a:moveTo>
                    <a:pt x="876809" y="117744"/>
                  </a:moveTo>
                  <a:lnTo>
                    <a:pt x="883116" y="117744"/>
                  </a:lnTo>
                </a:path>
                <a:path w="1343660" h="140970">
                  <a:moveTo>
                    <a:pt x="1023996" y="117744"/>
                  </a:moveTo>
                  <a:lnTo>
                    <a:pt x="1030304" y="117744"/>
                  </a:lnTo>
                </a:path>
                <a:path w="1343660" h="140970">
                  <a:moveTo>
                    <a:pt x="1196407" y="117744"/>
                  </a:moveTo>
                  <a:lnTo>
                    <a:pt x="1202715" y="117744"/>
                  </a:lnTo>
                </a:path>
                <a:path w="1343660" h="140970">
                  <a:moveTo>
                    <a:pt x="1307857" y="117744"/>
                  </a:moveTo>
                  <a:lnTo>
                    <a:pt x="1312062" y="117744"/>
                  </a:lnTo>
                </a:path>
                <a:path w="1343660" h="140970">
                  <a:moveTo>
                    <a:pt x="75695" y="119847"/>
                  </a:moveTo>
                  <a:lnTo>
                    <a:pt x="86208" y="119847"/>
                  </a:lnTo>
                </a:path>
                <a:path w="1343660" h="140970">
                  <a:moveTo>
                    <a:pt x="269139" y="119847"/>
                  </a:moveTo>
                  <a:lnTo>
                    <a:pt x="275447" y="119847"/>
                  </a:lnTo>
                </a:path>
                <a:path w="1343660" h="140970">
                  <a:moveTo>
                    <a:pt x="412126" y="119847"/>
                  </a:moveTo>
                  <a:lnTo>
                    <a:pt x="422639" y="119847"/>
                  </a:lnTo>
                </a:path>
                <a:path w="1343660" h="140970">
                  <a:moveTo>
                    <a:pt x="540386" y="119847"/>
                  </a:moveTo>
                  <a:lnTo>
                    <a:pt x="550899" y="119847"/>
                  </a:lnTo>
                </a:path>
                <a:path w="1343660" h="140970">
                  <a:moveTo>
                    <a:pt x="710693" y="119847"/>
                  </a:moveTo>
                  <a:lnTo>
                    <a:pt x="714898" y="119847"/>
                  </a:lnTo>
                </a:path>
                <a:path w="1343660" h="140970">
                  <a:moveTo>
                    <a:pt x="876809" y="119847"/>
                  </a:moveTo>
                  <a:lnTo>
                    <a:pt x="883116" y="119847"/>
                  </a:lnTo>
                </a:path>
                <a:path w="1343660" h="140970">
                  <a:moveTo>
                    <a:pt x="1026100" y="119847"/>
                  </a:moveTo>
                  <a:lnTo>
                    <a:pt x="1034510" y="119847"/>
                  </a:lnTo>
                </a:path>
                <a:path w="1343660" h="140970">
                  <a:moveTo>
                    <a:pt x="1196407" y="119847"/>
                  </a:moveTo>
                  <a:lnTo>
                    <a:pt x="1200612" y="119847"/>
                  </a:lnTo>
                </a:path>
                <a:path w="1343660" h="140970">
                  <a:moveTo>
                    <a:pt x="1307857" y="119847"/>
                  </a:moveTo>
                  <a:lnTo>
                    <a:pt x="1316267" y="119847"/>
                  </a:lnTo>
                </a:path>
                <a:path w="1343660" h="140970">
                  <a:moveTo>
                    <a:pt x="73592" y="121950"/>
                  </a:moveTo>
                  <a:lnTo>
                    <a:pt x="84105" y="121950"/>
                  </a:lnTo>
                </a:path>
                <a:path w="1343660" h="140970">
                  <a:moveTo>
                    <a:pt x="269139" y="121950"/>
                  </a:moveTo>
                  <a:lnTo>
                    <a:pt x="275447" y="121950"/>
                  </a:lnTo>
                </a:path>
                <a:path w="1343660" h="140970">
                  <a:moveTo>
                    <a:pt x="416332" y="121950"/>
                  </a:moveTo>
                  <a:lnTo>
                    <a:pt x="426845" y="121950"/>
                  </a:lnTo>
                </a:path>
                <a:path w="1343660" h="140970">
                  <a:moveTo>
                    <a:pt x="546695" y="121950"/>
                  </a:moveTo>
                  <a:lnTo>
                    <a:pt x="553003" y="121950"/>
                  </a:lnTo>
                </a:path>
                <a:path w="1343660" h="140970">
                  <a:moveTo>
                    <a:pt x="708589" y="121950"/>
                  </a:moveTo>
                  <a:lnTo>
                    <a:pt x="714897" y="121950"/>
                  </a:lnTo>
                </a:path>
                <a:path w="1343660" h="140970">
                  <a:moveTo>
                    <a:pt x="876809" y="121950"/>
                  </a:moveTo>
                  <a:lnTo>
                    <a:pt x="883116" y="121950"/>
                  </a:lnTo>
                </a:path>
                <a:path w="1343660" h="140970">
                  <a:moveTo>
                    <a:pt x="1028203" y="121950"/>
                  </a:moveTo>
                  <a:lnTo>
                    <a:pt x="1034511" y="121950"/>
                  </a:lnTo>
                </a:path>
                <a:path w="1343660" h="140970">
                  <a:moveTo>
                    <a:pt x="1192200" y="121950"/>
                  </a:moveTo>
                  <a:lnTo>
                    <a:pt x="1200611" y="121950"/>
                  </a:lnTo>
                </a:path>
                <a:path w="1343660" h="140970">
                  <a:moveTo>
                    <a:pt x="1309960" y="121950"/>
                  </a:moveTo>
                  <a:lnTo>
                    <a:pt x="1316268" y="121950"/>
                  </a:lnTo>
                </a:path>
                <a:path w="1343660" h="140970">
                  <a:moveTo>
                    <a:pt x="71490" y="124053"/>
                  </a:moveTo>
                  <a:lnTo>
                    <a:pt x="82004" y="124053"/>
                  </a:lnTo>
                </a:path>
                <a:path w="1343660" h="140970">
                  <a:moveTo>
                    <a:pt x="269139" y="124053"/>
                  </a:moveTo>
                  <a:lnTo>
                    <a:pt x="275447" y="124053"/>
                  </a:lnTo>
                </a:path>
                <a:path w="1343660" h="140970">
                  <a:moveTo>
                    <a:pt x="418435" y="124053"/>
                  </a:moveTo>
                  <a:lnTo>
                    <a:pt x="428948" y="124053"/>
                  </a:lnTo>
                </a:path>
                <a:path w="1343660" h="140970">
                  <a:moveTo>
                    <a:pt x="548798" y="124053"/>
                  </a:moveTo>
                  <a:lnTo>
                    <a:pt x="559311" y="124053"/>
                  </a:lnTo>
                </a:path>
                <a:path w="1343660" h="140970">
                  <a:moveTo>
                    <a:pt x="704383" y="124053"/>
                  </a:moveTo>
                  <a:lnTo>
                    <a:pt x="712794" y="124053"/>
                  </a:lnTo>
                </a:path>
                <a:path w="1343660" h="140970">
                  <a:moveTo>
                    <a:pt x="876809" y="124053"/>
                  </a:moveTo>
                  <a:lnTo>
                    <a:pt x="883116" y="124053"/>
                  </a:lnTo>
                </a:path>
                <a:path w="1343660" h="140970">
                  <a:moveTo>
                    <a:pt x="1028203" y="124053"/>
                  </a:moveTo>
                  <a:lnTo>
                    <a:pt x="1036613" y="124053"/>
                  </a:lnTo>
                </a:path>
                <a:path w="1343660" h="140970">
                  <a:moveTo>
                    <a:pt x="1192200" y="124053"/>
                  </a:moveTo>
                  <a:lnTo>
                    <a:pt x="1198508" y="124053"/>
                  </a:lnTo>
                </a:path>
                <a:path w="1343660" h="140970">
                  <a:moveTo>
                    <a:pt x="1309960" y="124053"/>
                  </a:moveTo>
                  <a:lnTo>
                    <a:pt x="1318370" y="124053"/>
                  </a:lnTo>
                </a:path>
                <a:path w="1343660" h="140970">
                  <a:moveTo>
                    <a:pt x="71490" y="126156"/>
                  </a:moveTo>
                  <a:lnTo>
                    <a:pt x="82004" y="126156"/>
                  </a:lnTo>
                </a:path>
                <a:path w="1343660" h="140970">
                  <a:moveTo>
                    <a:pt x="269139" y="126156"/>
                  </a:moveTo>
                  <a:lnTo>
                    <a:pt x="275447" y="126156"/>
                  </a:lnTo>
                </a:path>
                <a:path w="1343660" h="140970">
                  <a:moveTo>
                    <a:pt x="418435" y="126156"/>
                  </a:moveTo>
                  <a:lnTo>
                    <a:pt x="428948" y="126156"/>
                  </a:lnTo>
                </a:path>
                <a:path w="1343660" h="140970">
                  <a:moveTo>
                    <a:pt x="548798" y="126156"/>
                  </a:moveTo>
                  <a:lnTo>
                    <a:pt x="559311" y="126156"/>
                  </a:lnTo>
                </a:path>
                <a:path w="1343660" h="140970">
                  <a:moveTo>
                    <a:pt x="704383" y="126156"/>
                  </a:moveTo>
                  <a:lnTo>
                    <a:pt x="712794" y="126156"/>
                  </a:lnTo>
                </a:path>
                <a:path w="1343660" h="140970">
                  <a:moveTo>
                    <a:pt x="876809" y="126156"/>
                  </a:moveTo>
                  <a:lnTo>
                    <a:pt x="883116" y="126156"/>
                  </a:lnTo>
                </a:path>
                <a:path w="1343660" h="140970">
                  <a:moveTo>
                    <a:pt x="1028203" y="126156"/>
                  </a:moveTo>
                  <a:lnTo>
                    <a:pt x="1036613" y="126156"/>
                  </a:lnTo>
                </a:path>
                <a:path w="1343660" h="140970">
                  <a:moveTo>
                    <a:pt x="1192200" y="126156"/>
                  </a:moveTo>
                  <a:lnTo>
                    <a:pt x="1198508" y="126156"/>
                  </a:lnTo>
                </a:path>
                <a:path w="1343660" h="140970">
                  <a:moveTo>
                    <a:pt x="1309960" y="126156"/>
                  </a:moveTo>
                  <a:lnTo>
                    <a:pt x="1318370" y="126156"/>
                  </a:lnTo>
                </a:path>
                <a:path w="1343660" h="140970">
                  <a:moveTo>
                    <a:pt x="65183" y="128259"/>
                  </a:moveTo>
                  <a:lnTo>
                    <a:pt x="79901" y="128259"/>
                  </a:lnTo>
                </a:path>
                <a:path w="1343660" h="140970">
                  <a:moveTo>
                    <a:pt x="269139" y="128259"/>
                  </a:moveTo>
                  <a:lnTo>
                    <a:pt x="275447" y="128259"/>
                  </a:lnTo>
                </a:path>
                <a:path w="1343660" h="140970">
                  <a:moveTo>
                    <a:pt x="420538" y="128259"/>
                  </a:moveTo>
                  <a:lnTo>
                    <a:pt x="431051" y="128259"/>
                  </a:lnTo>
                </a:path>
                <a:path w="1343660" h="140970">
                  <a:moveTo>
                    <a:pt x="553004" y="128259"/>
                  </a:moveTo>
                  <a:lnTo>
                    <a:pt x="561415" y="128259"/>
                  </a:lnTo>
                </a:path>
                <a:path w="1343660" h="140970">
                  <a:moveTo>
                    <a:pt x="702295" y="128259"/>
                  </a:moveTo>
                  <a:lnTo>
                    <a:pt x="710706" y="128259"/>
                  </a:lnTo>
                </a:path>
                <a:path w="1343660" h="140970">
                  <a:moveTo>
                    <a:pt x="876809" y="128259"/>
                  </a:moveTo>
                  <a:lnTo>
                    <a:pt x="883116" y="128259"/>
                  </a:lnTo>
                </a:path>
                <a:path w="1343660" h="140970">
                  <a:moveTo>
                    <a:pt x="1030306" y="128259"/>
                  </a:moveTo>
                  <a:lnTo>
                    <a:pt x="1038716" y="128259"/>
                  </a:lnTo>
                </a:path>
                <a:path w="1343660" h="140970">
                  <a:moveTo>
                    <a:pt x="1190097" y="128259"/>
                  </a:moveTo>
                  <a:lnTo>
                    <a:pt x="1198508" y="128259"/>
                  </a:lnTo>
                </a:path>
                <a:path w="1343660" h="140970">
                  <a:moveTo>
                    <a:pt x="1312063" y="128259"/>
                  </a:moveTo>
                  <a:lnTo>
                    <a:pt x="1318371" y="128259"/>
                  </a:lnTo>
                </a:path>
                <a:path w="1343660" h="140970">
                  <a:moveTo>
                    <a:pt x="63079" y="130362"/>
                  </a:moveTo>
                  <a:lnTo>
                    <a:pt x="73593" y="130362"/>
                  </a:lnTo>
                </a:path>
                <a:path w="1343660" h="140970">
                  <a:moveTo>
                    <a:pt x="269139" y="130362"/>
                  </a:moveTo>
                  <a:lnTo>
                    <a:pt x="275447" y="130362"/>
                  </a:lnTo>
                </a:path>
                <a:path w="1343660" h="140970">
                  <a:moveTo>
                    <a:pt x="422641" y="130362"/>
                  </a:moveTo>
                  <a:lnTo>
                    <a:pt x="433155" y="130362"/>
                  </a:lnTo>
                </a:path>
                <a:path w="1343660" h="140970">
                  <a:moveTo>
                    <a:pt x="557210" y="130362"/>
                  </a:moveTo>
                  <a:lnTo>
                    <a:pt x="567724" y="130362"/>
                  </a:lnTo>
                </a:path>
                <a:path w="1343660" h="140970">
                  <a:moveTo>
                    <a:pt x="704383" y="130362"/>
                  </a:moveTo>
                  <a:lnTo>
                    <a:pt x="708588" y="130362"/>
                  </a:lnTo>
                </a:path>
                <a:path w="1343660" h="140970">
                  <a:moveTo>
                    <a:pt x="868396" y="130362"/>
                  </a:moveTo>
                  <a:lnTo>
                    <a:pt x="889423" y="130362"/>
                  </a:lnTo>
                </a:path>
                <a:path w="1343660" h="140970">
                  <a:moveTo>
                    <a:pt x="1034512" y="130362"/>
                  </a:moveTo>
                  <a:lnTo>
                    <a:pt x="1040820" y="130362"/>
                  </a:lnTo>
                </a:path>
                <a:path w="1343660" h="140970">
                  <a:moveTo>
                    <a:pt x="1190097" y="130362"/>
                  </a:moveTo>
                  <a:lnTo>
                    <a:pt x="1196405" y="130362"/>
                  </a:lnTo>
                </a:path>
                <a:path w="1343660" h="140970">
                  <a:moveTo>
                    <a:pt x="1312063" y="130362"/>
                  </a:moveTo>
                  <a:lnTo>
                    <a:pt x="1320474" y="130362"/>
                  </a:lnTo>
                </a:path>
                <a:path w="1343660" h="140970">
                  <a:moveTo>
                    <a:pt x="14718" y="132466"/>
                  </a:moveTo>
                  <a:lnTo>
                    <a:pt x="35745" y="132466"/>
                  </a:lnTo>
                </a:path>
                <a:path w="1343660" h="140970">
                  <a:moveTo>
                    <a:pt x="60976" y="132466"/>
                  </a:moveTo>
                  <a:lnTo>
                    <a:pt x="71490" y="132466"/>
                  </a:lnTo>
                </a:path>
                <a:path w="1343660" h="140970">
                  <a:moveTo>
                    <a:pt x="269139" y="132466"/>
                  </a:moveTo>
                  <a:lnTo>
                    <a:pt x="275447" y="132466"/>
                  </a:lnTo>
                </a:path>
                <a:path w="1343660" h="140970">
                  <a:moveTo>
                    <a:pt x="422641" y="132466"/>
                  </a:moveTo>
                  <a:lnTo>
                    <a:pt x="443668" y="132466"/>
                  </a:lnTo>
                </a:path>
                <a:path w="1343660" h="140970">
                  <a:moveTo>
                    <a:pt x="559314" y="132466"/>
                  </a:moveTo>
                  <a:lnTo>
                    <a:pt x="580340" y="132466"/>
                  </a:lnTo>
                </a:path>
                <a:path w="1343660" h="140970">
                  <a:moveTo>
                    <a:pt x="693883" y="132466"/>
                  </a:moveTo>
                  <a:lnTo>
                    <a:pt x="714909" y="132466"/>
                  </a:lnTo>
                </a:path>
                <a:path w="1343660" h="140970">
                  <a:moveTo>
                    <a:pt x="862087" y="132466"/>
                  </a:moveTo>
                  <a:lnTo>
                    <a:pt x="897832" y="132466"/>
                  </a:lnTo>
                </a:path>
                <a:path w="1343660" h="140970">
                  <a:moveTo>
                    <a:pt x="1034512" y="132466"/>
                  </a:moveTo>
                  <a:lnTo>
                    <a:pt x="1055539" y="132466"/>
                  </a:lnTo>
                </a:path>
                <a:path w="1343660" h="140970">
                  <a:moveTo>
                    <a:pt x="1179597" y="132466"/>
                  </a:moveTo>
                  <a:lnTo>
                    <a:pt x="1200623" y="132466"/>
                  </a:lnTo>
                </a:path>
                <a:path w="1343660" h="140970">
                  <a:moveTo>
                    <a:pt x="1309960" y="132466"/>
                  </a:moveTo>
                  <a:lnTo>
                    <a:pt x="1330986" y="132466"/>
                  </a:lnTo>
                </a:path>
                <a:path w="1343660" h="140970">
                  <a:moveTo>
                    <a:pt x="6307" y="134569"/>
                  </a:moveTo>
                  <a:lnTo>
                    <a:pt x="42053" y="134569"/>
                  </a:lnTo>
                </a:path>
                <a:path w="1343660" h="140970">
                  <a:moveTo>
                    <a:pt x="58875" y="134569"/>
                  </a:moveTo>
                  <a:lnTo>
                    <a:pt x="69388" y="134569"/>
                  </a:lnTo>
                </a:path>
                <a:path w="1343660" h="140970">
                  <a:moveTo>
                    <a:pt x="267038" y="134569"/>
                  </a:moveTo>
                  <a:lnTo>
                    <a:pt x="275448" y="134569"/>
                  </a:lnTo>
                </a:path>
                <a:path w="1343660" h="140970">
                  <a:moveTo>
                    <a:pt x="416332" y="134569"/>
                  </a:moveTo>
                  <a:lnTo>
                    <a:pt x="452077" y="134569"/>
                  </a:lnTo>
                </a:path>
                <a:path w="1343660" h="140970">
                  <a:moveTo>
                    <a:pt x="550901" y="134569"/>
                  </a:moveTo>
                  <a:lnTo>
                    <a:pt x="588749" y="134569"/>
                  </a:lnTo>
                </a:path>
                <a:path w="1343660" h="140970">
                  <a:moveTo>
                    <a:pt x="687573" y="134569"/>
                  </a:moveTo>
                  <a:lnTo>
                    <a:pt x="723319" y="134569"/>
                  </a:lnTo>
                </a:path>
                <a:path w="1343660" h="140970">
                  <a:moveTo>
                    <a:pt x="1026100" y="134569"/>
                  </a:moveTo>
                  <a:lnTo>
                    <a:pt x="1061845" y="134569"/>
                  </a:lnTo>
                </a:path>
                <a:path w="1343660" h="140970">
                  <a:moveTo>
                    <a:pt x="1171184" y="134569"/>
                  </a:moveTo>
                  <a:lnTo>
                    <a:pt x="1209032" y="134569"/>
                  </a:lnTo>
                </a:path>
                <a:path w="1343660" h="140970">
                  <a:moveTo>
                    <a:pt x="1301547" y="134569"/>
                  </a:moveTo>
                  <a:lnTo>
                    <a:pt x="1339395" y="134569"/>
                  </a:lnTo>
                </a:path>
                <a:path w="1343660" h="140970">
                  <a:moveTo>
                    <a:pt x="0" y="136672"/>
                  </a:moveTo>
                  <a:lnTo>
                    <a:pt x="48361" y="136672"/>
                  </a:lnTo>
                </a:path>
                <a:path w="1343660" h="140970">
                  <a:moveTo>
                    <a:pt x="54668" y="136672"/>
                  </a:moveTo>
                  <a:lnTo>
                    <a:pt x="65182" y="136672"/>
                  </a:lnTo>
                </a:path>
                <a:path w="1343660" h="140970">
                  <a:moveTo>
                    <a:pt x="256524" y="136672"/>
                  </a:moveTo>
                  <a:lnTo>
                    <a:pt x="279653" y="136672"/>
                  </a:lnTo>
                </a:path>
                <a:path w="1343660" h="140970">
                  <a:moveTo>
                    <a:pt x="410023" y="136672"/>
                  </a:moveTo>
                  <a:lnTo>
                    <a:pt x="456281" y="136672"/>
                  </a:lnTo>
                </a:path>
                <a:path w="1343660" h="140970">
                  <a:moveTo>
                    <a:pt x="546695" y="136672"/>
                  </a:moveTo>
                  <a:lnTo>
                    <a:pt x="592953" y="136672"/>
                  </a:lnTo>
                </a:path>
                <a:path w="1343660" h="140970">
                  <a:moveTo>
                    <a:pt x="681264" y="136672"/>
                  </a:moveTo>
                  <a:lnTo>
                    <a:pt x="729625" y="136672"/>
                  </a:lnTo>
                </a:path>
                <a:path w="1343660" h="140970">
                  <a:moveTo>
                    <a:pt x="1019790" y="136672"/>
                  </a:moveTo>
                  <a:lnTo>
                    <a:pt x="1068151" y="136672"/>
                  </a:lnTo>
                </a:path>
                <a:path w="1343660" h="140970">
                  <a:moveTo>
                    <a:pt x="1166978" y="136672"/>
                  </a:moveTo>
                  <a:lnTo>
                    <a:pt x="1213237" y="136672"/>
                  </a:lnTo>
                </a:path>
                <a:path w="1343660" h="140970">
                  <a:moveTo>
                    <a:pt x="1297341" y="136672"/>
                  </a:moveTo>
                  <a:lnTo>
                    <a:pt x="1343600" y="136672"/>
                  </a:lnTo>
                </a:path>
                <a:path w="1343660" h="140970">
                  <a:moveTo>
                    <a:pt x="0" y="138775"/>
                  </a:moveTo>
                  <a:lnTo>
                    <a:pt x="48361" y="138775"/>
                  </a:lnTo>
                </a:path>
                <a:path w="1343660" h="140970">
                  <a:moveTo>
                    <a:pt x="54668" y="138775"/>
                  </a:moveTo>
                  <a:lnTo>
                    <a:pt x="65182" y="138775"/>
                  </a:lnTo>
                </a:path>
                <a:path w="1343660" h="140970">
                  <a:moveTo>
                    <a:pt x="256524" y="138775"/>
                  </a:moveTo>
                  <a:lnTo>
                    <a:pt x="279653" y="138775"/>
                  </a:lnTo>
                </a:path>
                <a:path w="1343660" h="140970">
                  <a:moveTo>
                    <a:pt x="410023" y="138775"/>
                  </a:moveTo>
                  <a:lnTo>
                    <a:pt x="456281" y="138775"/>
                  </a:lnTo>
                </a:path>
                <a:path w="1343660" h="140970">
                  <a:moveTo>
                    <a:pt x="546695" y="138775"/>
                  </a:moveTo>
                  <a:lnTo>
                    <a:pt x="592953" y="138775"/>
                  </a:lnTo>
                </a:path>
                <a:path w="1343660" h="140970">
                  <a:moveTo>
                    <a:pt x="681264" y="138775"/>
                  </a:moveTo>
                  <a:lnTo>
                    <a:pt x="729625" y="138775"/>
                  </a:lnTo>
                </a:path>
                <a:path w="1343660" h="140970">
                  <a:moveTo>
                    <a:pt x="1019790" y="138775"/>
                  </a:moveTo>
                  <a:lnTo>
                    <a:pt x="1068151" y="138775"/>
                  </a:lnTo>
                </a:path>
                <a:path w="1343660" h="140970">
                  <a:moveTo>
                    <a:pt x="1166978" y="138775"/>
                  </a:moveTo>
                  <a:lnTo>
                    <a:pt x="1213237" y="138775"/>
                  </a:lnTo>
                </a:path>
                <a:path w="1343660" h="140970">
                  <a:moveTo>
                    <a:pt x="1297341" y="138775"/>
                  </a:moveTo>
                  <a:lnTo>
                    <a:pt x="1343600" y="138775"/>
                  </a:lnTo>
                </a:path>
                <a:path w="1343660" h="140970">
                  <a:moveTo>
                    <a:pt x="248113" y="140878"/>
                  </a:moveTo>
                  <a:lnTo>
                    <a:pt x="288063" y="140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066269" y="8641095"/>
              <a:ext cx="107236" cy="86212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210482" y="8647404"/>
              <a:ext cx="109338" cy="82005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620499" y="8647404"/>
              <a:ext cx="382682" cy="82005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230267" y="8647404"/>
              <a:ext cx="386889" cy="82005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456492" y="8649508"/>
              <a:ext cx="111441" cy="84109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1168429" y="8728359"/>
              <a:ext cx="1431925" cy="124460"/>
            </a:xfrm>
            <a:custGeom>
              <a:avLst/>
              <a:gdLst/>
              <a:ahLst/>
              <a:cxnLst/>
              <a:rect l="l" t="t" r="r" b="b"/>
              <a:pathLst>
                <a:path w="1431925" h="124459">
                  <a:moveTo>
                    <a:pt x="920959" y="0"/>
                  </a:moveTo>
                  <a:lnTo>
                    <a:pt x="988244" y="0"/>
                  </a:lnTo>
                </a:path>
                <a:path w="1431925" h="124459">
                  <a:moveTo>
                    <a:pt x="65181" y="2103"/>
                  </a:moveTo>
                  <a:lnTo>
                    <a:pt x="136671" y="2103"/>
                  </a:lnTo>
                </a:path>
                <a:path w="1431925" h="124459">
                  <a:moveTo>
                    <a:pt x="475204" y="2103"/>
                  </a:moveTo>
                  <a:lnTo>
                    <a:pt x="544592" y="2103"/>
                  </a:lnTo>
                </a:path>
                <a:path w="1431925" h="124459">
                  <a:moveTo>
                    <a:pt x="609773" y="2103"/>
                  </a:moveTo>
                  <a:lnTo>
                    <a:pt x="681264" y="2103"/>
                  </a:lnTo>
                </a:path>
                <a:path w="1431925" h="124459">
                  <a:moveTo>
                    <a:pt x="746446" y="2103"/>
                  </a:moveTo>
                  <a:lnTo>
                    <a:pt x="820039" y="2103"/>
                  </a:lnTo>
                </a:path>
                <a:path w="1431925" h="124459">
                  <a:moveTo>
                    <a:pt x="927268" y="2103"/>
                  </a:moveTo>
                  <a:lnTo>
                    <a:pt x="986143" y="2103"/>
                  </a:lnTo>
                </a:path>
                <a:path w="1431925" h="124459">
                  <a:moveTo>
                    <a:pt x="1084972" y="2103"/>
                  </a:moveTo>
                  <a:lnTo>
                    <a:pt x="1156462" y="2103"/>
                  </a:lnTo>
                </a:path>
                <a:path w="1431925" h="124459">
                  <a:moveTo>
                    <a:pt x="1232160" y="2103"/>
                  </a:moveTo>
                  <a:lnTo>
                    <a:pt x="1303650" y="2103"/>
                  </a:lnTo>
                </a:path>
                <a:path w="1431925" h="124459">
                  <a:moveTo>
                    <a:pt x="1362523" y="2103"/>
                  </a:moveTo>
                  <a:lnTo>
                    <a:pt x="1431910" y="2103"/>
                  </a:lnTo>
                </a:path>
                <a:path w="1431925" h="124459">
                  <a:moveTo>
                    <a:pt x="65181" y="4206"/>
                  </a:moveTo>
                  <a:lnTo>
                    <a:pt x="136671" y="4206"/>
                  </a:lnTo>
                </a:path>
                <a:path w="1431925" h="124459">
                  <a:moveTo>
                    <a:pt x="475204" y="4206"/>
                  </a:moveTo>
                  <a:lnTo>
                    <a:pt x="544592" y="4206"/>
                  </a:lnTo>
                </a:path>
                <a:path w="1431925" h="124459">
                  <a:moveTo>
                    <a:pt x="609773" y="4206"/>
                  </a:moveTo>
                  <a:lnTo>
                    <a:pt x="681264" y="4206"/>
                  </a:lnTo>
                </a:path>
                <a:path w="1431925" h="124459">
                  <a:moveTo>
                    <a:pt x="746446" y="4206"/>
                  </a:moveTo>
                  <a:lnTo>
                    <a:pt x="820039" y="4206"/>
                  </a:lnTo>
                </a:path>
                <a:path w="1431925" h="124459">
                  <a:moveTo>
                    <a:pt x="927268" y="4206"/>
                  </a:moveTo>
                  <a:lnTo>
                    <a:pt x="986143" y="4206"/>
                  </a:lnTo>
                </a:path>
                <a:path w="1431925" h="124459">
                  <a:moveTo>
                    <a:pt x="1084972" y="4206"/>
                  </a:moveTo>
                  <a:lnTo>
                    <a:pt x="1156462" y="4206"/>
                  </a:lnTo>
                </a:path>
                <a:path w="1431925" h="124459">
                  <a:moveTo>
                    <a:pt x="1232160" y="4206"/>
                  </a:moveTo>
                  <a:lnTo>
                    <a:pt x="1303650" y="4206"/>
                  </a:lnTo>
                </a:path>
                <a:path w="1431925" h="124459">
                  <a:moveTo>
                    <a:pt x="1362523" y="4206"/>
                  </a:moveTo>
                  <a:lnTo>
                    <a:pt x="1431910" y="4206"/>
                  </a:lnTo>
                </a:path>
                <a:path w="1431925" h="124459">
                  <a:moveTo>
                    <a:pt x="65181" y="6309"/>
                  </a:moveTo>
                  <a:lnTo>
                    <a:pt x="132466" y="6309"/>
                  </a:lnTo>
                </a:path>
                <a:path w="1431925" h="124459">
                  <a:moveTo>
                    <a:pt x="309090" y="6309"/>
                  </a:moveTo>
                  <a:lnTo>
                    <a:pt x="384785" y="6309"/>
                  </a:lnTo>
                </a:path>
                <a:path w="1431925" h="124459">
                  <a:moveTo>
                    <a:pt x="479410" y="6309"/>
                  </a:moveTo>
                  <a:lnTo>
                    <a:pt x="542490" y="6309"/>
                  </a:lnTo>
                </a:path>
                <a:path w="1431925" h="124459">
                  <a:moveTo>
                    <a:pt x="616083" y="6309"/>
                  </a:moveTo>
                  <a:lnTo>
                    <a:pt x="679162" y="6309"/>
                  </a:lnTo>
                </a:path>
                <a:path w="1431925" h="124459">
                  <a:moveTo>
                    <a:pt x="750652" y="6309"/>
                  </a:moveTo>
                  <a:lnTo>
                    <a:pt x="815834" y="6309"/>
                  </a:lnTo>
                </a:path>
                <a:path w="1431925" h="124459">
                  <a:moveTo>
                    <a:pt x="931474" y="6309"/>
                  </a:moveTo>
                  <a:lnTo>
                    <a:pt x="984041" y="6309"/>
                  </a:lnTo>
                </a:path>
                <a:path w="1431925" h="124459">
                  <a:moveTo>
                    <a:pt x="1091281" y="6309"/>
                  </a:moveTo>
                  <a:lnTo>
                    <a:pt x="1152258" y="6309"/>
                  </a:lnTo>
                </a:path>
                <a:path w="1431925" h="124459">
                  <a:moveTo>
                    <a:pt x="1236366" y="6309"/>
                  </a:moveTo>
                  <a:lnTo>
                    <a:pt x="1301548" y="6309"/>
                  </a:lnTo>
                </a:path>
                <a:path w="1431925" h="124459">
                  <a:moveTo>
                    <a:pt x="1366729" y="6309"/>
                  </a:moveTo>
                  <a:lnTo>
                    <a:pt x="1429809" y="6309"/>
                  </a:lnTo>
                </a:path>
                <a:path w="1431925" h="124459">
                  <a:moveTo>
                    <a:pt x="63079" y="8412"/>
                  </a:moveTo>
                  <a:lnTo>
                    <a:pt x="71490" y="8412"/>
                  </a:lnTo>
                </a:path>
                <a:path w="1431925" h="124459">
                  <a:moveTo>
                    <a:pt x="75695" y="8412"/>
                  </a:moveTo>
                  <a:lnTo>
                    <a:pt x="130364" y="8412"/>
                  </a:lnTo>
                </a:path>
                <a:path w="1431925" h="124459">
                  <a:moveTo>
                    <a:pt x="311193" y="8412"/>
                  </a:moveTo>
                  <a:lnTo>
                    <a:pt x="380580" y="8412"/>
                  </a:lnTo>
                </a:path>
                <a:path w="1431925" h="124459">
                  <a:moveTo>
                    <a:pt x="485720" y="8412"/>
                  </a:moveTo>
                  <a:lnTo>
                    <a:pt x="540389" y="8412"/>
                  </a:lnTo>
                </a:path>
                <a:path w="1431925" h="124459">
                  <a:moveTo>
                    <a:pt x="620289" y="8412"/>
                  </a:moveTo>
                  <a:lnTo>
                    <a:pt x="672855" y="8412"/>
                  </a:lnTo>
                </a:path>
                <a:path w="1431925" h="124459">
                  <a:moveTo>
                    <a:pt x="759064" y="8412"/>
                  </a:moveTo>
                  <a:lnTo>
                    <a:pt x="811631" y="8412"/>
                  </a:lnTo>
                </a:path>
                <a:path w="1431925" h="124459">
                  <a:moveTo>
                    <a:pt x="935681" y="8412"/>
                  </a:moveTo>
                  <a:lnTo>
                    <a:pt x="977734" y="8412"/>
                  </a:lnTo>
                </a:path>
                <a:path w="1431925" h="124459">
                  <a:moveTo>
                    <a:pt x="1097590" y="8412"/>
                  </a:moveTo>
                  <a:lnTo>
                    <a:pt x="1150157" y="8412"/>
                  </a:lnTo>
                </a:path>
                <a:path w="1431925" h="124459">
                  <a:moveTo>
                    <a:pt x="1244778" y="8412"/>
                  </a:moveTo>
                  <a:lnTo>
                    <a:pt x="1297345" y="8412"/>
                  </a:lnTo>
                </a:path>
                <a:path w="1431925" h="124459">
                  <a:moveTo>
                    <a:pt x="1373038" y="8412"/>
                  </a:moveTo>
                  <a:lnTo>
                    <a:pt x="1423502" y="8412"/>
                  </a:lnTo>
                </a:path>
                <a:path w="1431925" h="124459">
                  <a:moveTo>
                    <a:pt x="63079" y="10515"/>
                  </a:moveTo>
                  <a:lnTo>
                    <a:pt x="67285" y="10515"/>
                  </a:lnTo>
                </a:path>
                <a:path w="1431925" h="124459">
                  <a:moveTo>
                    <a:pt x="82003" y="10515"/>
                  </a:moveTo>
                  <a:lnTo>
                    <a:pt x="126159" y="10515"/>
                  </a:lnTo>
                </a:path>
                <a:path w="1431925" h="124459">
                  <a:moveTo>
                    <a:pt x="311193" y="10515"/>
                  </a:moveTo>
                  <a:lnTo>
                    <a:pt x="315398" y="10515"/>
                  </a:lnTo>
                </a:path>
                <a:path w="1431925" h="124459">
                  <a:moveTo>
                    <a:pt x="321705" y="10515"/>
                  </a:moveTo>
                  <a:lnTo>
                    <a:pt x="376374" y="10515"/>
                  </a:lnTo>
                </a:path>
                <a:path w="1431925" h="124459">
                  <a:moveTo>
                    <a:pt x="489926" y="10515"/>
                  </a:moveTo>
                  <a:lnTo>
                    <a:pt x="534082" y="10515"/>
                  </a:lnTo>
                </a:path>
                <a:path w="1431925" h="124459">
                  <a:moveTo>
                    <a:pt x="626598" y="10515"/>
                  </a:moveTo>
                  <a:lnTo>
                    <a:pt x="668651" y="10515"/>
                  </a:lnTo>
                </a:path>
                <a:path w="1431925" h="124459">
                  <a:moveTo>
                    <a:pt x="765374" y="10515"/>
                  </a:moveTo>
                  <a:lnTo>
                    <a:pt x="805324" y="10515"/>
                  </a:lnTo>
                </a:path>
                <a:path w="1431925" h="124459">
                  <a:moveTo>
                    <a:pt x="944093" y="10515"/>
                  </a:moveTo>
                  <a:lnTo>
                    <a:pt x="971428" y="10515"/>
                  </a:lnTo>
                </a:path>
                <a:path w="1431925" h="124459">
                  <a:moveTo>
                    <a:pt x="1103900" y="10515"/>
                  </a:moveTo>
                  <a:lnTo>
                    <a:pt x="1145953" y="10515"/>
                  </a:lnTo>
                </a:path>
                <a:path w="1431925" h="124459">
                  <a:moveTo>
                    <a:pt x="1248985" y="10515"/>
                  </a:moveTo>
                  <a:lnTo>
                    <a:pt x="1291038" y="10515"/>
                  </a:lnTo>
                </a:path>
                <a:path w="1431925" h="124459">
                  <a:moveTo>
                    <a:pt x="1377244" y="10515"/>
                  </a:moveTo>
                  <a:lnTo>
                    <a:pt x="1419298" y="10515"/>
                  </a:lnTo>
                </a:path>
                <a:path w="1431925" h="124459">
                  <a:moveTo>
                    <a:pt x="60976" y="12618"/>
                  </a:moveTo>
                  <a:lnTo>
                    <a:pt x="67284" y="12618"/>
                  </a:lnTo>
                </a:path>
                <a:path w="1431925" h="124459">
                  <a:moveTo>
                    <a:pt x="86208" y="12618"/>
                  </a:moveTo>
                  <a:lnTo>
                    <a:pt x="119850" y="12618"/>
                  </a:lnTo>
                </a:path>
                <a:path w="1431925" h="124459">
                  <a:moveTo>
                    <a:pt x="309090" y="12618"/>
                  </a:moveTo>
                  <a:lnTo>
                    <a:pt x="313295" y="12618"/>
                  </a:lnTo>
                </a:path>
                <a:path w="1431925" h="124459">
                  <a:moveTo>
                    <a:pt x="325911" y="12618"/>
                  </a:moveTo>
                  <a:lnTo>
                    <a:pt x="370067" y="12618"/>
                  </a:lnTo>
                </a:path>
                <a:path w="1431925" h="124459">
                  <a:moveTo>
                    <a:pt x="498323" y="12618"/>
                  </a:moveTo>
                  <a:lnTo>
                    <a:pt x="527760" y="12618"/>
                  </a:lnTo>
                </a:path>
                <a:path w="1431925" h="124459">
                  <a:moveTo>
                    <a:pt x="630804" y="12618"/>
                  </a:moveTo>
                  <a:lnTo>
                    <a:pt x="660242" y="12618"/>
                  </a:lnTo>
                </a:path>
                <a:path w="1431925" h="124459">
                  <a:moveTo>
                    <a:pt x="761167" y="12618"/>
                  </a:moveTo>
                  <a:lnTo>
                    <a:pt x="799015" y="12618"/>
                  </a:lnTo>
                </a:path>
                <a:path w="1431925" h="124459">
                  <a:moveTo>
                    <a:pt x="944093" y="12618"/>
                  </a:moveTo>
                  <a:lnTo>
                    <a:pt x="950401" y="12618"/>
                  </a:lnTo>
                </a:path>
                <a:path w="1431925" h="124459">
                  <a:moveTo>
                    <a:pt x="1108106" y="12618"/>
                  </a:moveTo>
                  <a:lnTo>
                    <a:pt x="1137543" y="12618"/>
                  </a:lnTo>
                </a:path>
                <a:path w="1431925" h="124459">
                  <a:moveTo>
                    <a:pt x="1253191" y="12618"/>
                  </a:moveTo>
                  <a:lnTo>
                    <a:pt x="1282628" y="12618"/>
                  </a:lnTo>
                </a:path>
                <a:path w="1431925" h="124459">
                  <a:moveTo>
                    <a:pt x="1383554" y="12618"/>
                  </a:moveTo>
                  <a:lnTo>
                    <a:pt x="1410888" y="12618"/>
                  </a:lnTo>
                </a:path>
                <a:path w="1431925" h="124459">
                  <a:moveTo>
                    <a:pt x="60976" y="14721"/>
                  </a:moveTo>
                  <a:lnTo>
                    <a:pt x="67284" y="14721"/>
                  </a:lnTo>
                </a:path>
                <a:path w="1431925" h="124459">
                  <a:moveTo>
                    <a:pt x="86208" y="14721"/>
                  </a:moveTo>
                  <a:lnTo>
                    <a:pt x="119850" y="14721"/>
                  </a:lnTo>
                </a:path>
                <a:path w="1431925" h="124459">
                  <a:moveTo>
                    <a:pt x="309090" y="14721"/>
                  </a:moveTo>
                  <a:lnTo>
                    <a:pt x="313295" y="14721"/>
                  </a:lnTo>
                </a:path>
                <a:path w="1431925" h="124459">
                  <a:moveTo>
                    <a:pt x="325911" y="14721"/>
                  </a:moveTo>
                  <a:lnTo>
                    <a:pt x="370067" y="14721"/>
                  </a:lnTo>
                </a:path>
                <a:path w="1431925" h="124459">
                  <a:moveTo>
                    <a:pt x="498323" y="14721"/>
                  </a:moveTo>
                  <a:lnTo>
                    <a:pt x="527760" y="14721"/>
                  </a:lnTo>
                </a:path>
                <a:path w="1431925" h="124459">
                  <a:moveTo>
                    <a:pt x="630804" y="14721"/>
                  </a:moveTo>
                  <a:lnTo>
                    <a:pt x="660242" y="14721"/>
                  </a:lnTo>
                </a:path>
                <a:path w="1431925" h="124459">
                  <a:moveTo>
                    <a:pt x="761167" y="14721"/>
                  </a:moveTo>
                  <a:lnTo>
                    <a:pt x="799015" y="14721"/>
                  </a:lnTo>
                </a:path>
                <a:path w="1431925" h="124459">
                  <a:moveTo>
                    <a:pt x="944093" y="14721"/>
                  </a:moveTo>
                  <a:lnTo>
                    <a:pt x="950401" y="14721"/>
                  </a:lnTo>
                </a:path>
                <a:path w="1431925" h="124459">
                  <a:moveTo>
                    <a:pt x="1108106" y="14721"/>
                  </a:moveTo>
                  <a:lnTo>
                    <a:pt x="1137543" y="14721"/>
                  </a:lnTo>
                </a:path>
                <a:path w="1431925" h="124459">
                  <a:moveTo>
                    <a:pt x="1253191" y="14721"/>
                  </a:moveTo>
                  <a:lnTo>
                    <a:pt x="1282628" y="14721"/>
                  </a:lnTo>
                </a:path>
                <a:path w="1431925" h="124459">
                  <a:moveTo>
                    <a:pt x="1383554" y="14721"/>
                  </a:moveTo>
                  <a:lnTo>
                    <a:pt x="1410888" y="14721"/>
                  </a:lnTo>
                </a:path>
                <a:path w="1431925" h="124459">
                  <a:moveTo>
                    <a:pt x="60976" y="16824"/>
                  </a:moveTo>
                  <a:lnTo>
                    <a:pt x="65182" y="16824"/>
                  </a:lnTo>
                </a:path>
                <a:path w="1431925" h="124459">
                  <a:moveTo>
                    <a:pt x="86208" y="16824"/>
                  </a:moveTo>
                  <a:lnTo>
                    <a:pt x="94618" y="16824"/>
                  </a:lnTo>
                </a:path>
                <a:path w="1431925" h="124459">
                  <a:moveTo>
                    <a:pt x="115645" y="16824"/>
                  </a:moveTo>
                  <a:lnTo>
                    <a:pt x="121953" y="16824"/>
                  </a:lnTo>
                </a:path>
                <a:path w="1431925" h="124459">
                  <a:moveTo>
                    <a:pt x="309090" y="16824"/>
                  </a:moveTo>
                  <a:lnTo>
                    <a:pt x="313295" y="16824"/>
                  </a:lnTo>
                </a:path>
                <a:path w="1431925" h="124459">
                  <a:moveTo>
                    <a:pt x="334322" y="16824"/>
                  </a:moveTo>
                  <a:lnTo>
                    <a:pt x="367965" y="16824"/>
                  </a:lnTo>
                </a:path>
                <a:path w="1431925" h="124459">
                  <a:moveTo>
                    <a:pt x="498323" y="16824"/>
                  </a:moveTo>
                  <a:lnTo>
                    <a:pt x="504631" y="16824"/>
                  </a:lnTo>
                </a:path>
                <a:path w="1431925" h="124459">
                  <a:moveTo>
                    <a:pt x="630804" y="16824"/>
                  </a:moveTo>
                  <a:lnTo>
                    <a:pt x="639215" y="16824"/>
                  </a:lnTo>
                </a:path>
                <a:path w="1431925" h="124459">
                  <a:moveTo>
                    <a:pt x="759064" y="16824"/>
                  </a:moveTo>
                  <a:lnTo>
                    <a:pt x="769578" y="16824"/>
                  </a:lnTo>
                </a:path>
                <a:path w="1431925" h="124459">
                  <a:moveTo>
                    <a:pt x="771668" y="16824"/>
                  </a:moveTo>
                  <a:lnTo>
                    <a:pt x="780078" y="16824"/>
                  </a:lnTo>
                </a:path>
                <a:path w="1431925" h="124459">
                  <a:moveTo>
                    <a:pt x="782183" y="16824"/>
                  </a:moveTo>
                  <a:lnTo>
                    <a:pt x="790594" y="16824"/>
                  </a:lnTo>
                </a:path>
                <a:path w="1431925" h="124459">
                  <a:moveTo>
                    <a:pt x="944093" y="16824"/>
                  </a:moveTo>
                  <a:lnTo>
                    <a:pt x="950401" y="16824"/>
                  </a:lnTo>
                </a:path>
                <a:path w="1431925" h="124459">
                  <a:moveTo>
                    <a:pt x="1108106" y="16824"/>
                  </a:moveTo>
                  <a:lnTo>
                    <a:pt x="1116517" y="16824"/>
                  </a:lnTo>
                </a:path>
                <a:path w="1431925" h="124459">
                  <a:moveTo>
                    <a:pt x="1253191" y="16824"/>
                  </a:moveTo>
                  <a:lnTo>
                    <a:pt x="1265807" y="16824"/>
                  </a:lnTo>
                </a:path>
                <a:path w="1431925" h="124459">
                  <a:moveTo>
                    <a:pt x="1383554" y="16824"/>
                  </a:moveTo>
                  <a:lnTo>
                    <a:pt x="1389862" y="16824"/>
                  </a:lnTo>
                </a:path>
                <a:path w="1431925" h="124459">
                  <a:moveTo>
                    <a:pt x="60976" y="18928"/>
                  </a:moveTo>
                  <a:lnTo>
                    <a:pt x="65182" y="18928"/>
                  </a:lnTo>
                </a:path>
                <a:path w="1431925" h="124459">
                  <a:moveTo>
                    <a:pt x="86208" y="18928"/>
                  </a:moveTo>
                  <a:lnTo>
                    <a:pt x="94618" y="18928"/>
                  </a:lnTo>
                </a:path>
                <a:path w="1431925" h="124459">
                  <a:moveTo>
                    <a:pt x="115645" y="18928"/>
                  </a:moveTo>
                  <a:lnTo>
                    <a:pt x="121953" y="18928"/>
                  </a:lnTo>
                </a:path>
                <a:path w="1431925" h="124459">
                  <a:moveTo>
                    <a:pt x="309090" y="18928"/>
                  </a:moveTo>
                  <a:lnTo>
                    <a:pt x="313295" y="18928"/>
                  </a:lnTo>
                </a:path>
                <a:path w="1431925" h="124459">
                  <a:moveTo>
                    <a:pt x="334322" y="18928"/>
                  </a:moveTo>
                  <a:lnTo>
                    <a:pt x="338528" y="18928"/>
                  </a:lnTo>
                </a:path>
                <a:path w="1431925" h="124459">
                  <a:moveTo>
                    <a:pt x="363754" y="18928"/>
                  </a:moveTo>
                  <a:lnTo>
                    <a:pt x="367959" y="18928"/>
                  </a:lnTo>
                </a:path>
                <a:path w="1431925" h="124459">
                  <a:moveTo>
                    <a:pt x="498323" y="18928"/>
                  </a:moveTo>
                  <a:lnTo>
                    <a:pt x="504631" y="18928"/>
                  </a:lnTo>
                </a:path>
                <a:path w="1431925" h="124459">
                  <a:moveTo>
                    <a:pt x="630804" y="18928"/>
                  </a:moveTo>
                  <a:lnTo>
                    <a:pt x="639215" y="18928"/>
                  </a:lnTo>
                </a:path>
                <a:path w="1431925" h="124459">
                  <a:moveTo>
                    <a:pt x="759064" y="18928"/>
                  </a:moveTo>
                  <a:lnTo>
                    <a:pt x="767475" y="18928"/>
                  </a:lnTo>
                </a:path>
                <a:path w="1431925" h="124459">
                  <a:moveTo>
                    <a:pt x="771668" y="18928"/>
                  </a:moveTo>
                  <a:lnTo>
                    <a:pt x="780078" y="18928"/>
                  </a:lnTo>
                </a:path>
                <a:path w="1431925" h="124459">
                  <a:moveTo>
                    <a:pt x="786390" y="18928"/>
                  </a:moveTo>
                  <a:lnTo>
                    <a:pt x="792698" y="18928"/>
                  </a:lnTo>
                </a:path>
                <a:path w="1431925" h="124459">
                  <a:moveTo>
                    <a:pt x="944093" y="18928"/>
                  </a:moveTo>
                  <a:lnTo>
                    <a:pt x="950401" y="18928"/>
                  </a:lnTo>
                </a:path>
                <a:path w="1431925" h="124459">
                  <a:moveTo>
                    <a:pt x="1108106" y="18928"/>
                  </a:moveTo>
                  <a:lnTo>
                    <a:pt x="1116517" y="18928"/>
                  </a:lnTo>
                </a:path>
                <a:path w="1431925" h="124459">
                  <a:moveTo>
                    <a:pt x="1253191" y="18928"/>
                  </a:moveTo>
                  <a:lnTo>
                    <a:pt x="1265807" y="18928"/>
                  </a:lnTo>
                </a:path>
                <a:path w="1431925" h="124459">
                  <a:moveTo>
                    <a:pt x="1383554" y="18928"/>
                  </a:moveTo>
                  <a:lnTo>
                    <a:pt x="1389862" y="18928"/>
                  </a:lnTo>
                </a:path>
                <a:path w="1431925" h="124459">
                  <a:moveTo>
                    <a:pt x="56772" y="21031"/>
                  </a:moveTo>
                  <a:lnTo>
                    <a:pt x="65182" y="21031"/>
                  </a:lnTo>
                </a:path>
                <a:path w="1431925" h="124459">
                  <a:moveTo>
                    <a:pt x="86208" y="21031"/>
                  </a:moveTo>
                  <a:lnTo>
                    <a:pt x="94618" y="21031"/>
                  </a:lnTo>
                </a:path>
                <a:path w="1431925" h="124459">
                  <a:moveTo>
                    <a:pt x="117748" y="21031"/>
                  </a:moveTo>
                  <a:lnTo>
                    <a:pt x="126159" y="21031"/>
                  </a:lnTo>
                </a:path>
                <a:path w="1431925" h="124459">
                  <a:moveTo>
                    <a:pt x="304885" y="21031"/>
                  </a:moveTo>
                  <a:lnTo>
                    <a:pt x="311193" y="21031"/>
                  </a:lnTo>
                </a:path>
                <a:path w="1431925" h="124459">
                  <a:moveTo>
                    <a:pt x="334322" y="21031"/>
                  </a:moveTo>
                  <a:lnTo>
                    <a:pt x="338528" y="21031"/>
                  </a:lnTo>
                </a:path>
                <a:path w="1431925" h="124459">
                  <a:moveTo>
                    <a:pt x="363754" y="21031"/>
                  </a:moveTo>
                  <a:lnTo>
                    <a:pt x="367959" y="21031"/>
                  </a:lnTo>
                </a:path>
                <a:path w="1431925" h="124459">
                  <a:moveTo>
                    <a:pt x="498323" y="21031"/>
                  </a:moveTo>
                  <a:lnTo>
                    <a:pt x="504631" y="21031"/>
                  </a:lnTo>
                </a:path>
                <a:path w="1431925" h="124459">
                  <a:moveTo>
                    <a:pt x="630804" y="21031"/>
                  </a:moveTo>
                  <a:lnTo>
                    <a:pt x="639215" y="21031"/>
                  </a:lnTo>
                </a:path>
                <a:path w="1431925" h="124459">
                  <a:moveTo>
                    <a:pt x="756961" y="21031"/>
                  </a:moveTo>
                  <a:lnTo>
                    <a:pt x="765372" y="21031"/>
                  </a:lnTo>
                </a:path>
                <a:path w="1431925" h="124459">
                  <a:moveTo>
                    <a:pt x="771668" y="21031"/>
                  </a:moveTo>
                  <a:lnTo>
                    <a:pt x="780078" y="21031"/>
                  </a:lnTo>
                </a:path>
                <a:path w="1431925" h="124459">
                  <a:moveTo>
                    <a:pt x="786390" y="21031"/>
                  </a:moveTo>
                  <a:lnTo>
                    <a:pt x="796903" y="21031"/>
                  </a:lnTo>
                </a:path>
                <a:path w="1431925" h="124459">
                  <a:moveTo>
                    <a:pt x="944093" y="21031"/>
                  </a:moveTo>
                  <a:lnTo>
                    <a:pt x="950401" y="21031"/>
                  </a:lnTo>
                </a:path>
                <a:path w="1431925" h="124459">
                  <a:moveTo>
                    <a:pt x="1108106" y="21031"/>
                  </a:moveTo>
                  <a:lnTo>
                    <a:pt x="1116517" y="21031"/>
                  </a:lnTo>
                </a:path>
                <a:path w="1431925" h="124459">
                  <a:moveTo>
                    <a:pt x="1248985" y="21031"/>
                  </a:moveTo>
                  <a:lnTo>
                    <a:pt x="1257395" y="21031"/>
                  </a:lnTo>
                </a:path>
                <a:path w="1431925" h="124459">
                  <a:moveTo>
                    <a:pt x="1259485" y="21031"/>
                  </a:moveTo>
                  <a:lnTo>
                    <a:pt x="1267896" y="21031"/>
                  </a:lnTo>
                </a:path>
                <a:path w="1431925" h="124459">
                  <a:moveTo>
                    <a:pt x="1383554" y="21031"/>
                  </a:moveTo>
                  <a:lnTo>
                    <a:pt x="1389862" y="21031"/>
                  </a:lnTo>
                </a:path>
                <a:path w="1431925" h="124459">
                  <a:moveTo>
                    <a:pt x="56772" y="23134"/>
                  </a:moveTo>
                  <a:lnTo>
                    <a:pt x="63080" y="23134"/>
                  </a:lnTo>
                </a:path>
                <a:path w="1431925" h="124459">
                  <a:moveTo>
                    <a:pt x="86208" y="23134"/>
                  </a:moveTo>
                  <a:lnTo>
                    <a:pt x="94618" y="23134"/>
                  </a:lnTo>
                </a:path>
                <a:path w="1431925" h="124459">
                  <a:moveTo>
                    <a:pt x="117748" y="23134"/>
                  </a:moveTo>
                  <a:lnTo>
                    <a:pt x="126159" y="23134"/>
                  </a:lnTo>
                </a:path>
                <a:path w="1431925" h="124459">
                  <a:moveTo>
                    <a:pt x="304885" y="23134"/>
                  </a:moveTo>
                  <a:lnTo>
                    <a:pt x="311193" y="23134"/>
                  </a:lnTo>
                </a:path>
                <a:path w="1431925" h="124459">
                  <a:moveTo>
                    <a:pt x="334322" y="23134"/>
                  </a:moveTo>
                  <a:lnTo>
                    <a:pt x="338528" y="23134"/>
                  </a:lnTo>
                </a:path>
                <a:path w="1431925" h="124459">
                  <a:moveTo>
                    <a:pt x="365857" y="23134"/>
                  </a:moveTo>
                  <a:lnTo>
                    <a:pt x="370062" y="23134"/>
                  </a:lnTo>
                </a:path>
                <a:path w="1431925" h="124459">
                  <a:moveTo>
                    <a:pt x="498323" y="23134"/>
                  </a:moveTo>
                  <a:lnTo>
                    <a:pt x="504631" y="23134"/>
                  </a:lnTo>
                </a:path>
                <a:path w="1431925" h="124459">
                  <a:moveTo>
                    <a:pt x="630804" y="23134"/>
                  </a:moveTo>
                  <a:lnTo>
                    <a:pt x="639215" y="23134"/>
                  </a:lnTo>
                </a:path>
                <a:path w="1431925" h="124459">
                  <a:moveTo>
                    <a:pt x="754858" y="23134"/>
                  </a:moveTo>
                  <a:lnTo>
                    <a:pt x="765371" y="23134"/>
                  </a:lnTo>
                </a:path>
                <a:path w="1431925" h="124459">
                  <a:moveTo>
                    <a:pt x="771668" y="23134"/>
                  </a:moveTo>
                  <a:lnTo>
                    <a:pt x="780078" y="23134"/>
                  </a:lnTo>
                </a:path>
                <a:path w="1431925" h="124459">
                  <a:moveTo>
                    <a:pt x="788493" y="23134"/>
                  </a:moveTo>
                  <a:lnTo>
                    <a:pt x="796903" y="23134"/>
                  </a:lnTo>
                </a:path>
                <a:path w="1431925" h="124459">
                  <a:moveTo>
                    <a:pt x="944093" y="23134"/>
                  </a:moveTo>
                  <a:lnTo>
                    <a:pt x="950401" y="23134"/>
                  </a:lnTo>
                </a:path>
                <a:path w="1431925" h="124459">
                  <a:moveTo>
                    <a:pt x="1108106" y="23134"/>
                  </a:moveTo>
                  <a:lnTo>
                    <a:pt x="1116517" y="23134"/>
                  </a:lnTo>
                </a:path>
                <a:path w="1431925" h="124459">
                  <a:moveTo>
                    <a:pt x="1248985" y="23134"/>
                  </a:moveTo>
                  <a:lnTo>
                    <a:pt x="1257395" y="23134"/>
                  </a:lnTo>
                </a:path>
                <a:path w="1431925" h="124459">
                  <a:moveTo>
                    <a:pt x="1259485" y="23134"/>
                  </a:moveTo>
                  <a:lnTo>
                    <a:pt x="1267896" y="23134"/>
                  </a:lnTo>
                </a:path>
                <a:path w="1431925" h="124459">
                  <a:moveTo>
                    <a:pt x="1383554" y="23134"/>
                  </a:moveTo>
                  <a:lnTo>
                    <a:pt x="1389862" y="23134"/>
                  </a:lnTo>
                </a:path>
                <a:path w="1431925" h="124459">
                  <a:moveTo>
                    <a:pt x="56772" y="25237"/>
                  </a:moveTo>
                  <a:lnTo>
                    <a:pt x="63080" y="25237"/>
                  </a:lnTo>
                </a:path>
                <a:path w="1431925" h="124459">
                  <a:moveTo>
                    <a:pt x="86208" y="25237"/>
                  </a:moveTo>
                  <a:lnTo>
                    <a:pt x="94618" y="25237"/>
                  </a:lnTo>
                </a:path>
                <a:path w="1431925" h="124459">
                  <a:moveTo>
                    <a:pt x="117748" y="25237"/>
                  </a:moveTo>
                  <a:lnTo>
                    <a:pt x="126159" y="25237"/>
                  </a:lnTo>
                </a:path>
                <a:path w="1431925" h="124459">
                  <a:moveTo>
                    <a:pt x="304885" y="25237"/>
                  </a:moveTo>
                  <a:lnTo>
                    <a:pt x="311193" y="25237"/>
                  </a:lnTo>
                </a:path>
                <a:path w="1431925" h="124459">
                  <a:moveTo>
                    <a:pt x="334322" y="25237"/>
                  </a:moveTo>
                  <a:lnTo>
                    <a:pt x="338528" y="25237"/>
                  </a:lnTo>
                </a:path>
                <a:path w="1431925" h="124459">
                  <a:moveTo>
                    <a:pt x="365857" y="25237"/>
                  </a:moveTo>
                  <a:lnTo>
                    <a:pt x="370062" y="25237"/>
                  </a:lnTo>
                </a:path>
                <a:path w="1431925" h="124459">
                  <a:moveTo>
                    <a:pt x="498323" y="25237"/>
                  </a:moveTo>
                  <a:lnTo>
                    <a:pt x="504631" y="25237"/>
                  </a:lnTo>
                </a:path>
                <a:path w="1431925" h="124459">
                  <a:moveTo>
                    <a:pt x="630804" y="25237"/>
                  </a:moveTo>
                  <a:lnTo>
                    <a:pt x="639215" y="25237"/>
                  </a:lnTo>
                </a:path>
                <a:path w="1431925" h="124459">
                  <a:moveTo>
                    <a:pt x="754858" y="25237"/>
                  </a:moveTo>
                  <a:lnTo>
                    <a:pt x="765371" y="25237"/>
                  </a:lnTo>
                </a:path>
                <a:path w="1431925" h="124459">
                  <a:moveTo>
                    <a:pt x="771668" y="25237"/>
                  </a:moveTo>
                  <a:lnTo>
                    <a:pt x="780078" y="25237"/>
                  </a:lnTo>
                </a:path>
                <a:path w="1431925" h="124459">
                  <a:moveTo>
                    <a:pt x="788493" y="25237"/>
                  </a:moveTo>
                  <a:lnTo>
                    <a:pt x="796903" y="25237"/>
                  </a:lnTo>
                </a:path>
                <a:path w="1431925" h="124459">
                  <a:moveTo>
                    <a:pt x="944093" y="25237"/>
                  </a:moveTo>
                  <a:lnTo>
                    <a:pt x="950401" y="25237"/>
                  </a:lnTo>
                </a:path>
                <a:path w="1431925" h="124459">
                  <a:moveTo>
                    <a:pt x="1108106" y="25237"/>
                  </a:moveTo>
                  <a:lnTo>
                    <a:pt x="1116517" y="25237"/>
                  </a:lnTo>
                </a:path>
                <a:path w="1431925" h="124459">
                  <a:moveTo>
                    <a:pt x="1248985" y="25237"/>
                  </a:moveTo>
                  <a:lnTo>
                    <a:pt x="1257395" y="25237"/>
                  </a:lnTo>
                </a:path>
                <a:path w="1431925" h="124459">
                  <a:moveTo>
                    <a:pt x="1259485" y="25237"/>
                  </a:moveTo>
                  <a:lnTo>
                    <a:pt x="1267896" y="25237"/>
                  </a:lnTo>
                </a:path>
                <a:path w="1431925" h="124459">
                  <a:moveTo>
                    <a:pt x="1383554" y="25237"/>
                  </a:moveTo>
                  <a:lnTo>
                    <a:pt x="1389862" y="25237"/>
                  </a:lnTo>
                </a:path>
                <a:path w="1431925" h="124459">
                  <a:moveTo>
                    <a:pt x="54668" y="27340"/>
                  </a:moveTo>
                  <a:lnTo>
                    <a:pt x="63079" y="27340"/>
                  </a:lnTo>
                </a:path>
                <a:path w="1431925" h="124459">
                  <a:moveTo>
                    <a:pt x="86208" y="27340"/>
                  </a:moveTo>
                  <a:lnTo>
                    <a:pt x="94618" y="27340"/>
                  </a:lnTo>
                </a:path>
                <a:path w="1431925" h="124459">
                  <a:moveTo>
                    <a:pt x="119850" y="27340"/>
                  </a:moveTo>
                  <a:lnTo>
                    <a:pt x="128261" y="27340"/>
                  </a:lnTo>
                </a:path>
                <a:path w="1431925" h="124459">
                  <a:moveTo>
                    <a:pt x="304885" y="27340"/>
                  </a:moveTo>
                  <a:lnTo>
                    <a:pt x="311193" y="27340"/>
                  </a:lnTo>
                </a:path>
                <a:path w="1431925" h="124459">
                  <a:moveTo>
                    <a:pt x="334322" y="27340"/>
                  </a:moveTo>
                  <a:lnTo>
                    <a:pt x="338528" y="27340"/>
                  </a:lnTo>
                </a:path>
                <a:path w="1431925" h="124459">
                  <a:moveTo>
                    <a:pt x="365857" y="27340"/>
                  </a:moveTo>
                  <a:lnTo>
                    <a:pt x="370062" y="27340"/>
                  </a:lnTo>
                </a:path>
                <a:path w="1431925" h="124459">
                  <a:moveTo>
                    <a:pt x="498323" y="27340"/>
                  </a:moveTo>
                  <a:lnTo>
                    <a:pt x="504631" y="27340"/>
                  </a:lnTo>
                </a:path>
                <a:path w="1431925" h="124459">
                  <a:moveTo>
                    <a:pt x="630804" y="27340"/>
                  </a:moveTo>
                  <a:lnTo>
                    <a:pt x="639215" y="27340"/>
                  </a:lnTo>
                </a:path>
                <a:path w="1431925" h="124459">
                  <a:moveTo>
                    <a:pt x="754858" y="27340"/>
                  </a:moveTo>
                  <a:lnTo>
                    <a:pt x="761166" y="27340"/>
                  </a:lnTo>
                </a:path>
                <a:path w="1431925" h="124459">
                  <a:moveTo>
                    <a:pt x="771668" y="27340"/>
                  </a:moveTo>
                  <a:lnTo>
                    <a:pt x="780078" y="27340"/>
                  </a:lnTo>
                </a:path>
                <a:path w="1431925" h="124459">
                  <a:moveTo>
                    <a:pt x="790596" y="27340"/>
                  </a:moveTo>
                  <a:lnTo>
                    <a:pt x="799006" y="27340"/>
                  </a:lnTo>
                </a:path>
                <a:path w="1431925" h="124459">
                  <a:moveTo>
                    <a:pt x="944093" y="27340"/>
                  </a:moveTo>
                  <a:lnTo>
                    <a:pt x="950401" y="27340"/>
                  </a:lnTo>
                </a:path>
                <a:path w="1431925" h="124459">
                  <a:moveTo>
                    <a:pt x="1108106" y="27340"/>
                  </a:moveTo>
                  <a:lnTo>
                    <a:pt x="1116517" y="27340"/>
                  </a:lnTo>
                </a:path>
                <a:path w="1431925" h="124459">
                  <a:moveTo>
                    <a:pt x="1248985" y="27340"/>
                  </a:moveTo>
                  <a:lnTo>
                    <a:pt x="1257395" y="27340"/>
                  </a:lnTo>
                </a:path>
                <a:path w="1431925" h="124459">
                  <a:moveTo>
                    <a:pt x="1259485" y="27340"/>
                  </a:moveTo>
                  <a:lnTo>
                    <a:pt x="1267896" y="27340"/>
                  </a:lnTo>
                </a:path>
                <a:path w="1431925" h="124459">
                  <a:moveTo>
                    <a:pt x="1383554" y="27340"/>
                  </a:moveTo>
                  <a:lnTo>
                    <a:pt x="1389862" y="27340"/>
                  </a:lnTo>
                </a:path>
                <a:path w="1431925" h="124459">
                  <a:moveTo>
                    <a:pt x="54668" y="29443"/>
                  </a:moveTo>
                  <a:lnTo>
                    <a:pt x="60976" y="29443"/>
                  </a:lnTo>
                </a:path>
                <a:path w="1431925" h="124459">
                  <a:moveTo>
                    <a:pt x="86208" y="29443"/>
                  </a:moveTo>
                  <a:lnTo>
                    <a:pt x="94618" y="29443"/>
                  </a:lnTo>
                </a:path>
                <a:path w="1431925" h="124459">
                  <a:moveTo>
                    <a:pt x="119850" y="29443"/>
                  </a:moveTo>
                  <a:lnTo>
                    <a:pt x="128261" y="29443"/>
                  </a:lnTo>
                </a:path>
                <a:path w="1431925" h="124459">
                  <a:moveTo>
                    <a:pt x="302782" y="29443"/>
                  </a:moveTo>
                  <a:lnTo>
                    <a:pt x="309090" y="29443"/>
                  </a:lnTo>
                </a:path>
                <a:path w="1431925" h="124459">
                  <a:moveTo>
                    <a:pt x="334322" y="29443"/>
                  </a:moveTo>
                  <a:lnTo>
                    <a:pt x="338528" y="29443"/>
                  </a:lnTo>
                </a:path>
                <a:path w="1431925" h="124459">
                  <a:moveTo>
                    <a:pt x="365857" y="29443"/>
                  </a:moveTo>
                  <a:lnTo>
                    <a:pt x="370062" y="29443"/>
                  </a:lnTo>
                </a:path>
                <a:path w="1431925" h="124459">
                  <a:moveTo>
                    <a:pt x="498323" y="29443"/>
                  </a:moveTo>
                  <a:lnTo>
                    <a:pt x="504631" y="29443"/>
                  </a:lnTo>
                </a:path>
                <a:path w="1431925" h="124459">
                  <a:moveTo>
                    <a:pt x="630804" y="29443"/>
                  </a:moveTo>
                  <a:lnTo>
                    <a:pt x="639215" y="29443"/>
                  </a:lnTo>
                </a:path>
                <a:path w="1431925" h="124459">
                  <a:moveTo>
                    <a:pt x="750652" y="29443"/>
                  </a:moveTo>
                  <a:lnTo>
                    <a:pt x="759062" y="29443"/>
                  </a:lnTo>
                </a:path>
                <a:path w="1431925" h="124459">
                  <a:moveTo>
                    <a:pt x="771668" y="29443"/>
                  </a:moveTo>
                  <a:lnTo>
                    <a:pt x="780078" y="29443"/>
                  </a:lnTo>
                </a:path>
                <a:path w="1431925" h="124459">
                  <a:moveTo>
                    <a:pt x="790596" y="29443"/>
                  </a:moveTo>
                  <a:lnTo>
                    <a:pt x="799006" y="29443"/>
                  </a:lnTo>
                </a:path>
                <a:path w="1431925" h="124459">
                  <a:moveTo>
                    <a:pt x="944093" y="29443"/>
                  </a:moveTo>
                  <a:lnTo>
                    <a:pt x="950401" y="29443"/>
                  </a:lnTo>
                </a:path>
                <a:path w="1431925" h="124459">
                  <a:moveTo>
                    <a:pt x="1108106" y="29443"/>
                  </a:moveTo>
                  <a:lnTo>
                    <a:pt x="1116517" y="29443"/>
                  </a:lnTo>
                </a:path>
                <a:path w="1431925" h="124459">
                  <a:moveTo>
                    <a:pt x="1246881" y="29443"/>
                  </a:moveTo>
                  <a:lnTo>
                    <a:pt x="1255292" y="29443"/>
                  </a:lnTo>
                </a:path>
                <a:path w="1431925" h="124459">
                  <a:moveTo>
                    <a:pt x="1259485" y="29443"/>
                  </a:moveTo>
                  <a:lnTo>
                    <a:pt x="1267896" y="29443"/>
                  </a:lnTo>
                </a:path>
                <a:path w="1431925" h="124459">
                  <a:moveTo>
                    <a:pt x="1383554" y="29443"/>
                  </a:moveTo>
                  <a:lnTo>
                    <a:pt x="1389862" y="29443"/>
                  </a:lnTo>
                </a:path>
                <a:path w="1431925" h="124459">
                  <a:moveTo>
                    <a:pt x="52565" y="31531"/>
                  </a:moveTo>
                  <a:lnTo>
                    <a:pt x="60976" y="31531"/>
                  </a:lnTo>
                </a:path>
                <a:path w="1431925" h="124459">
                  <a:moveTo>
                    <a:pt x="86208" y="31531"/>
                  </a:moveTo>
                  <a:lnTo>
                    <a:pt x="94618" y="31531"/>
                  </a:lnTo>
                </a:path>
                <a:path w="1431925" h="124459">
                  <a:moveTo>
                    <a:pt x="121953" y="31531"/>
                  </a:moveTo>
                  <a:lnTo>
                    <a:pt x="130364" y="31531"/>
                  </a:lnTo>
                </a:path>
                <a:path w="1431925" h="124459">
                  <a:moveTo>
                    <a:pt x="302782" y="31531"/>
                  </a:moveTo>
                  <a:lnTo>
                    <a:pt x="309090" y="31531"/>
                  </a:lnTo>
                </a:path>
                <a:path w="1431925" h="124459">
                  <a:moveTo>
                    <a:pt x="334322" y="31531"/>
                  </a:moveTo>
                  <a:lnTo>
                    <a:pt x="338528" y="31531"/>
                  </a:lnTo>
                </a:path>
                <a:path w="1431925" h="124459">
                  <a:moveTo>
                    <a:pt x="367960" y="31531"/>
                  </a:moveTo>
                  <a:lnTo>
                    <a:pt x="374268" y="31531"/>
                  </a:lnTo>
                </a:path>
                <a:path w="1431925" h="124459">
                  <a:moveTo>
                    <a:pt x="498323" y="31531"/>
                  </a:moveTo>
                  <a:lnTo>
                    <a:pt x="504631" y="31531"/>
                  </a:lnTo>
                </a:path>
                <a:path w="1431925" h="124459">
                  <a:moveTo>
                    <a:pt x="630804" y="31531"/>
                  </a:moveTo>
                  <a:lnTo>
                    <a:pt x="639215" y="31531"/>
                  </a:lnTo>
                </a:path>
                <a:path w="1431925" h="124459">
                  <a:moveTo>
                    <a:pt x="748549" y="31531"/>
                  </a:moveTo>
                  <a:lnTo>
                    <a:pt x="759062" y="31531"/>
                  </a:lnTo>
                </a:path>
                <a:path w="1431925" h="124459">
                  <a:moveTo>
                    <a:pt x="771668" y="31531"/>
                  </a:moveTo>
                  <a:lnTo>
                    <a:pt x="780078" y="31531"/>
                  </a:lnTo>
                </a:path>
                <a:path w="1431925" h="124459">
                  <a:moveTo>
                    <a:pt x="792699" y="31531"/>
                  </a:moveTo>
                  <a:lnTo>
                    <a:pt x="801110" y="31531"/>
                  </a:lnTo>
                </a:path>
                <a:path w="1431925" h="124459">
                  <a:moveTo>
                    <a:pt x="944093" y="31531"/>
                  </a:moveTo>
                  <a:lnTo>
                    <a:pt x="950401" y="31531"/>
                  </a:lnTo>
                </a:path>
                <a:path w="1431925" h="124459">
                  <a:moveTo>
                    <a:pt x="1108106" y="31531"/>
                  </a:moveTo>
                  <a:lnTo>
                    <a:pt x="1116517" y="31531"/>
                  </a:lnTo>
                </a:path>
                <a:path w="1431925" h="124459">
                  <a:moveTo>
                    <a:pt x="1246881" y="31531"/>
                  </a:moveTo>
                  <a:lnTo>
                    <a:pt x="1255292" y="31531"/>
                  </a:lnTo>
                </a:path>
                <a:path w="1431925" h="124459">
                  <a:moveTo>
                    <a:pt x="1263691" y="31531"/>
                  </a:moveTo>
                  <a:lnTo>
                    <a:pt x="1269999" y="31531"/>
                  </a:lnTo>
                </a:path>
                <a:path w="1431925" h="124459">
                  <a:moveTo>
                    <a:pt x="1383554" y="31531"/>
                  </a:moveTo>
                  <a:lnTo>
                    <a:pt x="1389862" y="31531"/>
                  </a:lnTo>
                </a:path>
                <a:path w="1431925" h="124459">
                  <a:moveTo>
                    <a:pt x="52565" y="33634"/>
                  </a:moveTo>
                  <a:lnTo>
                    <a:pt x="56771" y="33634"/>
                  </a:lnTo>
                </a:path>
                <a:path w="1431925" h="124459">
                  <a:moveTo>
                    <a:pt x="86208" y="33634"/>
                  </a:moveTo>
                  <a:lnTo>
                    <a:pt x="94618" y="33634"/>
                  </a:lnTo>
                </a:path>
                <a:path w="1431925" h="124459">
                  <a:moveTo>
                    <a:pt x="121953" y="33634"/>
                  </a:moveTo>
                  <a:lnTo>
                    <a:pt x="130364" y="33634"/>
                  </a:lnTo>
                </a:path>
                <a:path w="1431925" h="124459">
                  <a:moveTo>
                    <a:pt x="302782" y="33634"/>
                  </a:moveTo>
                  <a:lnTo>
                    <a:pt x="309090" y="33634"/>
                  </a:lnTo>
                </a:path>
                <a:path w="1431925" h="124459">
                  <a:moveTo>
                    <a:pt x="334322" y="33634"/>
                  </a:moveTo>
                  <a:lnTo>
                    <a:pt x="338528" y="33634"/>
                  </a:lnTo>
                </a:path>
                <a:path w="1431925" h="124459">
                  <a:moveTo>
                    <a:pt x="367960" y="33634"/>
                  </a:moveTo>
                  <a:lnTo>
                    <a:pt x="374268" y="33634"/>
                  </a:lnTo>
                </a:path>
                <a:path w="1431925" h="124459">
                  <a:moveTo>
                    <a:pt x="498323" y="33634"/>
                  </a:moveTo>
                  <a:lnTo>
                    <a:pt x="504631" y="33634"/>
                  </a:lnTo>
                </a:path>
                <a:path w="1431925" h="124459">
                  <a:moveTo>
                    <a:pt x="630804" y="33634"/>
                  </a:moveTo>
                  <a:lnTo>
                    <a:pt x="639215" y="33634"/>
                  </a:lnTo>
                </a:path>
                <a:path w="1431925" h="124459">
                  <a:moveTo>
                    <a:pt x="746446" y="33634"/>
                  </a:moveTo>
                  <a:lnTo>
                    <a:pt x="756959" y="33634"/>
                  </a:lnTo>
                </a:path>
                <a:path w="1431925" h="124459">
                  <a:moveTo>
                    <a:pt x="771668" y="33634"/>
                  </a:moveTo>
                  <a:lnTo>
                    <a:pt x="780078" y="33634"/>
                  </a:lnTo>
                </a:path>
                <a:path w="1431925" h="124459">
                  <a:moveTo>
                    <a:pt x="792699" y="33634"/>
                  </a:moveTo>
                  <a:lnTo>
                    <a:pt x="801110" y="33634"/>
                  </a:lnTo>
                </a:path>
                <a:path w="1431925" h="124459">
                  <a:moveTo>
                    <a:pt x="944093" y="33634"/>
                  </a:moveTo>
                  <a:lnTo>
                    <a:pt x="950401" y="33634"/>
                  </a:lnTo>
                </a:path>
                <a:path w="1431925" h="124459">
                  <a:moveTo>
                    <a:pt x="1108106" y="33634"/>
                  </a:moveTo>
                  <a:lnTo>
                    <a:pt x="1116517" y="33634"/>
                  </a:lnTo>
                </a:path>
                <a:path w="1431925" h="124459">
                  <a:moveTo>
                    <a:pt x="1246881" y="33634"/>
                  </a:moveTo>
                  <a:lnTo>
                    <a:pt x="1255292" y="33634"/>
                  </a:lnTo>
                </a:path>
                <a:path w="1431925" h="124459">
                  <a:moveTo>
                    <a:pt x="1263691" y="33634"/>
                  </a:moveTo>
                  <a:lnTo>
                    <a:pt x="1269999" y="33634"/>
                  </a:lnTo>
                </a:path>
                <a:path w="1431925" h="124459">
                  <a:moveTo>
                    <a:pt x="1383554" y="33634"/>
                  </a:moveTo>
                  <a:lnTo>
                    <a:pt x="1389862" y="33634"/>
                  </a:lnTo>
                </a:path>
                <a:path w="1431925" h="124459">
                  <a:moveTo>
                    <a:pt x="52565" y="35737"/>
                  </a:moveTo>
                  <a:lnTo>
                    <a:pt x="56771" y="35737"/>
                  </a:lnTo>
                </a:path>
                <a:path w="1431925" h="124459">
                  <a:moveTo>
                    <a:pt x="86208" y="35737"/>
                  </a:moveTo>
                  <a:lnTo>
                    <a:pt x="94618" y="35737"/>
                  </a:lnTo>
                </a:path>
                <a:path w="1431925" h="124459">
                  <a:moveTo>
                    <a:pt x="121953" y="35737"/>
                  </a:moveTo>
                  <a:lnTo>
                    <a:pt x="130364" y="35737"/>
                  </a:lnTo>
                </a:path>
                <a:path w="1431925" h="124459">
                  <a:moveTo>
                    <a:pt x="302782" y="35737"/>
                  </a:moveTo>
                  <a:lnTo>
                    <a:pt x="309090" y="35737"/>
                  </a:lnTo>
                </a:path>
                <a:path w="1431925" h="124459">
                  <a:moveTo>
                    <a:pt x="334322" y="35737"/>
                  </a:moveTo>
                  <a:lnTo>
                    <a:pt x="338528" y="35737"/>
                  </a:lnTo>
                </a:path>
                <a:path w="1431925" h="124459">
                  <a:moveTo>
                    <a:pt x="367960" y="35737"/>
                  </a:moveTo>
                  <a:lnTo>
                    <a:pt x="374268" y="35737"/>
                  </a:lnTo>
                </a:path>
                <a:path w="1431925" h="124459">
                  <a:moveTo>
                    <a:pt x="498323" y="35737"/>
                  </a:moveTo>
                  <a:lnTo>
                    <a:pt x="504631" y="35737"/>
                  </a:lnTo>
                </a:path>
                <a:path w="1431925" h="124459">
                  <a:moveTo>
                    <a:pt x="630804" y="35737"/>
                  </a:moveTo>
                  <a:lnTo>
                    <a:pt x="639215" y="35737"/>
                  </a:lnTo>
                </a:path>
                <a:path w="1431925" h="124459">
                  <a:moveTo>
                    <a:pt x="746446" y="35737"/>
                  </a:moveTo>
                  <a:lnTo>
                    <a:pt x="756959" y="35737"/>
                  </a:lnTo>
                </a:path>
                <a:path w="1431925" h="124459">
                  <a:moveTo>
                    <a:pt x="771668" y="35737"/>
                  </a:moveTo>
                  <a:lnTo>
                    <a:pt x="780078" y="35737"/>
                  </a:lnTo>
                </a:path>
                <a:path w="1431925" h="124459">
                  <a:moveTo>
                    <a:pt x="792699" y="35737"/>
                  </a:moveTo>
                  <a:lnTo>
                    <a:pt x="801110" y="35737"/>
                  </a:lnTo>
                </a:path>
                <a:path w="1431925" h="124459">
                  <a:moveTo>
                    <a:pt x="944093" y="35737"/>
                  </a:moveTo>
                  <a:lnTo>
                    <a:pt x="950401" y="35737"/>
                  </a:lnTo>
                </a:path>
                <a:path w="1431925" h="124459">
                  <a:moveTo>
                    <a:pt x="1108106" y="35737"/>
                  </a:moveTo>
                  <a:lnTo>
                    <a:pt x="1116517" y="35737"/>
                  </a:lnTo>
                </a:path>
                <a:path w="1431925" h="124459">
                  <a:moveTo>
                    <a:pt x="1246881" y="35737"/>
                  </a:moveTo>
                  <a:lnTo>
                    <a:pt x="1255292" y="35737"/>
                  </a:lnTo>
                </a:path>
                <a:path w="1431925" h="124459">
                  <a:moveTo>
                    <a:pt x="1263691" y="35737"/>
                  </a:moveTo>
                  <a:lnTo>
                    <a:pt x="1269999" y="35737"/>
                  </a:lnTo>
                </a:path>
                <a:path w="1431925" h="124459">
                  <a:moveTo>
                    <a:pt x="1383554" y="35737"/>
                  </a:moveTo>
                  <a:lnTo>
                    <a:pt x="1389862" y="35737"/>
                  </a:lnTo>
                </a:path>
                <a:path w="1431925" h="124459">
                  <a:moveTo>
                    <a:pt x="50462" y="37840"/>
                  </a:moveTo>
                  <a:lnTo>
                    <a:pt x="56770" y="37840"/>
                  </a:lnTo>
                </a:path>
                <a:path w="1431925" h="124459">
                  <a:moveTo>
                    <a:pt x="86208" y="37840"/>
                  </a:moveTo>
                  <a:lnTo>
                    <a:pt x="94618" y="37840"/>
                  </a:lnTo>
                </a:path>
                <a:path w="1431925" h="124459">
                  <a:moveTo>
                    <a:pt x="126159" y="37840"/>
                  </a:moveTo>
                  <a:lnTo>
                    <a:pt x="132467" y="37840"/>
                  </a:lnTo>
                </a:path>
                <a:path w="1431925" h="124459">
                  <a:moveTo>
                    <a:pt x="300679" y="37840"/>
                  </a:moveTo>
                  <a:lnTo>
                    <a:pt x="309089" y="37840"/>
                  </a:lnTo>
                </a:path>
                <a:path w="1431925" h="124459">
                  <a:moveTo>
                    <a:pt x="334322" y="37840"/>
                  </a:moveTo>
                  <a:lnTo>
                    <a:pt x="338528" y="37840"/>
                  </a:lnTo>
                </a:path>
                <a:path w="1431925" h="124459">
                  <a:moveTo>
                    <a:pt x="367960" y="37840"/>
                  </a:moveTo>
                  <a:lnTo>
                    <a:pt x="374268" y="37840"/>
                  </a:lnTo>
                </a:path>
                <a:path w="1431925" h="124459">
                  <a:moveTo>
                    <a:pt x="498323" y="37840"/>
                  </a:moveTo>
                  <a:lnTo>
                    <a:pt x="504631" y="37840"/>
                  </a:lnTo>
                </a:path>
                <a:path w="1431925" h="124459">
                  <a:moveTo>
                    <a:pt x="630804" y="37840"/>
                  </a:moveTo>
                  <a:lnTo>
                    <a:pt x="639215" y="37840"/>
                  </a:lnTo>
                </a:path>
                <a:path w="1431925" h="124459">
                  <a:moveTo>
                    <a:pt x="746446" y="37840"/>
                  </a:moveTo>
                  <a:lnTo>
                    <a:pt x="754856" y="37840"/>
                  </a:lnTo>
                </a:path>
                <a:path w="1431925" h="124459">
                  <a:moveTo>
                    <a:pt x="771668" y="37840"/>
                  </a:moveTo>
                  <a:lnTo>
                    <a:pt x="780078" y="37840"/>
                  </a:lnTo>
                </a:path>
                <a:path w="1431925" h="124459">
                  <a:moveTo>
                    <a:pt x="796905" y="37840"/>
                  </a:moveTo>
                  <a:lnTo>
                    <a:pt x="803213" y="37840"/>
                  </a:lnTo>
                </a:path>
                <a:path w="1431925" h="124459">
                  <a:moveTo>
                    <a:pt x="944093" y="37840"/>
                  </a:moveTo>
                  <a:lnTo>
                    <a:pt x="950401" y="37840"/>
                  </a:lnTo>
                </a:path>
                <a:path w="1431925" h="124459">
                  <a:moveTo>
                    <a:pt x="1108106" y="37840"/>
                  </a:moveTo>
                  <a:lnTo>
                    <a:pt x="1116517" y="37840"/>
                  </a:lnTo>
                </a:path>
                <a:path w="1431925" h="124459">
                  <a:moveTo>
                    <a:pt x="1246881" y="37840"/>
                  </a:moveTo>
                  <a:lnTo>
                    <a:pt x="1255292" y="37840"/>
                  </a:lnTo>
                </a:path>
                <a:path w="1431925" h="124459">
                  <a:moveTo>
                    <a:pt x="1263691" y="37840"/>
                  </a:moveTo>
                  <a:lnTo>
                    <a:pt x="1269999" y="37840"/>
                  </a:lnTo>
                </a:path>
                <a:path w="1431925" h="124459">
                  <a:moveTo>
                    <a:pt x="1383554" y="37840"/>
                  </a:moveTo>
                  <a:lnTo>
                    <a:pt x="1389862" y="37840"/>
                  </a:lnTo>
                </a:path>
                <a:path w="1431925" h="124459">
                  <a:moveTo>
                    <a:pt x="50462" y="39944"/>
                  </a:moveTo>
                  <a:lnTo>
                    <a:pt x="54668" y="39944"/>
                  </a:lnTo>
                </a:path>
                <a:path w="1431925" h="124459">
                  <a:moveTo>
                    <a:pt x="86208" y="39944"/>
                  </a:moveTo>
                  <a:lnTo>
                    <a:pt x="94618" y="39944"/>
                  </a:lnTo>
                </a:path>
                <a:path w="1431925" h="124459">
                  <a:moveTo>
                    <a:pt x="126159" y="39944"/>
                  </a:moveTo>
                  <a:lnTo>
                    <a:pt x="132467" y="39944"/>
                  </a:lnTo>
                </a:path>
                <a:path w="1431925" h="124459">
                  <a:moveTo>
                    <a:pt x="300679" y="39944"/>
                  </a:moveTo>
                  <a:lnTo>
                    <a:pt x="304884" y="39944"/>
                  </a:lnTo>
                </a:path>
                <a:path w="1431925" h="124459">
                  <a:moveTo>
                    <a:pt x="334322" y="39944"/>
                  </a:moveTo>
                  <a:lnTo>
                    <a:pt x="338528" y="39944"/>
                  </a:lnTo>
                </a:path>
                <a:path w="1431925" h="124459">
                  <a:moveTo>
                    <a:pt x="370063" y="39944"/>
                  </a:moveTo>
                  <a:lnTo>
                    <a:pt x="376371" y="39944"/>
                  </a:lnTo>
                </a:path>
                <a:path w="1431925" h="124459">
                  <a:moveTo>
                    <a:pt x="498323" y="39944"/>
                  </a:moveTo>
                  <a:lnTo>
                    <a:pt x="504631" y="39944"/>
                  </a:lnTo>
                </a:path>
                <a:path w="1431925" h="124459">
                  <a:moveTo>
                    <a:pt x="630804" y="39944"/>
                  </a:moveTo>
                  <a:lnTo>
                    <a:pt x="639215" y="39944"/>
                  </a:lnTo>
                </a:path>
                <a:path w="1431925" h="124459">
                  <a:moveTo>
                    <a:pt x="744342" y="39944"/>
                  </a:moveTo>
                  <a:lnTo>
                    <a:pt x="750650" y="39944"/>
                  </a:lnTo>
                </a:path>
                <a:path w="1431925" h="124459">
                  <a:moveTo>
                    <a:pt x="771668" y="39944"/>
                  </a:moveTo>
                  <a:lnTo>
                    <a:pt x="780078" y="39944"/>
                  </a:lnTo>
                </a:path>
                <a:path w="1431925" h="124459">
                  <a:moveTo>
                    <a:pt x="796905" y="39944"/>
                  </a:moveTo>
                  <a:lnTo>
                    <a:pt x="803213" y="39944"/>
                  </a:lnTo>
                </a:path>
                <a:path w="1431925" h="124459">
                  <a:moveTo>
                    <a:pt x="944093" y="39944"/>
                  </a:moveTo>
                  <a:lnTo>
                    <a:pt x="950401" y="39944"/>
                  </a:lnTo>
                </a:path>
                <a:path w="1431925" h="124459">
                  <a:moveTo>
                    <a:pt x="1108106" y="39944"/>
                  </a:moveTo>
                  <a:lnTo>
                    <a:pt x="1116517" y="39944"/>
                  </a:lnTo>
                </a:path>
                <a:path w="1431925" h="124459">
                  <a:moveTo>
                    <a:pt x="1244778" y="39944"/>
                  </a:moveTo>
                  <a:lnTo>
                    <a:pt x="1253189" y="39944"/>
                  </a:lnTo>
                </a:path>
                <a:path w="1431925" h="124459">
                  <a:moveTo>
                    <a:pt x="1263691" y="39944"/>
                  </a:moveTo>
                  <a:lnTo>
                    <a:pt x="1269999" y="39944"/>
                  </a:lnTo>
                </a:path>
                <a:path w="1431925" h="124459">
                  <a:moveTo>
                    <a:pt x="1383554" y="39944"/>
                  </a:moveTo>
                  <a:lnTo>
                    <a:pt x="1389862" y="39944"/>
                  </a:lnTo>
                </a:path>
                <a:path w="1431925" h="124459">
                  <a:moveTo>
                    <a:pt x="50462" y="42047"/>
                  </a:moveTo>
                  <a:lnTo>
                    <a:pt x="54668" y="42047"/>
                  </a:lnTo>
                </a:path>
                <a:path w="1431925" h="124459">
                  <a:moveTo>
                    <a:pt x="86208" y="42047"/>
                  </a:moveTo>
                  <a:lnTo>
                    <a:pt x="94618" y="42047"/>
                  </a:lnTo>
                </a:path>
                <a:path w="1431925" h="124459">
                  <a:moveTo>
                    <a:pt x="126159" y="42047"/>
                  </a:moveTo>
                  <a:lnTo>
                    <a:pt x="132467" y="42047"/>
                  </a:lnTo>
                </a:path>
                <a:path w="1431925" h="124459">
                  <a:moveTo>
                    <a:pt x="300679" y="42047"/>
                  </a:moveTo>
                  <a:lnTo>
                    <a:pt x="304884" y="42047"/>
                  </a:lnTo>
                </a:path>
                <a:path w="1431925" h="124459">
                  <a:moveTo>
                    <a:pt x="334322" y="42047"/>
                  </a:moveTo>
                  <a:lnTo>
                    <a:pt x="338528" y="42047"/>
                  </a:lnTo>
                </a:path>
                <a:path w="1431925" h="124459">
                  <a:moveTo>
                    <a:pt x="370063" y="42047"/>
                  </a:moveTo>
                  <a:lnTo>
                    <a:pt x="376371" y="42047"/>
                  </a:lnTo>
                </a:path>
                <a:path w="1431925" h="124459">
                  <a:moveTo>
                    <a:pt x="498323" y="42047"/>
                  </a:moveTo>
                  <a:lnTo>
                    <a:pt x="504631" y="42047"/>
                  </a:lnTo>
                </a:path>
                <a:path w="1431925" h="124459">
                  <a:moveTo>
                    <a:pt x="630804" y="42047"/>
                  </a:moveTo>
                  <a:lnTo>
                    <a:pt x="639215" y="42047"/>
                  </a:lnTo>
                </a:path>
                <a:path w="1431925" h="124459">
                  <a:moveTo>
                    <a:pt x="740136" y="42047"/>
                  </a:moveTo>
                  <a:lnTo>
                    <a:pt x="750649" y="42047"/>
                  </a:lnTo>
                </a:path>
                <a:path w="1431925" h="124459">
                  <a:moveTo>
                    <a:pt x="771668" y="42047"/>
                  </a:moveTo>
                  <a:lnTo>
                    <a:pt x="780078" y="42047"/>
                  </a:lnTo>
                </a:path>
                <a:path w="1431925" h="124459">
                  <a:moveTo>
                    <a:pt x="799008" y="42047"/>
                  </a:moveTo>
                  <a:lnTo>
                    <a:pt x="805316" y="42047"/>
                  </a:lnTo>
                </a:path>
                <a:path w="1431925" h="124459">
                  <a:moveTo>
                    <a:pt x="944093" y="42047"/>
                  </a:moveTo>
                  <a:lnTo>
                    <a:pt x="950401" y="42047"/>
                  </a:lnTo>
                </a:path>
                <a:path w="1431925" h="124459">
                  <a:moveTo>
                    <a:pt x="1108106" y="42047"/>
                  </a:moveTo>
                  <a:lnTo>
                    <a:pt x="1116517" y="42047"/>
                  </a:lnTo>
                </a:path>
                <a:path w="1431925" h="124459">
                  <a:moveTo>
                    <a:pt x="1244778" y="42047"/>
                  </a:moveTo>
                  <a:lnTo>
                    <a:pt x="1253189" y="42047"/>
                  </a:lnTo>
                </a:path>
                <a:path w="1431925" h="124459">
                  <a:moveTo>
                    <a:pt x="1265794" y="42047"/>
                  </a:moveTo>
                  <a:lnTo>
                    <a:pt x="1272102" y="42047"/>
                  </a:lnTo>
                </a:path>
                <a:path w="1431925" h="124459">
                  <a:moveTo>
                    <a:pt x="1383554" y="42047"/>
                  </a:moveTo>
                  <a:lnTo>
                    <a:pt x="1389862" y="42047"/>
                  </a:lnTo>
                </a:path>
                <a:path w="1431925" h="124459">
                  <a:moveTo>
                    <a:pt x="48361" y="44150"/>
                  </a:moveTo>
                  <a:lnTo>
                    <a:pt x="54669" y="44150"/>
                  </a:lnTo>
                </a:path>
                <a:path w="1431925" h="124459">
                  <a:moveTo>
                    <a:pt x="86208" y="44150"/>
                  </a:moveTo>
                  <a:lnTo>
                    <a:pt x="94618" y="44150"/>
                  </a:lnTo>
                </a:path>
                <a:path w="1431925" h="124459">
                  <a:moveTo>
                    <a:pt x="128261" y="44150"/>
                  </a:moveTo>
                  <a:lnTo>
                    <a:pt x="136671" y="44150"/>
                  </a:lnTo>
                </a:path>
                <a:path w="1431925" h="124459">
                  <a:moveTo>
                    <a:pt x="298577" y="44150"/>
                  </a:moveTo>
                  <a:lnTo>
                    <a:pt x="304885" y="44150"/>
                  </a:lnTo>
                </a:path>
                <a:path w="1431925" h="124459">
                  <a:moveTo>
                    <a:pt x="334322" y="44150"/>
                  </a:moveTo>
                  <a:lnTo>
                    <a:pt x="338528" y="44150"/>
                  </a:lnTo>
                </a:path>
                <a:path w="1431925" h="124459">
                  <a:moveTo>
                    <a:pt x="370063" y="44150"/>
                  </a:moveTo>
                  <a:lnTo>
                    <a:pt x="376371" y="44150"/>
                  </a:lnTo>
                </a:path>
                <a:path w="1431925" h="124459">
                  <a:moveTo>
                    <a:pt x="498323" y="44150"/>
                  </a:moveTo>
                  <a:lnTo>
                    <a:pt x="504631" y="44150"/>
                  </a:lnTo>
                </a:path>
                <a:path w="1431925" h="124459">
                  <a:moveTo>
                    <a:pt x="630804" y="44150"/>
                  </a:moveTo>
                  <a:lnTo>
                    <a:pt x="639215" y="44150"/>
                  </a:lnTo>
                </a:path>
                <a:path w="1431925" h="124459">
                  <a:moveTo>
                    <a:pt x="740136" y="44150"/>
                  </a:moveTo>
                  <a:lnTo>
                    <a:pt x="748547" y="44150"/>
                  </a:lnTo>
                </a:path>
                <a:path w="1431925" h="124459">
                  <a:moveTo>
                    <a:pt x="771668" y="44150"/>
                  </a:moveTo>
                  <a:lnTo>
                    <a:pt x="780078" y="44150"/>
                  </a:lnTo>
                </a:path>
                <a:path w="1431925" h="124459">
                  <a:moveTo>
                    <a:pt x="799008" y="44150"/>
                  </a:moveTo>
                  <a:lnTo>
                    <a:pt x="809522" y="44150"/>
                  </a:lnTo>
                </a:path>
                <a:path w="1431925" h="124459">
                  <a:moveTo>
                    <a:pt x="944093" y="44150"/>
                  </a:moveTo>
                  <a:lnTo>
                    <a:pt x="950401" y="44150"/>
                  </a:lnTo>
                </a:path>
                <a:path w="1431925" h="124459">
                  <a:moveTo>
                    <a:pt x="1108106" y="44150"/>
                  </a:moveTo>
                  <a:lnTo>
                    <a:pt x="1116517" y="44150"/>
                  </a:lnTo>
                </a:path>
                <a:path w="1431925" h="124459">
                  <a:moveTo>
                    <a:pt x="1244778" y="44150"/>
                  </a:moveTo>
                  <a:lnTo>
                    <a:pt x="1253189" y="44150"/>
                  </a:lnTo>
                </a:path>
                <a:path w="1431925" h="124459">
                  <a:moveTo>
                    <a:pt x="1265794" y="44150"/>
                  </a:moveTo>
                  <a:lnTo>
                    <a:pt x="1272102" y="44150"/>
                  </a:lnTo>
                </a:path>
                <a:path w="1431925" h="124459">
                  <a:moveTo>
                    <a:pt x="1383554" y="44150"/>
                  </a:moveTo>
                  <a:lnTo>
                    <a:pt x="1389862" y="44150"/>
                  </a:lnTo>
                </a:path>
                <a:path w="1431925" h="124459">
                  <a:moveTo>
                    <a:pt x="48361" y="46253"/>
                  </a:moveTo>
                  <a:lnTo>
                    <a:pt x="54669" y="46253"/>
                  </a:lnTo>
                </a:path>
                <a:path w="1431925" h="124459">
                  <a:moveTo>
                    <a:pt x="86208" y="46253"/>
                  </a:moveTo>
                  <a:lnTo>
                    <a:pt x="94618" y="46253"/>
                  </a:lnTo>
                </a:path>
                <a:path w="1431925" h="124459">
                  <a:moveTo>
                    <a:pt x="128261" y="46253"/>
                  </a:moveTo>
                  <a:lnTo>
                    <a:pt x="136671" y="46253"/>
                  </a:lnTo>
                </a:path>
                <a:path w="1431925" h="124459">
                  <a:moveTo>
                    <a:pt x="298577" y="46253"/>
                  </a:moveTo>
                  <a:lnTo>
                    <a:pt x="304885" y="46253"/>
                  </a:lnTo>
                </a:path>
                <a:path w="1431925" h="124459">
                  <a:moveTo>
                    <a:pt x="334322" y="46253"/>
                  </a:moveTo>
                  <a:lnTo>
                    <a:pt x="338528" y="46253"/>
                  </a:lnTo>
                </a:path>
                <a:path w="1431925" h="124459">
                  <a:moveTo>
                    <a:pt x="370063" y="46253"/>
                  </a:moveTo>
                  <a:lnTo>
                    <a:pt x="376371" y="46253"/>
                  </a:lnTo>
                </a:path>
                <a:path w="1431925" h="124459">
                  <a:moveTo>
                    <a:pt x="498323" y="46253"/>
                  </a:moveTo>
                  <a:lnTo>
                    <a:pt x="504631" y="46253"/>
                  </a:lnTo>
                </a:path>
                <a:path w="1431925" h="124459">
                  <a:moveTo>
                    <a:pt x="630804" y="46253"/>
                  </a:moveTo>
                  <a:lnTo>
                    <a:pt x="639215" y="46253"/>
                  </a:lnTo>
                </a:path>
                <a:path w="1431925" h="124459">
                  <a:moveTo>
                    <a:pt x="740136" y="46253"/>
                  </a:moveTo>
                  <a:lnTo>
                    <a:pt x="748547" y="46253"/>
                  </a:lnTo>
                </a:path>
                <a:path w="1431925" h="124459">
                  <a:moveTo>
                    <a:pt x="771668" y="46253"/>
                  </a:moveTo>
                  <a:lnTo>
                    <a:pt x="780078" y="46253"/>
                  </a:lnTo>
                </a:path>
                <a:path w="1431925" h="124459">
                  <a:moveTo>
                    <a:pt x="799008" y="46253"/>
                  </a:moveTo>
                  <a:lnTo>
                    <a:pt x="809522" y="46253"/>
                  </a:lnTo>
                </a:path>
                <a:path w="1431925" h="124459">
                  <a:moveTo>
                    <a:pt x="944093" y="46253"/>
                  </a:moveTo>
                  <a:lnTo>
                    <a:pt x="950401" y="46253"/>
                  </a:lnTo>
                </a:path>
                <a:path w="1431925" h="124459">
                  <a:moveTo>
                    <a:pt x="1108106" y="46253"/>
                  </a:moveTo>
                  <a:lnTo>
                    <a:pt x="1116517" y="46253"/>
                  </a:lnTo>
                </a:path>
                <a:path w="1431925" h="124459">
                  <a:moveTo>
                    <a:pt x="1244778" y="46253"/>
                  </a:moveTo>
                  <a:lnTo>
                    <a:pt x="1253189" y="46253"/>
                  </a:lnTo>
                </a:path>
                <a:path w="1431925" h="124459">
                  <a:moveTo>
                    <a:pt x="1265794" y="46253"/>
                  </a:moveTo>
                  <a:lnTo>
                    <a:pt x="1272102" y="46253"/>
                  </a:lnTo>
                </a:path>
                <a:path w="1431925" h="124459">
                  <a:moveTo>
                    <a:pt x="1383554" y="46253"/>
                  </a:moveTo>
                  <a:lnTo>
                    <a:pt x="1389862" y="46253"/>
                  </a:lnTo>
                </a:path>
                <a:path w="1431925" h="124459">
                  <a:moveTo>
                    <a:pt x="48361" y="48356"/>
                  </a:moveTo>
                  <a:lnTo>
                    <a:pt x="52566" y="48356"/>
                  </a:lnTo>
                </a:path>
                <a:path w="1431925" h="124459">
                  <a:moveTo>
                    <a:pt x="86208" y="48356"/>
                  </a:moveTo>
                  <a:lnTo>
                    <a:pt x="94618" y="48356"/>
                  </a:lnTo>
                </a:path>
                <a:path w="1431925" h="124459">
                  <a:moveTo>
                    <a:pt x="128261" y="48356"/>
                  </a:moveTo>
                  <a:lnTo>
                    <a:pt x="136671" y="48356"/>
                  </a:lnTo>
                </a:path>
                <a:path w="1431925" h="124459">
                  <a:moveTo>
                    <a:pt x="298577" y="48356"/>
                  </a:moveTo>
                  <a:lnTo>
                    <a:pt x="302782" y="48356"/>
                  </a:lnTo>
                </a:path>
                <a:path w="1431925" h="124459">
                  <a:moveTo>
                    <a:pt x="334322" y="48356"/>
                  </a:moveTo>
                  <a:lnTo>
                    <a:pt x="338528" y="48356"/>
                  </a:lnTo>
                </a:path>
                <a:path w="1431925" h="124459">
                  <a:moveTo>
                    <a:pt x="370063" y="48356"/>
                  </a:moveTo>
                  <a:lnTo>
                    <a:pt x="378474" y="48356"/>
                  </a:lnTo>
                </a:path>
                <a:path w="1431925" h="124459">
                  <a:moveTo>
                    <a:pt x="498323" y="48356"/>
                  </a:moveTo>
                  <a:lnTo>
                    <a:pt x="504631" y="48356"/>
                  </a:lnTo>
                </a:path>
                <a:path w="1431925" h="124459">
                  <a:moveTo>
                    <a:pt x="630804" y="48356"/>
                  </a:moveTo>
                  <a:lnTo>
                    <a:pt x="639215" y="48356"/>
                  </a:lnTo>
                </a:path>
                <a:path w="1431925" h="124459">
                  <a:moveTo>
                    <a:pt x="738033" y="48356"/>
                  </a:moveTo>
                  <a:lnTo>
                    <a:pt x="746444" y="48356"/>
                  </a:lnTo>
                </a:path>
                <a:path w="1431925" h="124459">
                  <a:moveTo>
                    <a:pt x="771668" y="48356"/>
                  </a:moveTo>
                  <a:lnTo>
                    <a:pt x="780078" y="48356"/>
                  </a:lnTo>
                </a:path>
                <a:path w="1431925" h="124459">
                  <a:moveTo>
                    <a:pt x="801111" y="48356"/>
                  </a:moveTo>
                  <a:lnTo>
                    <a:pt x="809522" y="48356"/>
                  </a:lnTo>
                </a:path>
                <a:path w="1431925" h="124459">
                  <a:moveTo>
                    <a:pt x="944093" y="48356"/>
                  </a:moveTo>
                  <a:lnTo>
                    <a:pt x="950401" y="48356"/>
                  </a:lnTo>
                </a:path>
                <a:path w="1431925" h="124459">
                  <a:moveTo>
                    <a:pt x="1108106" y="48356"/>
                  </a:moveTo>
                  <a:lnTo>
                    <a:pt x="1116517" y="48356"/>
                  </a:lnTo>
                </a:path>
                <a:path w="1431925" h="124459">
                  <a:moveTo>
                    <a:pt x="1244778" y="48356"/>
                  </a:moveTo>
                  <a:lnTo>
                    <a:pt x="1248984" y="48356"/>
                  </a:lnTo>
                </a:path>
                <a:path w="1431925" h="124459">
                  <a:moveTo>
                    <a:pt x="1265794" y="48356"/>
                  </a:moveTo>
                  <a:lnTo>
                    <a:pt x="1272102" y="48356"/>
                  </a:lnTo>
                </a:path>
                <a:path w="1431925" h="124459">
                  <a:moveTo>
                    <a:pt x="1383554" y="48356"/>
                  </a:moveTo>
                  <a:lnTo>
                    <a:pt x="1389862" y="48356"/>
                  </a:lnTo>
                </a:path>
                <a:path w="1431925" h="124459">
                  <a:moveTo>
                    <a:pt x="44154" y="50459"/>
                  </a:moveTo>
                  <a:lnTo>
                    <a:pt x="52565" y="50459"/>
                  </a:lnTo>
                </a:path>
                <a:path w="1431925" h="124459">
                  <a:moveTo>
                    <a:pt x="86208" y="50459"/>
                  </a:moveTo>
                  <a:lnTo>
                    <a:pt x="94618" y="50459"/>
                  </a:lnTo>
                </a:path>
                <a:path w="1431925" h="124459">
                  <a:moveTo>
                    <a:pt x="130364" y="50459"/>
                  </a:moveTo>
                  <a:lnTo>
                    <a:pt x="138775" y="50459"/>
                  </a:lnTo>
                </a:path>
                <a:path w="1431925" h="124459">
                  <a:moveTo>
                    <a:pt x="298577" y="50459"/>
                  </a:moveTo>
                  <a:lnTo>
                    <a:pt x="302782" y="50459"/>
                  </a:lnTo>
                </a:path>
                <a:path w="1431925" h="124459">
                  <a:moveTo>
                    <a:pt x="334322" y="50459"/>
                  </a:moveTo>
                  <a:lnTo>
                    <a:pt x="338528" y="50459"/>
                  </a:lnTo>
                </a:path>
                <a:path w="1431925" h="124459">
                  <a:moveTo>
                    <a:pt x="374270" y="50459"/>
                  </a:moveTo>
                  <a:lnTo>
                    <a:pt x="378475" y="50459"/>
                  </a:lnTo>
                </a:path>
                <a:path w="1431925" h="124459">
                  <a:moveTo>
                    <a:pt x="498323" y="50459"/>
                  </a:moveTo>
                  <a:lnTo>
                    <a:pt x="504631" y="50459"/>
                  </a:lnTo>
                </a:path>
                <a:path w="1431925" h="124459">
                  <a:moveTo>
                    <a:pt x="630804" y="50459"/>
                  </a:moveTo>
                  <a:lnTo>
                    <a:pt x="639215" y="50459"/>
                  </a:lnTo>
                </a:path>
                <a:path w="1431925" h="124459">
                  <a:moveTo>
                    <a:pt x="735930" y="50459"/>
                  </a:moveTo>
                  <a:lnTo>
                    <a:pt x="746443" y="50459"/>
                  </a:lnTo>
                </a:path>
                <a:path w="1431925" h="124459">
                  <a:moveTo>
                    <a:pt x="771668" y="50459"/>
                  </a:moveTo>
                  <a:lnTo>
                    <a:pt x="780078" y="50459"/>
                  </a:lnTo>
                </a:path>
                <a:path w="1431925" h="124459">
                  <a:moveTo>
                    <a:pt x="803215" y="50459"/>
                  </a:moveTo>
                  <a:lnTo>
                    <a:pt x="811625" y="50459"/>
                  </a:lnTo>
                </a:path>
                <a:path w="1431925" h="124459">
                  <a:moveTo>
                    <a:pt x="944093" y="50459"/>
                  </a:moveTo>
                  <a:lnTo>
                    <a:pt x="950401" y="50459"/>
                  </a:lnTo>
                </a:path>
                <a:path w="1431925" h="124459">
                  <a:moveTo>
                    <a:pt x="1108106" y="50459"/>
                  </a:moveTo>
                  <a:lnTo>
                    <a:pt x="1116517" y="50459"/>
                  </a:lnTo>
                </a:path>
                <a:path w="1431925" h="124459">
                  <a:moveTo>
                    <a:pt x="1242675" y="50459"/>
                  </a:moveTo>
                  <a:lnTo>
                    <a:pt x="1248983" y="50459"/>
                  </a:lnTo>
                </a:path>
                <a:path w="1431925" h="124459">
                  <a:moveTo>
                    <a:pt x="1267897" y="50459"/>
                  </a:moveTo>
                  <a:lnTo>
                    <a:pt x="1276308" y="50459"/>
                  </a:lnTo>
                </a:path>
                <a:path w="1431925" h="124459">
                  <a:moveTo>
                    <a:pt x="1383554" y="50459"/>
                  </a:moveTo>
                  <a:lnTo>
                    <a:pt x="1389862" y="50459"/>
                  </a:lnTo>
                </a:path>
                <a:path w="1431925" h="124459">
                  <a:moveTo>
                    <a:pt x="44154" y="52562"/>
                  </a:moveTo>
                  <a:lnTo>
                    <a:pt x="50462" y="52562"/>
                  </a:lnTo>
                </a:path>
                <a:path w="1431925" h="124459">
                  <a:moveTo>
                    <a:pt x="86208" y="52562"/>
                  </a:moveTo>
                  <a:lnTo>
                    <a:pt x="94618" y="52562"/>
                  </a:lnTo>
                </a:path>
                <a:path w="1431925" h="124459">
                  <a:moveTo>
                    <a:pt x="130364" y="52562"/>
                  </a:moveTo>
                  <a:lnTo>
                    <a:pt x="138775" y="52562"/>
                  </a:lnTo>
                </a:path>
                <a:path w="1431925" h="124459">
                  <a:moveTo>
                    <a:pt x="294371" y="52562"/>
                  </a:moveTo>
                  <a:lnTo>
                    <a:pt x="302781" y="52562"/>
                  </a:lnTo>
                </a:path>
                <a:path w="1431925" h="124459">
                  <a:moveTo>
                    <a:pt x="334322" y="52562"/>
                  </a:moveTo>
                  <a:lnTo>
                    <a:pt x="338528" y="52562"/>
                  </a:lnTo>
                </a:path>
                <a:path w="1431925" h="124459">
                  <a:moveTo>
                    <a:pt x="374270" y="52562"/>
                  </a:moveTo>
                  <a:lnTo>
                    <a:pt x="378475" y="52562"/>
                  </a:lnTo>
                </a:path>
                <a:path w="1431925" h="124459">
                  <a:moveTo>
                    <a:pt x="498323" y="52562"/>
                  </a:moveTo>
                  <a:lnTo>
                    <a:pt x="504631" y="52562"/>
                  </a:lnTo>
                </a:path>
                <a:path w="1431925" h="124459">
                  <a:moveTo>
                    <a:pt x="630804" y="52562"/>
                  </a:moveTo>
                  <a:lnTo>
                    <a:pt x="639215" y="52562"/>
                  </a:lnTo>
                </a:path>
                <a:path w="1431925" h="124459">
                  <a:moveTo>
                    <a:pt x="735930" y="52562"/>
                  </a:moveTo>
                  <a:lnTo>
                    <a:pt x="744341" y="52562"/>
                  </a:lnTo>
                </a:path>
                <a:path w="1431925" h="124459">
                  <a:moveTo>
                    <a:pt x="771668" y="52562"/>
                  </a:moveTo>
                  <a:lnTo>
                    <a:pt x="780078" y="52562"/>
                  </a:lnTo>
                </a:path>
                <a:path w="1431925" h="124459">
                  <a:moveTo>
                    <a:pt x="803215" y="52562"/>
                  </a:moveTo>
                  <a:lnTo>
                    <a:pt x="811625" y="52562"/>
                  </a:lnTo>
                </a:path>
                <a:path w="1431925" h="124459">
                  <a:moveTo>
                    <a:pt x="944093" y="52562"/>
                  </a:moveTo>
                  <a:lnTo>
                    <a:pt x="950401" y="52562"/>
                  </a:lnTo>
                </a:path>
                <a:path w="1431925" h="124459">
                  <a:moveTo>
                    <a:pt x="1108106" y="52562"/>
                  </a:moveTo>
                  <a:lnTo>
                    <a:pt x="1116517" y="52562"/>
                  </a:lnTo>
                </a:path>
                <a:path w="1431925" h="124459">
                  <a:moveTo>
                    <a:pt x="1242675" y="52562"/>
                  </a:moveTo>
                  <a:lnTo>
                    <a:pt x="1248983" y="52562"/>
                  </a:lnTo>
                </a:path>
                <a:path w="1431925" h="124459">
                  <a:moveTo>
                    <a:pt x="1267897" y="52562"/>
                  </a:moveTo>
                  <a:lnTo>
                    <a:pt x="1276308" y="52562"/>
                  </a:lnTo>
                </a:path>
                <a:path w="1431925" h="124459">
                  <a:moveTo>
                    <a:pt x="1383554" y="52562"/>
                  </a:moveTo>
                  <a:lnTo>
                    <a:pt x="1389862" y="52562"/>
                  </a:lnTo>
                </a:path>
                <a:path w="1431925" h="124459">
                  <a:moveTo>
                    <a:pt x="42053" y="54665"/>
                  </a:moveTo>
                  <a:lnTo>
                    <a:pt x="50463" y="54665"/>
                  </a:lnTo>
                </a:path>
                <a:path w="1431925" h="124459">
                  <a:moveTo>
                    <a:pt x="86208" y="54665"/>
                  </a:moveTo>
                  <a:lnTo>
                    <a:pt x="94618" y="54665"/>
                  </a:lnTo>
                </a:path>
                <a:path w="1431925" h="124459">
                  <a:moveTo>
                    <a:pt x="132467" y="54665"/>
                  </a:moveTo>
                  <a:lnTo>
                    <a:pt x="140878" y="54665"/>
                  </a:lnTo>
                </a:path>
                <a:path w="1431925" h="124459">
                  <a:moveTo>
                    <a:pt x="294371" y="54665"/>
                  </a:moveTo>
                  <a:lnTo>
                    <a:pt x="300679" y="54665"/>
                  </a:lnTo>
                </a:path>
                <a:path w="1431925" h="124459">
                  <a:moveTo>
                    <a:pt x="334322" y="54665"/>
                  </a:moveTo>
                  <a:lnTo>
                    <a:pt x="338528" y="54665"/>
                  </a:lnTo>
                </a:path>
                <a:path w="1431925" h="124459">
                  <a:moveTo>
                    <a:pt x="374270" y="54665"/>
                  </a:moveTo>
                  <a:lnTo>
                    <a:pt x="380577" y="54665"/>
                  </a:lnTo>
                </a:path>
                <a:path w="1431925" h="124459">
                  <a:moveTo>
                    <a:pt x="498323" y="54665"/>
                  </a:moveTo>
                  <a:lnTo>
                    <a:pt x="504631" y="54665"/>
                  </a:lnTo>
                </a:path>
                <a:path w="1431925" h="124459">
                  <a:moveTo>
                    <a:pt x="630804" y="54665"/>
                  </a:moveTo>
                  <a:lnTo>
                    <a:pt x="639215" y="54665"/>
                  </a:lnTo>
                </a:path>
                <a:path w="1431925" h="124459">
                  <a:moveTo>
                    <a:pt x="733827" y="54665"/>
                  </a:moveTo>
                  <a:lnTo>
                    <a:pt x="740135" y="54665"/>
                  </a:lnTo>
                </a:path>
                <a:path w="1431925" h="124459">
                  <a:moveTo>
                    <a:pt x="771668" y="54665"/>
                  </a:moveTo>
                  <a:lnTo>
                    <a:pt x="780078" y="54665"/>
                  </a:lnTo>
                </a:path>
                <a:path w="1431925" h="124459">
                  <a:moveTo>
                    <a:pt x="805318" y="54665"/>
                  </a:moveTo>
                  <a:lnTo>
                    <a:pt x="813728" y="54665"/>
                  </a:lnTo>
                </a:path>
                <a:path w="1431925" h="124459">
                  <a:moveTo>
                    <a:pt x="944093" y="54665"/>
                  </a:moveTo>
                  <a:lnTo>
                    <a:pt x="950401" y="54665"/>
                  </a:lnTo>
                </a:path>
                <a:path w="1431925" h="124459">
                  <a:moveTo>
                    <a:pt x="1108106" y="54665"/>
                  </a:moveTo>
                  <a:lnTo>
                    <a:pt x="1116517" y="54665"/>
                  </a:lnTo>
                </a:path>
                <a:path w="1431925" h="124459">
                  <a:moveTo>
                    <a:pt x="1242675" y="54665"/>
                  </a:moveTo>
                  <a:lnTo>
                    <a:pt x="1246881" y="54665"/>
                  </a:lnTo>
                </a:path>
                <a:path w="1431925" h="124459">
                  <a:moveTo>
                    <a:pt x="1267897" y="54665"/>
                  </a:moveTo>
                  <a:lnTo>
                    <a:pt x="1276308" y="54665"/>
                  </a:lnTo>
                </a:path>
                <a:path w="1431925" h="124459">
                  <a:moveTo>
                    <a:pt x="1383554" y="54665"/>
                  </a:moveTo>
                  <a:lnTo>
                    <a:pt x="1389862" y="54665"/>
                  </a:lnTo>
                </a:path>
                <a:path w="1431925" h="124459">
                  <a:moveTo>
                    <a:pt x="42053" y="56768"/>
                  </a:moveTo>
                  <a:lnTo>
                    <a:pt x="48361" y="56768"/>
                  </a:lnTo>
                </a:path>
                <a:path w="1431925" h="124459">
                  <a:moveTo>
                    <a:pt x="86208" y="56768"/>
                  </a:moveTo>
                  <a:lnTo>
                    <a:pt x="94618" y="56768"/>
                  </a:lnTo>
                </a:path>
                <a:path w="1431925" h="124459">
                  <a:moveTo>
                    <a:pt x="132467" y="56768"/>
                  </a:moveTo>
                  <a:lnTo>
                    <a:pt x="140878" y="56768"/>
                  </a:lnTo>
                </a:path>
                <a:path w="1431925" h="124459">
                  <a:moveTo>
                    <a:pt x="294371" y="56768"/>
                  </a:moveTo>
                  <a:lnTo>
                    <a:pt x="300679" y="56768"/>
                  </a:lnTo>
                </a:path>
                <a:path w="1431925" h="124459">
                  <a:moveTo>
                    <a:pt x="334322" y="56768"/>
                  </a:moveTo>
                  <a:lnTo>
                    <a:pt x="338528" y="56768"/>
                  </a:lnTo>
                </a:path>
                <a:path w="1431925" h="124459">
                  <a:moveTo>
                    <a:pt x="376373" y="56768"/>
                  </a:moveTo>
                  <a:lnTo>
                    <a:pt x="380578" y="56768"/>
                  </a:lnTo>
                </a:path>
                <a:path w="1431925" h="124459">
                  <a:moveTo>
                    <a:pt x="498323" y="56768"/>
                  </a:moveTo>
                  <a:lnTo>
                    <a:pt x="504631" y="56768"/>
                  </a:lnTo>
                </a:path>
                <a:path w="1431925" h="124459">
                  <a:moveTo>
                    <a:pt x="630804" y="56768"/>
                  </a:moveTo>
                  <a:lnTo>
                    <a:pt x="639215" y="56768"/>
                  </a:lnTo>
                </a:path>
                <a:path w="1431925" h="124459">
                  <a:moveTo>
                    <a:pt x="729621" y="56768"/>
                  </a:moveTo>
                  <a:lnTo>
                    <a:pt x="740134" y="56768"/>
                  </a:lnTo>
                </a:path>
                <a:path w="1431925" h="124459">
                  <a:moveTo>
                    <a:pt x="771668" y="56768"/>
                  </a:moveTo>
                  <a:lnTo>
                    <a:pt x="780078" y="56768"/>
                  </a:lnTo>
                </a:path>
                <a:path w="1431925" h="124459">
                  <a:moveTo>
                    <a:pt x="805318" y="56768"/>
                  </a:moveTo>
                  <a:lnTo>
                    <a:pt x="813728" y="56768"/>
                  </a:lnTo>
                </a:path>
                <a:path w="1431925" h="124459">
                  <a:moveTo>
                    <a:pt x="944093" y="56768"/>
                  </a:moveTo>
                  <a:lnTo>
                    <a:pt x="950401" y="56768"/>
                  </a:lnTo>
                </a:path>
                <a:path w="1431925" h="124459">
                  <a:moveTo>
                    <a:pt x="1108106" y="56768"/>
                  </a:moveTo>
                  <a:lnTo>
                    <a:pt x="1116517" y="56768"/>
                  </a:lnTo>
                </a:path>
                <a:path w="1431925" h="124459">
                  <a:moveTo>
                    <a:pt x="1238469" y="56768"/>
                  </a:moveTo>
                  <a:lnTo>
                    <a:pt x="1246880" y="56768"/>
                  </a:lnTo>
                </a:path>
                <a:path w="1431925" h="124459">
                  <a:moveTo>
                    <a:pt x="1267897" y="56768"/>
                  </a:moveTo>
                  <a:lnTo>
                    <a:pt x="1276308" y="56768"/>
                  </a:lnTo>
                </a:path>
                <a:path w="1431925" h="124459">
                  <a:moveTo>
                    <a:pt x="1383554" y="56768"/>
                  </a:moveTo>
                  <a:lnTo>
                    <a:pt x="1389862" y="56768"/>
                  </a:lnTo>
                </a:path>
                <a:path w="1431925" h="124459">
                  <a:moveTo>
                    <a:pt x="42053" y="58872"/>
                  </a:moveTo>
                  <a:lnTo>
                    <a:pt x="48361" y="58872"/>
                  </a:lnTo>
                </a:path>
                <a:path w="1431925" h="124459">
                  <a:moveTo>
                    <a:pt x="86208" y="58872"/>
                  </a:moveTo>
                  <a:lnTo>
                    <a:pt x="94618" y="58872"/>
                  </a:lnTo>
                </a:path>
                <a:path w="1431925" h="124459">
                  <a:moveTo>
                    <a:pt x="132467" y="58872"/>
                  </a:moveTo>
                  <a:lnTo>
                    <a:pt x="140878" y="58872"/>
                  </a:lnTo>
                </a:path>
                <a:path w="1431925" h="124459">
                  <a:moveTo>
                    <a:pt x="294371" y="58872"/>
                  </a:moveTo>
                  <a:lnTo>
                    <a:pt x="300679" y="58872"/>
                  </a:lnTo>
                </a:path>
                <a:path w="1431925" h="124459">
                  <a:moveTo>
                    <a:pt x="334322" y="58872"/>
                  </a:moveTo>
                  <a:lnTo>
                    <a:pt x="338528" y="58872"/>
                  </a:lnTo>
                </a:path>
                <a:path w="1431925" h="124459">
                  <a:moveTo>
                    <a:pt x="376373" y="58872"/>
                  </a:moveTo>
                  <a:lnTo>
                    <a:pt x="380578" y="58872"/>
                  </a:lnTo>
                </a:path>
                <a:path w="1431925" h="124459">
                  <a:moveTo>
                    <a:pt x="498323" y="58872"/>
                  </a:moveTo>
                  <a:lnTo>
                    <a:pt x="504631" y="58872"/>
                  </a:lnTo>
                </a:path>
                <a:path w="1431925" h="124459">
                  <a:moveTo>
                    <a:pt x="630804" y="58872"/>
                  </a:moveTo>
                  <a:lnTo>
                    <a:pt x="639215" y="58872"/>
                  </a:lnTo>
                </a:path>
                <a:path w="1431925" h="124459">
                  <a:moveTo>
                    <a:pt x="729621" y="58872"/>
                  </a:moveTo>
                  <a:lnTo>
                    <a:pt x="740134" y="58872"/>
                  </a:lnTo>
                </a:path>
                <a:path w="1431925" h="124459">
                  <a:moveTo>
                    <a:pt x="771668" y="58872"/>
                  </a:moveTo>
                  <a:lnTo>
                    <a:pt x="780078" y="58872"/>
                  </a:lnTo>
                </a:path>
                <a:path w="1431925" h="124459">
                  <a:moveTo>
                    <a:pt x="805318" y="58872"/>
                  </a:moveTo>
                  <a:lnTo>
                    <a:pt x="813728" y="58872"/>
                  </a:lnTo>
                </a:path>
                <a:path w="1431925" h="124459">
                  <a:moveTo>
                    <a:pt x="944093" y="58872"/>
                  </a:moveTo>
                  <a:lnTo>
                    <a:pt x="950401" y="58872"/>
                  </a:lnTo>
                </a:path>
                <a:path w="1431925" h="124459">
                  <a:moveTo>
                    <a:pt x="1108106" y="58872"/>
                  </a:moveTo>
                  <a:lnTo>
                    <a:pt x="1116517" y="58872"/>
                  </a:lnTo>
                </a:path>
                <a:path w="1431925" h="124459">
                  <a:moveTo>
                    <a:pt x="1238469" y="58872"/>
                  </a:moveTo>
                  <a:lnTo>
                    <a:pt x="1246880" y="58872"/>
                  </a:lnTo>
                </a:path>
                <a:path w="1431925" h="124459">
                  <a:moveTo>
                    <a:pt x="1267897" y="58872"/>
                  </a:moveTo>
                  <a:lnTo>
                    <a:pt x="1276308" y="58872"/>
                  </a:lnTo>
                </a:path>
                <a:path w="1431925" h="124459">
                  <a:moveTo>
                    <a:pt x="1383554" y="58872"/>
                  </a:moveTo>
                  <a:lnTo>
                    <a:pt x="1389862" y="58872"/>
                  </a:lnTo>
                </a:path>
                <a:path w="1431925" h="124459">
                  <a:moveTo>
                    <a:pt x="39950" y="60975"/>
                  </a:moveTo>
                  <a:lnTo>
                    <a:pt x="48360" y="60975"/>
                  </a:lnTo>
                </a:path>
                <a:path w="1431925" h="124459">
                  <a:moveTo>
                    <a:pt x="86208" y="60975"/>
                  </a:moveTo>
                  <a:lnTo>
                    <a:pt x="94618" y="60975"/>
                  </a:lnTo>
                </a:path>
                <a:path w="1431925" h="124459">
                  <a:moveTo>
                    <a:pt x="136672" y="60975"/>
                  </a:moveTo>
                  <a:lnTo>
                    <a:pt x="142980" y="60975"/>
                  </a:lnTo>
                </a:path>
                <a:path w="1431925" h="124459">
                  <a:moveTo>
                    <a:pt x="294371" y="60975"/>
                  </a:moveTo>
                  <a:lnTo>
                    <a:pt x="300679" y="60975"/>
                  </a:lnTo>
                </a:path>
                <a:path w="1431925" h="124459">
                  <a:moveTo>
                    <a:pt x="334322" y="60975"/>
                  </a:moveTo>
                  <a:lnTo>
                    <a:pt x="338528" y="60975"/>
                  </a:lnTo>
                </a:path>
                <a:path w="1431925" h="124459">
                  <a:moveTo>
                    <a:pt x="376373" y="60975"/>
                  </a:moveTo>
                  <a:lnTo>
                    <a:pt x="380578" y="60975"/>
                  </a:lnTo>
                </a:path>
                <a:path w="1431925" h="124459">
                  <a:moveTo>
                    <a:pt x="498323" y="60975"/>
                  </a:moveTo>
                  <a:lnTo>
                    <a:pt x="506734" y="60975"/>
                  </a:lnTo>
                </a:path>
                <a:path w="1431925" h="124459">
                  <a:moveTo>
                    <a:pt x="630804" y="60975"/>
                  </a:moveTo>
                  <a:lnTo>
                    <a:pt x="639215" y="60975"/>
                  </a:lnTo>
                </a:path>
                <a:path w="1431925" h="124459">
                  <a:moveTo>
                    <a:pt x="727517" y="60975"/>
                  </a:moveTo>
                  <a:lnTo>
                    <a:pt x="738031" y="60975"/>
                  </a:lnTo>
                </a:path>
                <a:path w="1431925" h="124459">
                  <a:moveTo>
                    <a:pt x="771668" y="60975"/>
                  </a:moveTo>
                  <a:lnTo>
                    <a:pt x="780078" y="60975"/>
                  </a:lnTo>
                </a:path>
                <a:path w="1431925" h="124459">
                  <a:moveTo>
                    <a:pt x="809524" y="60975"/>
                  </a:moveTo>
                  <a:lnTo>
                    <a:pt x="815832" y="60975"/>
                  </a:lnTo>
                </a:path>
                <a:path w="1431925" h="124459">
                  <a:moveTo>
                    <a:pt x="944093" y="60975"/>
                  </a:moveTo>
                  <a:lnTo>
                    <a:pt x="950401" y="60975"/>
                  </a:lnTo>
                </a:path>
                <a:path w="1431925" h="124459">
                  <a:moveTo>
                    <a:pt x="1108106" y="60975"/>
                  </a:moveTo>
                  <a:lnTo>
                    <a:pt x="1116517" y="60975"/>
                  </a:lnTo>
                </a:path>
                <a:path w="1431925" h="124459">
                  <a:moveTo>
                    <a:pt x="1238469" y="60975"/>
                  </a:moveTo>
                  <a:lnTo>
                    <a:pt x="1246880" y="60975"/>
                  </a:lnTo>
                </a:path>
                <a:path w="1431925" h="124459">
                  <a:moveTo>
                    <a:pt x="1270001" y="60975"/>
                  </a:moveTo>
                  <a:lnTo>
                    <a:pt x="1278411" y="60975"/>
                  </a:lnTo>
                </a:path>
                <a:path w="1431925" h="124459">
                  <a:moveTo>
                    <a:pt x="1383554" y="60975"/>
                  </a:moveTo>
                  <a:lnTo>
                    <a:pt x="1389862" y="60975"/>
                  </a:lnTo>
                </a:path>
                <a:path w="1431925" h="124459">
                  <a:moveTo>
                    <a:pt x="39950" y="63078"/>
                  </a:moveTo>
                  <a:lnTo>
                    <a:pt x="44155" y="63078"/>
                  </a:lnTo>
                </a:path>
                <a:path w="1431925" h="124459">
                  <a:moveTo>
                    <a:pt x="86208" y="63078"/>
                  </a:moveTo>
                  <a:lnTo>
                    <a:pt x="94618" y="63078"/>
                  </a:lnTo>
                </a:path>
                <a:path w="1431925" h="124459">
                  <a:moveTo>
                    <a:pt x="136672" y="63078"/>
                  </a:moveTo>
                  <a:lnTo>
                    <a:pt x="142980" y="63078"/>
                  </a:lnTo>
                </a:path>
                <a:path w="1431925" h="124459">
                  <a:moveTo>
                    <a:pt x="292269" y="63078"/>
                  </a:moveTo>
                  <a:lnTo>
                    <a:pt x="298577" y="63078"/>
                  </a:lnTo>
                </a:path>
                <a:path w="1431925" h="124459">
                  <a:moveTo>
                    <a:pt x="334322" y="63078"/>
                  </a:moveTo>
                  <a:lnTo>
                    <a:pt x="338528" y="63078"/>
                  </a:lnTo>
                </a:path>
                <a:path w="1431925" h="124459">
                  <a:moveTo>
                    <a:pt x="376373" y="63078"/>
                  </a:moveTo>
                  <a:lnTo>
                    <a:pt x="384783" y="63078"/>
                  </a:lnTo>
                </a:path>
                <a:path w="1431925" h="124459">
                  <a:moveTo>
                    <a:pt x="498323" y="63078"/>
                  </a:moveTo>
                  <a:lnTo>
                    <a:pt x="506734" y="63078"/>
                  </a:lnTo>
                </a:path>
                <a:path w="1431925" h="124459">
                  <a:moveTo>
                    <a:pt x="630804" y="63078"/>
                  </a:moveTo>
                  <a:lnTo>
                    <a:pt x="639215" y="63078"/>
                  </a:lnTo>
                </a:path>
                <a:path w="1431925" h="124459">
                  <a:moveTo>
                    <a:pt x="727517" y="63078"/>
                  </a:moveTo>
                  <a:lnTo>
                    <a:pt x="735928" y="63078"/>
                  </a:lnTo>
                </a:path>
                <a:path w="1431925" h="124459">
                  <a:moveTo>
                    <a:pt x="771668" y="63078"/>
                  </a:moveTo>
                  <a:lnTo>
                    <a:pt x="780078" y="63078"/>
                  </a:lnTo>
                </a:path>
                <a:path w="1431925" h="124459">
                  <a:moveTo>
                    <a:pt x="809524" y="63078"/>
                  </a:moveTo>
                  <a:lnTo>
                    <a:pt x="820037" y="63078"/>
                  </a:lnTo>
                </a:path>
                <a:path w="1431925" h="124459">
                  <a:moveTo>
                    <a:pt x="944093" y="63078"/>
                  </a:moveTo>
                  <a:lnTo>
                    <a:pt x="950401" y="63078"/>
                  </a:lnTo>
                </a:path>
                <a:path w="1431925" h="124459">
                  <a:moveTo>
                    <a:pt x="1108106" y="63078"/>
                  </a:moveTo>
                  <a:lnTo>
                    <a:pt x="1116517" y="63078"/>
                  </a:lnTo>
                </a:path>
                <a:path w="1431925" h="124459">
                  <a:moveTo>
                    <a:pt x="1238469" y="63078"/>
                  </a:moveTo>
                  <a:lnTo>
                    <a:pt x="1246880" y="63078"/>
                  </a:lnTo>
                </a:path>
                <a:path w="1431925" h="124459">
                  <a:moveTo>
                    <a:pt x="1270001" y="63078"/>
                  </a:moveTo>
                  <a:lnTo>
                    <a:pt x="1278411" y="63078"/>
                  </a:lnTo>
                </a:path>
                <a:path w="1431925" h="124459">
                  <a:moveTo>
                    <a:pt x="1383554" y="63078"/>
                  </a:moveTo>
                  <a:lnTo>
                    <a:pt x="1389862" y="63078"/>
                  </a:lnTo>
                </a:path>
                <a:path w="1431925" h="124459">
                  <a:moveTo>
                    <a:pt x="39950" y="65181"/>
                  </a:moveTo>
                  <a:lnTo>
                    <a:pt x="44155" y="65181"/>
                  </a:lnTo>
                </a:path>
                <a:path w="1431925" h="124459">
                  <a:moveTo>
                    <a:pt x="86208" y="65181"/>
                  </a:moveTo>
                  <a:lnTo>
                    <a:pt x="94618" y="65181"/>
                  </a:lnTo>
                </a:path>
                <a:path w="1431925" h="124459">
                  <a:moveTo>
                    <a:pt x="138775" y="65181"/>
                  </a:moveTo>
                  <a:lnTo>
                    <a:pt x="147186" y="65181"/>
                  </a:lnTo>
                </a:path>
                <a:path w="1431925" h="124459">
                  <a:moveTo>
                    <a:pt x="292269" y="65181"/>
                  </a:moveTo>
                  <a:lnTo>
                    <a:pt x="298577" y="65181"/>
                  </a:lnTo>
                </a:path>
                <a:path w="1431925" h="124459">
                  <a:moveTo>
                    <a:pt x="334322" y="65181"/>
                  </a:moveTo>
                  <a:lnTo>
                    <a:pt x="338528" y="65181"/>
                  </a:lnTo>
                </a:path>
                <a:path w="1431925" h="124459">
                  <a:moveTo>
                    <a:pt x="378476" y="65181"/>
                  </a:moveTo>
                  <a:lnTo>
                    <a:pt x="384784" y="65181"/>
                  </a:lnTo>
                </a:path>
                <a:path w="1431925" h="124459">
                  <a:moveTo>
                    <a:pt x="498323" y="65181"/>
                  </a:moveTo>
                  <a:lnTo>
                    <a:pt x="506734" y="65181"/>
                  </a:lnTo>
                </a:path>
                <a:path w="1431925" h="124459">
                  <a:moveTo>
                    <a:pt x="630804" y="65181"/>
                  </a:moveTo>
                  <a:lnTo>
                    <a:pt x="639215" y="65181"/>
                  </a:lnTo>
                </a:path>
                <a:path w="1431925" h="124459">
                  <a:moveTo>
                    <a:pt x="725414" y="65181"/>
                  </a:moveTo>
                  <a:lnTo>
                    <a:pt x="733825" y="65181"/>
                  </a:lnTo>
                </a:path>
                <a:path w="1431925" h="124459">
                  <a:moveTo>
                    <a:pt x="771668" y="65181"/>
                  </a:moveTo>
                  <a:lnTo>
                    <a:pt x="780078" y="65181"/>
                  </a:lnTo>
                </a:path>
                <a:path w="1431925" h="124459">
                  <a:moveTo>
                    <a:pt x="811627" y="65181"/>
                  </a:moveTo>
                  <a:lnTo>
                    <a:pt x="820038" y="65181"/>
                  </a:lnTo>
                </a:path>
                <a:path w="1431925" h="124459">
                  <a:moveTo>
                    <a:pt x="944093" y="65181"/>
                  </a:moveTo>
                  <a:lnTo>
                    <a:pt x="950401" y="65181"/>
                  </a:lnTo>
                </a:path>
                <a:path w="1431925" h="124459">
                  <a:moveTo>
                    <a:pt x="1108106" y="65181"/>
                  </a:moveTo>
                  <a:lnTo>
                    <a:pt x="1116517" y="65181"/>
                  </a:lnTo>
                </a:path>
                <a:path w="1431925" h="124459">
                  <a:moveTo>
                    <a:pt x="1238469" y="65181"/>
                  </a:moveTo>
                  <a:lnTo>
                    <a:pt x="1244777" y="65181"/>
                  </a:lnTo>
                </a:path>
                <a:path w="1431925" h="124459">
                  <a:moveTo>
                    <a:pt x="1270001" y="65181"/>
                  </a:moveTo>
                  <a:lnTo>
                    <a:pt x="1278411" y="65181"/>
                  </a:lnTo>
                </a:path>
                <a:path w="1431925" h="124459">
                  <a:moveTo>
                    <a:pt x="1383554" y="65181"/>
                  </a:moveTo>
                  <a:lnTo>
                    <a:pt x="1389862" y="65181"/>
                  </a:lnTo>
                </a:path>
                <a:path w="1431925" h="124459">
                  <a:moveTo>
                    <a:pt x="37847" y="67284"/>
                  </a:moveTo>
                  <a:lnTo>
                    <a:pt x="44154" y="67284"/>
                  </a:lnTo>
                </a:path>
                <a:path w="1431925" h="124459">
                  <a:moveTo>
                    <a:pt x="86208" y="67284"/>
                  </a:moveTo>
                  <a:lnTo>
                    <a:pt x="94618" y="67284"/>
                  </a:lnTo>
                </a:path>
                <a:path w="1431925" h="124459">
                  <a:moveTo>
                    <a:pt x="138775" y="67284"/>
                  </a:moveTo>
                  <a:lnTo>
                    <a:pt x="147186" y="67284"/>
                  </a:lnTo>
                </a:path>
                <a:path w="1431925" h="124459">
                  <a:moveTo>
                    <a:pt x="292269" y="67284"/>
                  </a:moveTo>
                  <a:lnTo>
                    <a:pt x="298577" y="67284"/>
                  </a:lnTo>
                </a:path>
                <a:path w="1431925" h="124459">
                  <a:moveTo>
                    <a:pt x="334322" y="67284"/>
                  </a:moveTo>
                  <a:lnTo>
                    <a:pt x="338528" y="67284"/>
                  </a:lnTo>
                </a:path>
                <a:path w="1431925" h="124459">
                  <a:moveTo>
                    <a:pt x="378476" y="67284"/>
                  </a:moveTo>
                  <a:lnTo>
                    <a:pt x="384784" y="67284"/>
                  </a:lnTo>
                </a:path>
                <a:path w="1431925" h="124459">
                  <a:moveTo>
                    <a:pt x="498323" y="67284"/>
                  </a:moveTo>
                  <a:lnTo>
                    <a:pt x="506734" y="67284"/>
                  </a:lnTo>
                </a:path>
                <a:path w="1431925" h="124459">
                  <a:moveTo>
                    <a:pt x="630804" y="67284"/>
                  </a:moveTo>
                  <a:lnTo>
                    <a:pt x="639215" y="67284"/>
                  </a:lnTo>
                </a:path>
                <a:path w="1431925" h="124459">
                  <a:moveTo>
                    <a:pt x="723311" y="67284"/>
                  </a:moveTo>
                  <a:lnTo>
                    <a:pt x="733825" y="67284"/>
                  </a:lnTo>
                </a:path>
                <a:path w="1431925" h="124459">
                  <a:moveTo>
                    <a:pt x="771668" y="67284"/>
                  </a:moveTo>
                  <a:lnTo>
                    <a:pt x="780078" y="67284"/>
                  </a:lnTo>
                </a:path>
                <a:path w="1431925" h="124459">
                  <a:moveTo>
                    <a:pt x="944093" y="67284"/>
                  </a:moveTo>
                  <a:lnTo>
                    <a:pt x="950401" y="67284"/>
                  </a:lnTo>
                </a:path>
                <a:path w="1431925" h="124459">
                  <a:moveTo>
                    <a:pt x="1108106" y="67284"/>
                  </a:moveTo>
                  <a:lnTo>
                    <a:pt x="1116517" y="67284"/>
                  </a:lnTo>
                </a:path>
                <a:path w="1431925" h="124459">
                  <a:moveTo>
                    <a:pt x="1236366" y="67284"/>
                  </a:moveTo>
                  <a:lnTo>
                    <a:pt x="1244776" y="67284"/>
                  </a:lnTo>
                </a:path>
                <a:path w="1431925" h="124459">
                  <a:moveTo>
                    <a:pt x="1270001" y="67284"/>
                  </a:moveTo>
                  <a:lnTo>
                    <a:pt x="1278411" y="67284"/>
                  </a:lnTo>
                </a:path>
                <a:path w="1431925" h="124459">
                  <a:moveTo>
                    <a:pt x="1383554" y="67284"/>
                  </a:moveTo>
                  <a:lnTo>
                    <a:pt x="1389862" y="67284"/>
                  </a:lnTo>
                </a:path>
                <a:path w="1431925" h="124459">
                  <a:moveTo>
                    <a:pt x="37847" y="69387"/>
                  </a:moveTo>
                  <a:lnTo>
                    <a:pt x="44154" y="69387"/>
                  </a:lnTo>
                </a:path>
                <a:path w="1431925" h="124459">
                  <a:moveTo>
                    <a:pt x="86208" y="69387"/>
                  </a:moveTo>
                  <a:lnTo>
                    <a:pt x="94618" y="69387"/>
                  </a:lnTo>
                </a:path>
                <a:path w="1431925" h="124459">
                  <a:moveTo>
                    <a:pt x="138775" y="69387"/>
                  </a:moveTo>
                  <a:lnTo>
                    <a:pt x="147186" y="69387"/>
                  </a:lnTo>
                </a:path>
                <a:path w="1431925" h="124459">
                  <a:moveTo>
                    <a:pt x="292269" y="69387"/>
                  </a:moveTo>
                  <a:lnTo>
                    <a:pt x="298577" y="69387"/>
                  </a:lnTo>
                </a:path>
                <a:path w="1431925" h="124459">
                  <a:moveTo>
                    <a:pt x="334322" y="69387"/>
                  </a:moveTo>
                  <a:lnTo>
                    <a:pt x="338528" y="69387"/>
                  </a:lnTo>
                </a:path>
                <a:path w="1431925" h="124459">
                  <a:moveTo>
                    <a:pt x="378476" y="69387"/>
                  </a:moveTo>
                  <a:lnTo>
                    <a:pt x="384784" y="69387"/>
                  </a:lnTo>
                </a:path>
                <a:path w="1431925" h="124459">
                  <a:moveTo>
                    <a:pt x="498323" y="69387"/>
                  </a:moveTo>
                  <a:lnTo>
                    <a:pt x="506734" y="69387"/>
                  </a:lnTo>
                </a:path>
                <a:path w="1431925" h="124459">
                  <a:moveTo>
                    <a:pt x="944093" y="69387"/>
                  </a:moveTo>
                  <a:lnTo>
                    <a:pt x="950401" y="69387"/>
                  </a:lnTo>
                </a:path>
                <a:path w="1431925" h="124459">
                  <a:moveTo>
                    <a:pt x="1108106" y="69387"/>
                  </a:moveTo>
                  <a:lnTo>
                    <a:pt x="1116517" y="69387"/>
                  </a:lnTo>
                </a:path>
                <a:path w="1431925" h="124459">
                  <a:moveTo>
                    <a:pt x="1236366" y="69387"/>
                  </a:moveTo>
                  <a:lnTo>
                    <a:pt x="1244776" y="69387"/>
                  </a:lnTo>
                </a:path>
                <a:path w="1431925" h="124459">
                  <a:moveTo>
                    <a:pt x="1270001" y="69387"/>
                  </a:moveTo>
                  <a:lnTo>
                    <a:pt x="1278411" y="69387"/>
                  </a:lnTo>
                </a:path>
                <a:path w="1431925" h="124459">
                  <a:moveTo>
                    <a:pt x="1383554" y="69387"/>
                  </a:moveTo>
                  <a:lnTo>
                    <a:pt x="1389862" y="69387"/>
                  </a:lnTo>
                </a:path>
                <a:path w="1431925" h="124459">
                  <a:moveTo>
                    <a:pt x="37847" y="71490"/>
                  </a:moveTo>
                  <a:lnTo>
                    <a:pt x="42052" y="71490"/>
                  </a:lnTo>
                </a:path>
                <a:path w="1431925" h="124459">
                  <a:moveTo>
                    <a:pt x="86208" y="71490"/>
                  </a:moveTo>
                  <a:lnTo>
                    <a:pt x="94618" y="71490"/>
                  </a:lnTo>
                </a:path>
                <a:path w="1431925" h="124459">
                  <a:moveTo>
                    <a:pt x="140877" y="71490"/>
                  </a:moveTo>
                  <a:lnTo>
                    <a:pt x="149287" y="71490"/>
                  </a:lnTo>
                </a:path>
                <a:path w="1431925" h="124459">
                  <a:moveTo>
                    <a:pt x="290166" y="71490"/>
                  </a:moveTo>
                  <a:lnTo>
                    <a:pt x="294371" y="71490"/>
                  </a:lnTo>
                </a:path>
                <a:path w="1431925" h="124459">
                  <a:moveTo>
                    <a:pt x="334322" y="71490"/>
                  </a:moveTo>
                  <a:lnTo>
                    <a:pt x="338528" y="71490"/>
                  </a:lnTo>
                </a:path>
                <a:path w="1431925" h="124459">
                  <a:moveTo>
                    <a:pt x="378476" y="71490"/>
                  </a:moveTo>
                  <a:lnTo>
                    <a:pt x="384784" y="71490"/>
                  </a:lnTo>
                </a:path>
                <a:path w="1431925" h="124459">
                  <a:moveTo>
                    <a:pt x="498323" y="71490"/>
                  </a:moveTo>
                  <a:lnTo>
                    <a:pt x="506734" y="71490"/>
                  </a:lnTo>
                </a:path>
                <a:path w="1431925" h="124459">
                  <a:moveTo>
                    <a:pt x="944093" y="71490"/>
                  </a:moveTo>
                  <a:lnTo>
                    <a:pt x="950401" y="71490"/>
                  </a:lnTo>
                </a:path>
                <a:path w="1431925" h="124459">
                  <a:moveTo>
                    <a:pt x="1108106" y="71490"/>
                  </a:moveTo>
                  <a:lnTo>
                    <a:pt x="1116517" y="71490"/>
                  </a:lnTo>
                </a:path>
                <a:path w="1431925" h="124459">
                  <a:moveTo>
                    <a:pt x="1236366" y="71490"/>
                  </a:moveTo>
                  <a:lnTo>
                    <a:pt x="1244776" y="71490"/>
                  </a:lnTo>
                </a:path>
                <a:path w="1431925" h="124459">
                  <a:moveTo>
                    <a:pt x="1272104" y="71490"/>
                  </a:moveTo>
                  <a:lnTo>
                    <a:pt x="1280514" y="71490"/>
                  </a:lnTo>
                </a:path>
                <a:path w="1431925" h="124459">
                  <a:moveTo>
                    <a:pt x="1383554" y="71490"/>
                  </a:moveTo>
                  <a:lnTo>
                    <a:pt x="1389862" y="71490"/>
                  </a:lnTo>
                </a:path>
                <a:path w="1431925" h="124459">
                  <a:moveTo>
                    <a:pt x="33642" y="73593"/>
                  </a:moveTo>
                  <a:lnTo>
                    <a:pt x="42052" y="73593"/>
                  </a:lnTo>
                </a:path>
                <a:path w="1431925" h="124459">
                  <a:moveTo>
                    <a:pt x="86208" y="73593"/>
                  </a:moveTo>
                  <a:lnTo>
                    <a:pt x="94618" y="73593"/>
                  </a:lnTo>
                </a:path>
                <a:path w="1431925" h="124459">
                  <a:moveTo>
                    <a:pt x="140877" y="73593"/>
                  </a:moveTo>
                  <a:lnTo>
                    <a:pt x="149287" y="73593"/>
                  </a:lnTo>
                </a:path>
                <a:path w="1431925" h="124459">
                  <a:moveTo>
                    <a:pt x="290166" y="73593"/>
                  </a:moveTo>
                  <a:lnTo>
                    <a:pt x="294371" y="73593"/>
                  </a:lnTo>
                </a:path>
                <a:path w="1431925" h="124459">
                  <a:moveTo>
                    <a:pt x="334322" y="73593"/>
                  </a:moveTo>
                  <a:lnTo>
                    <a:pt x="338528" y="73593"/>
                  </a:lnTo>
                </a:path>
                <a:path w="1431925" h="124459">
                  <a:moveTo>
                    <a:pt x="380579" y="73593"/>
                  </a:moveTo>
                  <a:lnTo>
                    <a:pt x="386887" y="73593"/>
                  </a:lnTo>
                </a:path>
                <a:path w="1431925" h="124459">
                  <a:moveTo>
                    <a:pt x="498323" y="73593"/>
                  </a:moveTo>
                  <a:lnTo>
                    <a:pt x="506734" y="73593"/>
                  </a:lnTo>
                </a:path>
                <a:path w="1431925" h="124459">
                  <a:moveTo>
                    <a:pt x="944093" y="73593"/>
                  </a:moveTo>
                  <a:lnTo>
                    <a:pt x="950401" y="73593"/>
                  </a:lnTo>
                </a:path>
                <a:path w="1431925" h="124459">
                  <a:moveTo>
                    <a:pt x="1108106" y="73593"/>
                  </a:moveTo>
                  <a:lnTo>
                    <a:pt x="1116517" y="73593"/>
                  </a:lnTo>
                </a:path>
                <a:path w="1431925" h="124459">
                  <a:moveTo>
                    <a:pt x="1236366" y="73593"/>
                  </a:moveTo>
                  <a:lnTo>
                    <a:pt x="1242674" y="73593"/>
                  </a:lnTo>
                </a:path>
                <a:path w="1431925" h="124459">
                  <a:moveTo>
                    <a:pt x="1272104" y="73593"/>
                  </a:moveTo>
                  <a:lnTo>
                    <a:pt x="1280514" y="73593"/>
                  </a:lnTo>
                </a:path>
                <a:path w="1431925" h="124459">
                  <a:moveTo>
                    <a:pt x="1383554" y="73593"/>
                  </a:moveTo>
                  <a:lnTo>
                    <a:pt x="1389862" y="73593"/>
                  </a:lnTo>
                </a:path>
                <a:path w="1431925" h="124459">
                  <a:moveTo>
                    <a:pt x="33642" y="75697"/>
                  </a:moveTo>
                  <a:lnTo>
                    <a:pt x="39950" y="75697"/>
                  </a:lnTo>
                </a:path>
                <a:path w="1431925" h="124459">
                  <a:moveTo>
                    <a:pt x="86208" y="75697"/>
                  </a:moveTo>
                  <a:lnTo>
                    <a:pt x="94618" y="75697"/>
                  </a:lnTo>
                </a:path>
                <a:path w="1431925" h="124459">
                  <a:moveTo>
                    <a:pt x="140877" y="75697"/>
                  </a:moveTo>
                  <a:lnTo>
                    <a:pt x="151390" y="75697"/>
                  </a:lnTo>
                </a:path>
                <a:path w="1431925" h="124459">
                  <a:moveTo>
                    <a:pt x="290166" y="75697"/>
                  </a:moveTo>
                  <a:lnTo>
                    <a:pt x="294371" y="75697"/>
                  </a:lnTo>
                </a:path>
                <a:path w="1431925" h="124459">
                  <a:moveTo>
                    <a:pt x="334322" y="75697"/>
                  </a:moveTo>
                  <a:lnTo>
                    <a:pt x="338528" y="75697"/>
                  </a:lnTo>
                </a:path>
                <a:path w="1431925" h="124459">
                  <a:moveTo>
                    <a:pt x="380579" y="75697"/>
                  </a:moveTo>
                  <a:lnTo>
                    <a:pt x="386887" y="75697"/>
                  </a:lnTo>
                </a:path>
                <a:path w="1431925" h="124459">
                  <a:moveTo>
                    <a:pt x="498323" y="75697"/>
                  </a:moveTo>
                  <a:lnTo>
                    <a:pt x="506734" y="75697"/>
                  </a:lnTo>
                </a:path>
                <a:path w="1431925" h="124459">
                  <a:moveTo>
                    <a:pt x="944093" y="75697"/>
                  </a:moveTo>
                  <a:lnTo>
                    <a:pt x="950401" y="75697"/>
                  </a:lnTo>
                </a:path>
                <a:path w="1431925" h="124459">
                  <a:moveTo>
                    <a:pt x="1108106" y="75697"/>
                  </a:moveTo>
                  <a:lnTo>
                    <a:pt x="1116517" y="75697"/>
                  </a:lnTo>
                </a:path>
                <a:path w="1431925" h="124459">
                  <a:moveTo>
                    <a:pt x="1234263" y="75697"/>
                  </a:moveTo>
                  <a:lnTo>
                    <a:pt x="1242673" y="75697"/>
                  </a:lnTo>
                </a:path>
                <a:path w="1431925" h="124459">
                  <a:moveTo>
                    <a:pt x="1272104" y="75697"/>
                  </a:moveTo>
                  <a:lnTo>
                    <a:pt x="1280514" y="75697"/>
                  </a:lnTo>
                </a:path>
                <a:path w="1431925" h="124459">
                  <a:moveTo>
                    <a:pt x="1383554" y="75697"/>
                  </a:moveTo>
                  <a:lnTo>
                    <a:pt x="1389862" y="75697"/>
                  </a:lnTo>
                </a:path>
                <a:path w="1431925" h="124459">
                  <a:moveTo>
                    <a:pt x="31539" y="77800"/>
                  </a:moveTo>
                  <a:lnTo>
                    <a:pt x="39949" y="77800"/>
                  </a:lnTo>
                </a:path>
                <a:path w="1431925" h="124459">
                  <a:moveTo>
                    <a:pt x="86208" y="77800"/>
                  </a:moveTo>
                  <a:lnTo>
                    <a:pt x="94618" y="77800"/>
                  </a:lnTo>
                </a:path>
                <a:path w="1431925" h="124459">
                  <a:moveTo>
                    <a:pt x="142980" y="77800"/>
                  </a:moveTo>
                  <a:lnTo>
                    <a:pt x="151390" y="77800"/>
                  </a:lnTo>
                </a:path>
                <a:path w="1431925" h="124459">
                  <a:moveTo>
                    <a:pt x="288063" y="77800"/>
                  </a:moveTo>
                  <a:lnTo>
                    <a:pt x="292268" y="77800"/>
                  </a:lnTo>
                </a:path>
                <a:path w="1431925" h="124459">
                  <a:moveTo>
                    <a:pt x="334322" y="77800"/>
                  </a:moveTo>
                  <a:lnTo>
                    <a:pt x="338528" y="77800"/>
                  </a:lnTo>
                </a:path>
                <a:path w="1431925" h="124459">
                  <a:moveTo>
                    <a:pt x="380579" y="77800"/>
                  </a:moveTo>
                  <a:lnTo>
                    <a:pt x="386887" y="77800"/>
                  </a:lnTo>
                </a:path>
                <a:path w="1431925" h="124459">
                  <a:moveTo>
                    <a:pt x="498323" y="77800"/>
                  </a:moveTo>
                  <a:lnTo>
                    <a:pt x="506734" y="77800"/>
                  </a:lnTo>
                </a:path>
                <a:path w="1431925" h="124459">
                  <a:moveTo>
                    <a:pt x="944093" y="77800"/>
                  </a:moveTo>
                  <a:lnTo>
                    <a:pt x="950401" y="77800"/>
                  </a:lnTo>
                </a:path>
                <a:path w="1431925" h="124459">
                  <a:moveTo>
                    <a:pt x="1108106" y="77800"/>
                  </a:moveTo>
                  <a:lnTo>
                    <a:pt x="1116517" y="77800"/>
                  </a:lnTo>
                </a:path>
                <a:path w="1431925" h="124459">
                  <a:moveTo>
                    <a:pt x="1234263" y="77800"/>
                  </a:moveTo>
                  <a:lnTo>
                    <a:pt x="1242673" y="77800"/>
                  </a:lnTo>
                </a:path>
                <a:path w="1431925" h="124459">
                  <a:moveTo>
                    <a:pt x="1276310" y="77800"/>
                  </a:moveTo>
                  <a:lnTo>
                    <a:pt x="1282618" y="77800"/>
                  </a:lnTo>
                </a:path>
                <a:path w="1431925" h="124459">
                  <a:moveTo>
                    <a:pt x="1383554" y="77800"/>
                  </a:moveTo>
                  <a:lnTo>
                    <a:pt x="1389862" y="77800"/>
                  </a:lnTo>
                </a:path>
                <a:path w="1431925" h="124459">
                  <a:moveTo>
                    <a:pt x="31539" y="79903"/>
                  </a:moveTo>
                  <a:lnTo>
                    <a:pt x="39949" y="79903"/>
                  </a:lnTo>
                </a:path>
                <a:path w="1431925" h="124459">
                  <a:moveTo>
                    <a:pt x="86208" y="79903"/>
                  </a:moveTo>
                  <a:lnTo>
                    <a:pt x="94618" y="79903"/>
                  </a:lnTo>
                </a:path>
                <a:path w="1431925" h="124459">
                  <a:moveTo>
                    <a:pt x="142980" y="79903"/>
                  </a:moveTo>
                  <a:lnTo>
                    <a:pt x="151390" y="79903"/>
                  </a:lnTo>
                </a:path>
                <a:path w="1431925" h="124459">
                  <a:moveTo>
                    <a:pt x="288063" y="79903"/>
                  </a:moveTo>
                  <a:lnTo>
                    <a:pt x="292268" y="79903"/>
                  </a:lnTo>
                </a:path>
                <a:path w="1431925" h="124459">
                  <a:moveTo>
                    <a:pt x="334322" y="79903"/>
                  </a:moveTo>
                  <a:lnTo>
                    <a:pt x="338528" y="79903"/>
                  </a:lnTo>
                </a:path>
                <a:path w="1431925" h="124459">
                  <a:moveTo>
                    <a:pt x="380579" y="79903"/>
                  </a:moveTo>
                  <a:lnTo>
                    <a:pt x="386887" y="79903"/>
                  </a:lnTo>
                </a:path>
                <a:path w="1431925" h="124459">
                  <a:moveTo>
                    <a:pt x="498323" y="79903"/>
                  </a:moveTo>
                  <a:lnTo>
                    <a:pt x="506734" y="79903"/>
                  </a:lnTo>
                </a:path>
                <a:path w="1431925" h="124459">
                  <a:moveTo>
                    <a:pt x="944093" y="79903"/>
                  </a:moveTo>
                  <a:lnTo>
                    <a:pt x="950401" y="79903"/>
                  </a:lnTo>
                </a:path>
                <a:path w="1431925" h="124459">
                  <a:moveTo>
                    <a:pt x="1108106" y="79903"/>
                  </a:moveTo>
                  <a:lnTo>
                    <a:pt x="1116517" y="79903"/>
                  </a:lnTo>
                </a:path>
                <a:path w="1431925" h="124459">
                  <a:moveTo>
                    <a:pt x="1234263" y="79903"/>
                  </a:moveTo>
                  <a:lnTo>
                    <a:pt x="1242673" y="79903"/>
                  </a:lnTo>
                </a:path>
                <a:path w="1431925" h="124459">
                  <a:moveTo>
                    <a:pt x="1276310" y="79903"/>
                  </a:moveTo>
                  <a:lnTo>
                    <a:pt x="1282618" y="79903"/>
                  </a:lnTo>
                </a:path>
                <a:path w="1431925" h="124459">
                  <a:moveTo>
                    <a:pt x="1383554" y="79903"/>
                  </a:moveTo>
                  <a:lnTo>
                    <a:pt x="1389862" y="79903"/>
                  </a:lnTo>
                </a:path>
                <a:path w="1431925" h="124459">
                  <a:moveTo>
                    <a:pt x="31539" y="82006"/>
                  </a:moveTo>
                  <a:lnTo>
                    <a:pt x="37847" y="82006"/>
                  </a:lnTo>
                </a:path>
                <a:path w="1431925" h="124459">
                  <a:moveTo>
                    <a:pt x="86208" y="82006"/>
                  </a:moveTo>
                  <a:lnTo>
                    <a:pt x="94618" y="82006"/>
                  </a:lnTo>
                </a:path>
                <a:path w="1431925" h="124459">
                  <a:moveTo>
                    <a:pt x="142980" y="82006"/>
                  </a:moveTo>
                  <a:lnTo>
                    <a:pt x="153493" y="82006"/>
                  </a:lnTo>
                </a:path>
                <a:path w="1431925" h="124459">
                  <a:moveTo>
                    <a:pt x="288063" y="82006"/>
                  </a:moveTo>
                  <a:lnTo>
                    <a:pt x="292268" y="82006"/>
                  </a:lnTo>
                </a:path>
                <a:path w="1431925" h="124459">
                  <a:moveTo>
                    <a:pt x="334322" y="82006"/>
                  </a:moveTo>
                  <a:lnTo>
                    <a:pt x="338528" y="82006"/>
                  </a:lnTo>
                </a:path>
                <a:path w="1431925" h="124459">
                  <a:moveTo>
                    <a:pt x="384785" y="82006"/>
                  </a:moveTo>
                  <a:lnTo>
                    <a:pt x="388990" y="82006"/>
                  </a:lnTo>
                </a:path>
                <a:path w="1431925" h="124459">
                  <a:moveTo>
                    <a:pt x="498323" y="82006"/>
                  </a:moveTo>
                  <a:lnTo>
                    <a:pt x="506734" y="82006"/>
                  </a:lnTo>
                </a:path>
                <a:path w="1431925" h="124459">
                  <a:moveTo>
                    <a:pt x="944093" y="82006"/>
                  </a:moveTo>
                  <a:lnTo>
                    <a:pt x="950401" y="82006"/>
                  </a:lnTo>
                </a:path>
                <a:path w="1431925" h="124459">
                  <a:moveTo>
                    <a:pt x="1108106" y="82006"/>
                  </a:moveTo>
                  <a:lnTo>
                    <a:pt x="1116517" y="82006"/>
                  </a:lnTo>
                </a:path>
                <a:path w="1431925" h="124459">
                  <a:moveTo>
                    <a:pt x="1234263" y="82006"/>
                  </a:moveTo>
                  <a:lnTo>
                    <a:pt x="1242673" y="82006"/>
                  </a:lnTo>
                </a:path>
                <a:path w="1431925" h="124459">
                  <a:moveTo>
                    <a:pt x="1276310" y="82006"/>
                  </a:moveTo>
                  <a:lnTo>
                    <a:pt x="1282618" y="82006"/>
                  </a:lnTo>
                </a:path>
                <a:path w="1431925" h="124459">
                  <a:moveTo>
                    <a:pt x="1383554" y="82006"/>
                  </a:moveTo>
                  <a:lnTo>
                    <a:pt x="1389862" y="82006"/>
                  </a:lnTo>
                </a:path>
                <a:path w="1431925" h="124459">
                  <a:moveTo>
                    <a:pt x="31539" y="84109"/>
                  </a:moveTo>
                  <a:lnTo>
                    <a:pt x="37847" y="84109"/>
                  </a:lnTo>
                </a:path>
                <a:path w="1431925" h="124459">
                  <a:moveTo>
                    <a:pt x="86208" y="84109"/>
                  </a:moveTo>
                  <a:lnTo>
                    <a:pt x="94618" y="84109"/>
                  </a:lnTo>
                </a:path>
                <a:path w="1431925" h="124459">
                  <a:moveTo>
                    <a:pt x="147186" y="84109"/>
                  </a:moveTo>
                  <a:lnTo>
                    <a:pt x="153494" y="84109"/>
                  </a:lnTo>
                </a:path>
                <a:path w="1431925" h="124459">
                  <a:moveTo>
                    <a:pt x="288063" y="84109"/>
                  </a:moveTo>
                  <a:lnTo>
                    <a:pt x="292268" y="84109"/>
                  </a:lnTo>
                </a:path>
                <a:path w="1431925" h="124459">
                  <a:moveTo>
                    <a:pt x="334322" y="84109"/>
                  </a:moveTo>
                  <a:lnTo>
                    <a:pt x="338528" y="84109"/>
                  </a:lnTo>
                </a:path>
                <a:path w="1431925" h="124459">
                  <a:moveTo>
                    <a:pt x="384785" y="84109"/>
                  </a:moveTo>
                  <a:lnTo>
                    <a:pt x="388990" y="84109"/>
                  </a:lnTo>
                </a:path>
                <a:path w="1431925" h="124459">
                  <a:moveTo>
                    <a:pt x="498323" y="84109"/>
                  </a:moveTo>
                  <a:lnTo>
                    <a:pt x="506734" y="84109"/>
                  </a:lnTo>
                </a:path>
                <a:path w="1431925" h="124459">
                  <a:moveTo>
                    <a:pt x="944093" y="84109"/>
                  </a:moveTo>
                  <a:lnTo>
                    <a:pt x="950401" y="84109"/>
                  </a:lnTo>
                </a:path>
                <a:path w="1431925" h="124459">
                  <a:moveTo>
                    <a:pt x="1108106" y="84109"/>
                  </a:moveTo>
                  <a:lnTo>
                    <a:pt x="1116517" y="84109"/>
                  </a:lnTo>
                </a:path>
                <a:path w="1431925" h="124459">
                  <a:moveTo>
                    <a:pt x="1234263" y="84109"/>
                  </a:moveTo>
                  <a:lnTo>
                    <a:pt x="1238468" y="84109"/>
                  </a:lnTo>
                </a:path>
                <a:path w="1431925" h="124459">
                  <a:moveTo>
                    <a:pt x="1276310" y="84109"/>
                  </a:moveTo>
                  <a:lnTo>
                    <a:pt x="1282618" y="84109"/>
                  </a:lnTo>
                </a:path>
                <a:path w="1431925" h="124459">
                  <a:moveTo>
                    <a:pt x="1383554" y="84109"/>
                  </a:moveTo>
                  <a:lnTo>
                    <a:pt x="1389862" y="84109"/>
                  </a:lnTo>
                </a:path>
                <a:path w="1431925" h="124459">
                  <a:moveTo>
                    <a:pt x="29437" y="86212"/>
                  </a:moveTo>
                  <a:lnTo>
                    <a:pt x="37848" y="86212"/>
                  </a:lnTo>
                </a:path>
                <a:path w="1431925" h="124459">
                  <a:moveTo>
                    <a:pt x="86208" y="86212"/>
                  </a:moveTo>
                  <a:lnTo>
                    <a:pt x="94618" y="86212"/>
                  </a:lnTo>
                </a:path>
                <a:path w="1431925" h="124459">
                  <a:moveTo>
                    <a:pt x="147186" y="86212"/>
                  </a:moveTo>
                  <a:lnTo>
                    <a:pt x="157699" y="86212"/>
                  </a:lnTo>
                </a:path>
                <a:path w="1431925" h="124459">
                  <a:moveTo>
                    <a:pt x="283858" y="86212"/>
                  </a:moveTo>
                  <a:lnTo>
                    <a:pt x="290166" y="86212"/>
                  </a:lnTo>
                </a:path>
                <a:path w="1431925" h="124459">
                  <a:moveTo>
                    <a:pt x="334322" y="86212"/>
                  </a:moveTo>
                  <a:lnTo>
                    <a:pt x="338528" y="86212"/>
                  </a:lnTo>
                </a:path>
                <a:path w="1431925" h="124459">
                  <a:moveTo>
                    <a:pt x="384785" y="86212"/>
                  </a:moveTo>
                  <a:lnTo>
                    <a:pt x="388990" y="86212"/>
                  </a:lnTo>
                </a:path>
                <a:path w="1431925" h="124459">
                  <a:moveTo>
                    <a:pt x="498323" y="86212"/>
                  </a:moveTo>
                  <a:lnTo>
                    <a:pt x="506734" y="86212"/>
                  </a:lnTo>
                </a:path>
                <a:path w="1431925" h="124459">
                  <a:moveTo>
                    <a:pt x="944093" y="86212"/>
                  </a:moveTo>
                  <a:lnTo>
                    <a:pt x="950401" y="86212"/>
                  </a:lnTo>
                </a:path>
                <a:path w="1431925" h="124459">
                  <a:moveTo>
                    <a:pt x="1108106" y="86212"/>
                  </a:moveTo>
                  <a:lnTo>
                    <a:pt x="1116517" y="86212"/>
                  </a:lnTo>
                </a:path>
                <a:path w="1431925" h="124459">
                  <a:moveTo>
                    <a:pt x="1232160" y="86212"/>
                  </a:moveTo>
                  <a:lnTo>
                    <a:pt x="1238468" y="86212"/>
                  </a:lnTo>
                </a:path>
                <a:path w="1431925" h="124459">
                  <a:moveTo>
                    <a:pt x="1276310" y="86212"/>
                  </a:moveTo>
                  <a:lnTo>
                    <a:pt x="1282618" y="86212"/>
                  </a:lnTo>
                </a:path>
                <a:path w="1431925" h="124459">
                  <a:moveTo>
                    <a:pt x="1383554" y="86212"/>
                  </a:moveTo>
                  <a:lnTo>
                    <a:pt x="1389862" y="86212"/>
                  </a:lnTo>
                </a:path>
                <a:path w="1431925" h="124459">
                  <a:moveTo>
                    <a:pt x="29437" y="88315"/>
                  </a:moveTo>
                  <a:lnTo>
                    <a:pt x="33642" y="88315"/>
                  </a:lnTo>
                </a:path>
                <a:path w="1431925" h="124459">
                  <a:moveTo>
                    <a:pt x="86208" y="88315"/>
                  </a:moveTo>
                  <a:lnTo>
                    <a:pt x="94618" y="88315"/>
                  </a:lnTo>
                </a:path>
                <a:path w="1431925" h="124459">
                  <a:moveTo>
                    <a:pt x="149287" y="88315"/>
                  </a:moveTo>
                  <a:lnTo>
                    <a:pt x="157698" y="88315"/>
                  </a:lnTo>
                </a:path>
                <a:path w="1431925" h="124459">
                  <a:moveTo>
                    <a:pt x="283858" y="88315"/>
                  </a:moveTo>
                  <a:lnTo>
                    <a:pt x="290166" y="88315"/>
                  </a:lnTo>
                </a:path>
                <a:path w="1431925" h="124459">
                  <a:moveTo>
                    <a:pt x="334322" y="88315"/>
                  </a:moveTo>
                  <a:lnTo>
                    <a:pt x="338528" y="88315"/>
                  </a:lnTo>
                </a:path>
                <a:path w="1431925" h="124459">
                  <a:moveTo>
                    <a:pt x="386888" y="88315"/>
                  </a:moveTo>
                  <a:lnTo>
                    <a:pt x="391094" y="88315"/>
                  </a:lnTo>
                </a:path>
                <a:path w="1431925" h="124459">
                  <a:moveTo>
                    <a:pt x="498323" y="88315"/>
                  </a:moveTo>
                  <a:lnTo>
                    <a:pt x="506734" y="88315"/>
                  </a:lnTo>
                </a:path>
                <a:path w="1431925" h="124459">
                  <a:moveTo>
                    <a:pt x="944093" y="88315"/>
                  </a:moveTo>
                  <a:lnTo>
                    <a:pt x="950401" y="88315"/>
                  </a:lnTo>
                </a:path>
                <a:path w="1431925" h="124459">
                  <a:moveTo>
                    <a:pt x="1108106" y="88315"/>
                  </a:moveTo>
                  <a:lnTo>
                    <a:pt x="1116517" y="88315"/>
                  </a:lnTo>
                </a:path>
                <a:path w="1431925" h="124459">
                  <a:moveTo>
                    <a:pt x="1232160" y="88315"/>
                  </a:moveTo>
                  <a:lnTo>
                    <a:pt x="1238468" y="88315"/>
                  </a:lnTo>
                </a:path>
                <a:path w="1431925" h="124459">
                  <a:moveTo>
                    <a:pt x="1278413" y="88315"/>
                  </a:moveTo>
                  <a:lnTo>
                    <a:pt x="1286824" y="88315"/>
                  </a:lnTo>
                </a:path>
                <a:path w="1431925" h="124459">
                  <a:moveTo>
                    <a:pt x="1383554" y="88315"/>
                  </a:moveTo>
                  <a:lnTo>
                    <a:pt x="1389862" y="88315"/>
                  </a:lnTo>
                </a:path>
                <a:path w="1431925" h="124459">
                  <a:moveTo>
                    <a:pt x="29437" y="90418"/>
                  </a:moveTo>
                  <a:lnTo>
                    <a:pt x="33642" y="90418"/>
                  </a:lnTo>
                </a:path>
                <a:path w="1431925" h="124459">
                  <a:moveTo>
                    <a:pt x="86208" y="90418"/>
                  </a:moveTo>
                  <a:lnTo>
                    <a:pt x="94618" y="90418"/>
                  </a:lnTo>
                </a:path>
                <a:path w="1431925" h="124459">
                  <a:moveTo>
                    <a:pt x="149287" y="90418"/>
                  </a:moveTo>
                  <a:lnTo>
                    <a:pt x="157698" y="90418"/>
                  </a:lnTo>
                </a:path>
                <a:path w="1431925" h="124459">
                  <a:moveTo>
                    <a:pt x="283858" y="90418"/>
                  </a:moveTo>
                  <a:lnTo>
                    <a:pt x="290166" y="90418"/>
                  </a:lnTo>
                </a:path>
                <a:path w="1431925" h="124459">
                  <a:moveTo>
                    <a:pt x="334322" y="90418"/>
                  </a:moveTo>
                  <a:lnTo>
                    <a:pt x="338528" y="90418"/>
                  </a:lnTo>
                </a:path>
                <a:path w="1431925" h="124459">
                  <a:moveTo>
                    <a:pt x="386888" y="90418"/>
                  </a:moveTo>
                  <a:lnTo>
                    <a:pt x="391094" y="90418"/>
                  </a:lnTo>
                </a:path>
                <a:path w="1431925" h="124459">
                  <a:moveTo>
                    <a:pt x="498323" y="90418"/>
                  </a:moveTo>
                  <a:lnTo>
                    <a:pt x="506734" y="90418"/>
                  </a:lnTo>
                </a:path>
                <a:path w="1431925" h="124459">
                  <a:moveTo>
                    <a:pt x="944093" y="90418"/>
                  </a:moveTo>
                  <a:lnTo>
                    <a:pt x="950401" y="90418"/>
                  </a:lnTo>
                </a:path>
                <a:path w="1431925" h="124459">
                  <a:moveTo>
                    <a:pt x="1108106" y="90418"/>
                  </a:moveTo>
                  <a:lnTo>
                    <a:pt x="1116517" y="90418"/>
                  </a:lnTo>
                </a:path>
                <a:path w="1431925" h="124459">
                  <a:moveTo>
                    <a:pt x="1232160" y="90418"/>
                  </a:moveTo>
                  <a:lnTo>
                    <a:pt x="1238468" y="90418"/>
                  </a:lnTo>
                </a:path>
                <a:path w="1431925" h="124459">
                  <a:moveTo>
                    <a:pt x="1278413" y="90418"/>
                  </a:moveTo>
                  <a:lnTo>
                    <a:pt x="1286824" y="90418"/>
                  </a:lnTo>
                </a:path>
                <a:path w="1431925" h="124459">
                  <a:moveTo>
                    <a:pt x="1383554" y="90418"/>
                  </a:moveTo>
                  <a:lnTo>
                    <a:pt x="1389862" y="90418"/>
                  </a:lnTo>
                </a:path>
                <a:path w="1431925" h="124459">
                  <a:moveTo>
                    <a:pt x="27334" y="92522"/>
                  </a:moveTo>
                  <a:lnTo>
                    <a:pt x="33642" y="92522"/>
                  </a:lnTo>
                </a:path>
                <a:path w="1431925" h="124459">
                  <a:moveTo>
                    <a:pt x="86208" y="92522"/>
                  </a:moveTo>
                  <a:lnTo>
                    <a:pt x="94618" y="92522"/>
                  </a:lnTo>
                </a:path>
                <a:path w="1431925" h="124459">
                  <a:moveTo>
                    <a:pt x="149287" y="92522"/>
                  </a:moveTo>
                  <a:lnTo>
                    <a:pt x="159801" y="92522"/>
                  </a:lnTo>
                </a:path>
                <a:path w="1431925" h="124459">
                  <a:moveTo>
                    <a:pt x="283858" y="92522"/>
                  </a:moveTo>
                  <a:lnTo>
                    <a:pt x="290166" y="92522"/>
                  </a:lnTo>
                </a:path>
                <a:path w="1431925" h="124459">
                  <a:moveTo>
                    <a:pt x="334322" y="92522"/>
                  </a:moveTo>
                  <a:lnTo>
                    <a:pt x="338528" y="92522"/>
                  </a:lnTo>
                </a:path>
                <a:path w="1431925" h="124459">
                  <a:moveTo>
                    <a:pt x="386888" y="92522"/>
                  </a:moveTo>
                  <a:lnTo>
                    <a:pt x="391094" y="92522"/>
                  </a:lnTo>
                </a:path>
                <a:path w="1431925" h="124459">
                  <a:moveTo>
                    <a:pt x="498323" y="92522"/>
                  </a:moveTo>
                  <a:lnTo>
                    <a:pt x="506734" y="92522"/>
                  </a:lnTo>
                </a:path>
                <a:path w="1431925" h="124459">
                  <a:moveTo>
                    <a:pt x="944093" y="92522"/>
                  </a:moveTo>
                  <a:lnTo>
                    <a:pt x="950401" y="92522"/>
                  </a:lnTo>
                </a:path>
                <a:path w="1431925" h="124459">
                  <a:moveTo>
                    <a:pt x="1108106" y="92522"/>
                  </a:moveTo>
                  <a:lnTo>
                    <a:pt x="1116517" y="92522"/>
                  </a:lnTo>
                </a:path>
                <a:path w="1431925" h="124459">
                  <a:moveTo>
                    <a:pt x="1232160" y="92522"/>
                  </a:moveTo>
                  <a:lnTo>
                    <a:pt x="1236365" y="92522"/>
                  </a:lnTo>
                </a:path>
                <a:path w="1431925" h="124459">
                  <a:moveTo>
                    <a:pt x="1278413" y="92522"/>
                  </a:moveTo>
                  <a:lnTo>
                    <a:pt x="1286824" y="92522"/>
                  </a:lnTo>
                </a:path>
                <a:path w="1431925" h="124459">
                  <a:moveTo>
                    <a:pt x="1383554" y="92522"/>
                  </a:moveTo>
                  <a:lnTo>
                    <a:pt x="1389862" y="92522"/>
                  </a:lnTo>
                </a:path>
                <a:path w="1431925" h="124459">
                  <a:moveTo>
                    <a:pt x="27334" y="94625"/>
                  </a:moveTo>
                  <a:lnTo>
                    <a:pt x="31539" y="94625"/>
                  </a:lnTo>
                </a:path>
                <a:path w="1431925" h="124459">
                  <a:moveTo>
                    <a:pt x="86208" y="94625"/>
                  </a:moveTo>
                  <a:lnTo>
                    <a:pt x="94618" y="94625"/>
                  </a:lnTo>
                </a:path>
                <a:path w="1431925" h="124459">
                  <a:moveTo>
                    <a:pt x="151391" y="94625"/>
                  </a:moveTo>
                  <a:lnTo>
                    <a:pt x="159801" y="94625"/>
                  </a:lnTo>
                </a:path>
                <a:path w="1431925" h="124459">
                  <a:moveTo>
                    <a:pt x="281755" y="94625"/>
                  </a:moveTo>
                  <a:lnTo>
                    <a:pt x="288063" y="94625"/>
                  </a:lnTo>
                </a:path>
                <a:path w="1431925" h="124459">
                  <a:moveTo>
                    <a:pt x="334322" y="94625"/>
                  </a:moveTo>
                  <a:lnTo>
                    <a:pt x="338528" y="94625"/>
                  </a:lnTo>
                </a:path>
                <a:path w="1431925" h="124459">
                  <a:moveTo>
                    <a:pt x="386888" y="94625"/>
                  </a:moveTo>
                  <a:lnTo>
                    <a:pt x="391094" y="94625"/>
                  </a:lnTo>
                </a:path>
                <a:path w="1431925" h="124459">
                  <a:moveTo>
                    <a:pt x="498323" y="94625"/>
                  </a:moveTo>
                  <a:lnTo>
                    <a:pt x="506734" y="94625"/>
                  </a:lnTo>
                </a:path>
                <a:path w="1431925" h="124459">
                  <a:moveTo>
                    <a:pt x="944093" y="94625"/>
                  </a:moveTo>
                  <a:lnTo>
                    <a:pt x="950401" y="94625"/>
                  </a:lnTo>
                </a:path>
                <a:path w="1431925" h="124459">
                  <a:moveTo>
                    <a:pt x="1108106" y="94625"/>
                  </a:moveTo>
                  <a:lnTo>
                    <a:pt x="1116517" y="94625"/>
                  </a:lnTo>
                </a:path>
                <a:path w="1431925" h="124459">
                  <a:moveTo>
                    <a:pt x="1227953" y="94625"/>
                  </a:moveTo>
                  <a:lnTo>
                    <a:pt x="1236364" y="94625"/>
                  </a:lnTo>
                </a:path>
                <a:path w="1431925" h="124459">
                  <a:moveTo>
                    <a:pt x="1278413" y="94625"/>
                  </a:moveTo>
                  <a:lnTo>
                    <a:pt x="1286824" y="94625"/>
                  </a:lnTo>
                </a:path>
                <a:path w="1431925" h="124459">
                  <a:moveTo>
                    <a:pt x="1383554" y="94625"/>
                  </a:moveTo>
                  <a:lnTo>
                    <a:pt x="1389862" y="94625"/>
                  </a:lnTo>
                </a:path>
                <a:path w="1431925" h="124459">
                  <a:moveTo>
                    <a:pt x="23128" y="96728"/>
                  </a:moveTo>
                  <a:lnTo>
                    <a:pt x="31538" y="96728"/>
                  </a:lnTo>
                </a:path>
                <a:path w="1431925" h="124459">
                  <a:moveTo>
                    <a:pt x="86208" y="96728"/>
                  </a:moveTo>
                  <a:lnTo>
                    <a:pt x="94618" y="96728"/>
                  </a:lnTo>
                </a:path>
                <a:path w="1431925" h="124459">
                  <a:moveTo>
                    <a:pt x="151391" y="96728"/>
                  </a:moveTo>
                  <a:lnTo>
                    <a:pt x="161904" y="96728"/>
                  </a:lnTo>
                </a:path>
                <a:path w="1431925" h="124459">
                  <a:moveTo>
                    <a:pt x="281755" y="96728"/>
                  </a:moveTo>
                  <a:lnTo>
                    <a:pt x="288063" y="96728"/>
                  </a:lnTo>
                </a:path>
                <a:path w="1431925" h="124459">
                  <a:moveTo>
                    <a:pt x="334322" y="96728"/>
                  </a:moveTo>
                  <a:lnTo>
                    <a:pt x="338528" y="96728"/>
                  </a:lnTo>
                </a:path>
                <a:path w="1431925" h="124459">
                  <a:moveTo>
                    <a:pt x="388991" y="96728"/>
                  </a:moveTo>
                  <a:lnTo>
                    <a:pt x="393197" y="96728"/>
                  </a:lnTo>
                </a:path>
                <a:path w="1431925" h="124459">
                  <a:moveTo>
                    <a:pt x="498323" y="96728"/>
                  </a:moveTo>
                  <a:lnTo>
                    <a:pt x="506734" y="96728"/>
                  </a:lnTo>
                </a:path>
                <a:path w="1431925" h="124459">
                  <a:moveTo>
                    <a:pt x="944093" y="96728"/>
                  </a:moveTo>
                  <a:lnTo>
                    <a:pt x="950401" y="96728"/>
                  </a:lnTo>
                </a:path>
                <a:path w="1431925" h="124459">
                  <a:moveTo>
                    <a:pt x="1108106" y="96728"/>
                  </a:moveTo>
                  <a:lnTo>
                    <a:pt x="1116517" y="96728"/>
                  </a:lnTo>
                </a:path>
                <a:path w="1431925" h="124459">
                  <a:moveTo>
                    <a:pt x="1227953" y="96728"/>
                  </a:moveTo>
                  <a:lnTo>
                    <a:pt x="1236364" y="96728"/>
                  </a:lnTo>
                </a:path>
                <a:path w="1431925" h="124459">
                  <a:moveTo>
                    <a:pt x="1278413" y="96728"/>
                  </a:moveTo>
                  <a:lnTo>
                    <a:pt x="1286824" y="96728"/>
                  </a:lnTo>
                </a:path>
                <a:path w="1431925" h="124459">
                  <a:moveTo>
                    <a:pt x="1383554" y="96728"/>
                  </a:moveTo>
                  <a:lnTo>
                    <a:pt x="1389862" y="96728"/>
                  </a:lnTo>
                </a:path>
                <a:path w="1431925" h="124459">
                  <a:moveTo>
                    <a:pt x="23128" y="98831"/>
                  </a:moveTo>
                  <a:lnTo>
                    <a:pt x="29436" y="98831"/>
                  </a:lnTo>
                </a:path>
                <a:path w="1431925" h="124459">
                  <a:moveTo>
                    <a:pt x="86208" y="98831"/>
                  </a:moveTo>
                  <a:lnTo>
                    <a:pt x="94618" y="98831"/>
                  </a:lnTo>
                </a:path>
                <a:path w="1431925" h="124459">
                  <a:moveTo>
                    <a:pt x="153494" y="98831"/>
                  </a:moveTo>
                  <a:lnTo>
                    <a:pt x="161904" y="98831"/>
                  </a:lnTo>
                </a:path>
                <a:path w="1431925" h="124459">
                  <a:moveTo>
                    <a:pt x="281755" y="98831"/>
                  </a:moveTo>
                  <a:lnTo>
                    <a:pt x="288063" y="98831"/>
                  </a:lnTo>
                </a:path>
                <a:path w="1431925" h="124459">
                  <a:moveTo>
                    <a:pt x="334322" y="98831"/>
                  </a:moveTo>
                  <a:lnTo>
                    <a:pt x="338528" y="98831"/>
                  </a:lnTo>
                </a:path>
                <a:path w="1431925" h="124459">
                  <a:moveTo>
                    <a:pt x="388991" y="98831"/>
                  </a:moveTo>
                  <a:lnTo>
                    <a:pt x="393197" y="98831"/>
                  </a:lnTo>
                </a:path>
                <a:path w="1431925" h="124459">
                  <a:moveTo>
                    <a:pt x="498323" y="98831"/>
                  </a:moveTo>
                  <a:lnTo>
                    <a:pt x="506734" y="98831"/>
                  </a:lnTo>
                </a:path>
                <a:path w="1431925" h="124459">
                  <a:moveTo>
                    <a:pt x="944093" y="98831"/>
                  </a:moveTo>
                  <a:lnTo>
                    <a:pt x="950401" y="98831"/>
                  </a:lnTo>
                </a:path>
                <a:path w="1431925" h="124459">
                  <a:moveTo>
                    <a:pt x="1108106" y="98831"/>
                  </a:moveTo>
                  <a:lnTo>
                    <a:pt x="1116517" y="98831"/>
                  </a:lnTo>
                </a:path>
                <a:path w="1431925" h="124459">
                  <a:moveTo>
                    <a:pt x="1227953" y="98831"/>
                  </a:moveTo>
                  <a:lnTo>
                    <a:pt x="1236364" y="98831"/>
                  </a:lnTo>
                </a:path>
                <a:path w="1431925" h="124459">
                  <a:moveTo>
                    <a:pt x="1280516" y="98831"/>
                  </a:moveTo>
                  <a:lnTo>
                    <a:pt x="1288927" y="98831"/>
                  </a:lnTo>
                </a:path>
                <a:path w="1431925" h="124459">
                  <a:moveTo>
                    <a:pt x="1383554" y="98831"/>
                  </a:moveTo>
                  <a:lnTo>
                    <a:pt x="1389862" y="98831"/>
                  </a:lnTo>
                </a:path>
                <a:path w="1431925" h="124459">
                  <a:moveTo>
                    <a:pt x="23128" y="100919"/>
                  </a:moveTo>
                  <a:lnTo>
                    <a:pt x="29436" y="100919"/>
                  </a:lnTo>
                </a:path>
                <a:path w="1431925" h="124459">
                  <a:moveTo>
                    <a:pt x="86208" y="100919"/>
                  </a:moveTo>
                  <a:lnTo>
                    <a:pt x="94618" y="100919"/>
                  </a:lnTo>
                </a:path>
                <a:path w="1431925" h="124459">
                  <a:moveTo>
                    <a:pt x="153494" y="100919"/>
                  </a:moveTo>
                  <a:lnTo>
                    <a:pt x="161904" y="100919"/>
                  </a:lnTo>
                </a:path>
                <a:path w="1431925" h="124459">
                  <a:moveTo>
                    <a:pt x="281755" y="100919"/>
                  </a:moveTo>
                  <a:lnTo>
                    <a:pt x="288063" y="100919"/>
                  </a:lnTo>
                </a:path>
                <a:path w="1431925" h="124459">
                  <a:moveTo>
                    <a:pt x="334322" y="100919"/>
                  </a:moveTo>
                  <a:lnTo>
                    <a:pt x="338528" y="100919"/>
                  </a:lnTo>
                </a:path>
                <a:path w="1431925" h="124459">
                  <a:moveTo>
                    <a:pt x="388991" y="100919"/>
                  </a:moveTo>
                  <a:lnTo>
                    <a:pt x="393197" y="100919"/>
                  </a:lnTo>
                </a:path>
                <a:path w="1431925" h="124459">
                  <a:moveTo>
                    <a:pt x="498323" y="100919"/>
                  </a:moveTo>
                  <a:lnTo>
                    <a:pt x="506734" y="100919"/>
                  </a:lnTo>
                </a:path>
                <a:path w="1431925" h="124459">
                  <a:moveTo>
                    <a:pt x="944093" y="100919"/>
                  </a:moveTo>
                  <a:lnTo>
                    <a:pt x="950401" y="100919"/>
                  </a:lnTo>
                </a:path>
                <a:path w="1431925" h="124459">
                  <a:moveTo>
                    <a:pt x="1108106" y="100919"/>
                  </a:moveTo>
                  <a:lnTo>
                    <a:pt x="1116517" y="100919"/>
                  </a:lnTo>
                </a:path>
                <a:path w="1431925" h="124459">
                  <a:moveTo>
                    <a:pt x="1227953" y="100919"/>
                  </a:moveTo>
                  <a:lnTo>
                    <a:pt x="1236364" y="100919"/>
                  </a:lnTo>
                </a:path>
                <a:path w="1431925" h="124459">
                  <a:moveTo>
                    <a:pt x="1280516" y="100919"/>
                  </a:moveTo>
                  <a:lnTo>
                    <a:pt x="1288927" y="100919"/>
                  </a:lnTo>
                </a:path>
                <a:path w="1431925" h="124459">
                  <a:moveTo>
                    <a:pt x="1383554" y="100919"/>
                  </a:moveTo>
                  <a:lnTo>
                    <a:pt x="1389862" y="100919"/>
                  </a:lnTo>
                </a:path>
                <a:path w="1431925" h="124459">
                  <a:moveTo>
                    <a:pt x="21026" y="103022"/>
                  </a:moveTo>
                  <a:lnTo>
                    <a:pt x="29437" y="103022"/>
                  </a:lnTo>
                </a:path>
                <a:path w="1431925" h="124459">
                  <a:moveTo>
                    <a:pt x="86208" y="103022"/>
                  </a:moveTo>
                  <a:lnTo>
                    <a:pt x="94618" y="103022"/>
                  </a:lnTo>
                </a:path>
                <a:path w="1431925" h="124459">
                  <a:moveTo>
                    <a:pt x="153494" y="103022"/>
                  </a:moveTo>
                  <a:lnTo>
                    <a:pt x="164007" y="103022"/>
                  </a:lnTo>
                </a:path>
                <a:path w="1431925" h="124459">
                  <a:moveTo>
                    <a:pt x="279652" y="103022"/>
                  </a:moveTo>
                  <a:lnTo>
                    <a:pt x="283857" y="103022"/>
                  </a:lnTo>
                </a:path>
                <a:path w="1431925" h="124459">
                  <a:moveTo>
                    <a:pt x="334322" y="103022"/>
                  </a:moveTo>
                  <a:lnTo>
                    <a:pt x="338528" y="103022"/>
                  </a:lnTo>
                </a:path>
                <a:path w="1431925" h="124459">
                  <a:moveTo>
                    <a:pt x="388991" y="103022"/>
                  </a:moveTo>
                  <a:lnTo>
                    <a:pt x="393197" y="103022"/>
                  </a:lnTo>
                </a:path>
                <a:path w="1431925" h="124459">
                  <a:moveTo>
                    <a:pt x="498323" y="103022"/>
                  </a:moveTo>
                  <a:lnTo>
                    <a:pt x="506734" y="103022"/>
                  </a:lnTo>
                </a:path>
                <a:path w="1431925" h="124459">
                  <a:moveTo>
                    <a:pt x="944093" y="103022"/>
                  </a:moveTo>
                  <a:lnTo>
                    <a:pt x="950401" y="103022"/>
                  </a:lnTo>
                </a:path>
                <a:path w="1431925" h="124459">
                  <a:moveTo>
                    <a:pt x="1108106" y="103022"/>
                  </a:moveTo>
                  <a:lnTo>
                    <a:pt x="1116517" y="103022"/>
                  </a:lnTo>
                </a:path>
                <a:path w="1431925" h="124459">
                  <a:moveTo>
                    <a:pt x="1227953" y="103022"/>
                  </a:moveTo>
                  <a:lnTo>
                    <a:pt x="1234261" y="103022"/>
                  </a:lnTo>
                </a:path>
                <a:path w="1431925" h="124459">
                  <a:moveTo>
                    <a:pt x="1280516" y="103022"/>
                  </a:moveTo>
                  <a:lnTo>
                    <a:pt x="1288927" y="103022"/>
                  </a:lnTo>
                </a:path>
                <a:path w="1431925" h="124459">
                  <a:moveTo>
                    <a:pt x="1383554" y="103022"/>
                  </a:moveTo>
                  <a:lnTo>
                    <a:pt x="1389862" y="103022"/>
                  </a:lnTo>
                </a:path>
                <a:path w="1431925" h="124459">
                  <a:moveTo>
                    <a:pt x="12615" y="105125"/>
                  </a:moveTo>
                  <a:lnTo>
                    <a:pt x="33642" y="105125"/>
                  </a:lnTo>
                </a:path>
                <a:path w="1431925" h="124459">
                  <a:moveTo>
                    <a:pt x="86208" y="105125"/>
                  </a:moveTo>
                  <a:lnTo>
                    <a:pt x="94618" y="105125"/>
                  </a:lnTo>
                </a:path>
                <a:path w="1431925" h="124459">
                  <a:moveTo>
                    <a:pt x="151391" y="105125"/>
                  </a:moveTo>
                  <a:lnTo>
                    <a:pt x="172417" y="105125"/>
                  </a:lnTo>
                </a:path>
                <a:path w="1431925" h="124459">
                  <a:moveTo>
                    <a:pt x="279652" y="105125"/>
                  </a:moveTo>
                  <a:lnTo>
                    <a:pt x="283857" y="105125"/>
                  </a:lnTo>
                </a:path>
                <a:path w="1431925" h="124459">
                  <a:moveTo>
                    <a:pt x="334322" y="105125"/>
                  </a:moveTo>
                  <a:lnTo>
                    <a:pt x="338528" y="105125"/>
                  </a:lnTo>
                </a:path>
                <a:path w="1431925" h="124459">
                  <a:moveTo>
                    <a:pt x="391094" y="105125"/>
                  </a:moveTo>
                  <a:lnTo>
                    <a:pt x="397402" y="105125"/>
                  </a:lnTo>
                </a:path>
                <a:path w="1431925" h="124459">
                  <a:moveTo>
                    <a:pt x="489926" y="105125"/>
                  </a:moveTo>
                  <a:lnTo>
                    <a:pt x="510953" y="105125"/>
                  </a:lnTo>
                </a:path>
                <a:path w="1431925" h="124459">
                  <a:moveTo>
                    <a:pt x="944093" y="105125"/>
                  </a:moveTo>
                  <a:lnTo>
                    <a:pt x="950401" y="105125"/>
                  </a:lnTo>
                </a:path>
                <a:path w="1431925" h="124459">
                  <a:moveTo>
                    <a:pt x="1101797" y="105125"/>
                  </a:moveTo>
                  <a:lnTo>
                    <a:pt x="1122823" y="105125"/>
                  </a:lnTo>
                </a:path>
                <a:path w="1431925" h="124459">
                  <a:moveTo>
                    <a:pt x="1225850" y="105125"/>
                  </a:moveTo>
                  <a:lnTo>
                    <a:pt x="1234261" y="105125"/>
                  </a:lnTo>
                </a:path>
                <a:path w="1431925" h="124459">
                  <a:moveTo>
                    <a:pt x="1280516" y="105125"/>
                  </a:moveTo>
                  <a:lnTo>
                    <a:pt x="1288927" y="105125"/>
                  </a:lnTo>
                </a:path>
                <a:path w="1431925" h="124459">
                  <a:moveTo>
                    <a:pt x="1375141" y="105125"/>
                  </a:moveTo>
                  <a:lnTo>
                    <a:pt x="1398271" y="105125"/>
                  </a:lnTo>
                </a:path>
                <a:path w="1431925" h="124459">
                  <a:moveTo>
                    <a:pt x="6307" y="107228"/>
                  </a:moveTo>
                  <a:lnTo>
                    <a:pt x="42053" y="107228"/>
                  </a:lnTo>
                </a:path>
                <a:path w="1431925" h="124459">
                  <a:moveTo>
                    <a:pt x="86208" y="107228"/>
                  </a:moveTo>
                  <a:lnTo>
                    <a:pt x="94618" y="107228"/>
                  </a:lnTo>
                </a:path>
                <a:path w="1431925" h="124459">
                  <a:moveTo>
                    <a:pt x="142980" y="107228"/>
                  </a:moveTo>
                  <a:lnTo>
                    <a:pt x="180828" y="107228"/>
                  </a:lnTo>
                </a:path>
                <a:path w="1431925" h="124459">
                  <a:moveTo>
                    <a:pt x="279652" y="107228"/>
                  </a:moveTo>
                  <a:lnTo>
                    <a:pt x="283857" y="107228"/>
                  </a:lnTo>
                </a:path>
                <a:path w="1431925" h="124459">
                  <a:moveTo>
                    <a:pt x="334322" y="107228"/>
                  </a:moveTo>
                  <a:lnTo>
                    <a:pt x="338528" y="107228"/>
                  </a:lnTo>
                </a:path>
                <a:path w="1431925" h="124459">
                  <a:moveTo>
                    <a:pt x="391094" y="107228"/>
                  </a:moveTo>
                  <a:lnTo>
                    <a:pt x="397402" y="107228"/>
                  </a:lnTo>
                </a:path>
                <a:path w="1431925" h="124459">
                  <a:moveTo>
                    <a:pt x="483617" y="107228"/>
                  </a:moveTo>
                  <a:lnTo>
                    <a:pt x="519362" y="107228"/>
                  </a:lnTo>
                </a:path>
                <a:path w="1431925" h="124459">
                  <a:moveTo>
                    <a:pt x="944093" y="107228"/>
                  </a:moveTo>
                  <a:lnTo>
                    <a:pt x="950401" y="107228"/>
                  </a:lnTo>
                </a:path>
                <a:path w="1431925" h="124459">
                  <a:moveTo>
                    <a:pt x="1093384" y="107228"/>
                  </a:moveTo>
                  <a:lnTo>
                    <a:pt x="1129129" y="107228"/>
                  </a:lnTo>
                </a:path>
                <a:path w="1431925" h="124459">
                  <a:moveTo>
                    <a:pt x="1225850" y="107228"/>
                  </a:moveTo>
                  <a:lnTo>
                    <a:pt x="1234261" y="107228"/>
                  </a:lnTo>
                </a:path>
                <a:path w="1431925" h="124459">
                  <a:moveTo>
                    <a:pt x="1280516" y="107228"/>
                  </a:moveTo>
                  <a:lnTo>
                    <a:pt x="1288927" y="107228"/>
                  </a:lnTo>
                </a:path>
                <a:path w="1431925" h="124459">
                  <a:moveTo>
                    <a:pt x="1366729" y="107228"/>
                  </a:moveTo>
                  <a:lnTo>
                    <a:pt x="1406679" y="107228"/>
                  </a:lnTo>
                </a:path>
                <a:path w="1431925" h="124459">
                  <a:moveTo>
                    <a:pt x="0" y="109331"/>
                  </a:moveTo>
                  <a:lnTo>
                    <a:pt x="48361" y="109331"/>
                  </a:lnTo>
                </a:path>
                <a:path w="1431925" h="124459">
                  <a:moveTo>
                    <a:pt x="86208" y="109331"/>
                  </a:moveTo>
                  <a:lnTo>
                    <a:pt x="94618" y="109331"/>
                  </a:lnTo>
                </a:path>
                <a:path w="1431925" h="124459">
                  <a:moveTo>
                    <a:pt x="138775" y="109331"/>
                  </a:moveTo>
                  <a:lnTo>
                    <a:pt x="185033" y="109331"/>
                  </a:lnTo>
                </a:path>
                <a:path w="1431925" h="124459">
                  <a:moveTo>
                    <a:pt x="277550" y="109331"/>
                  </a:moveTo>
                  <a:lnTo>
                    <a:pt x="281756" y="109331"/>
                  </a:lnTo>
                </a:path>
                <a:path w="1431925" h="124459">
                  <a:moveTo>
                    <a:pt x="321705" y="109331"/>
                  </a:moveTo>
                  <a:lnTo>
                    <a:pt x="342732" y="109331"/>
                  </a:lnTo>
                </a:path>
                <a:path w="1431925" h="124459">
                  <a:moveTo>
                    <a:pt x="391094" y="109331"/>
                  </a:moveTo>
                  <a:lnTo>
                    <a:pt x="397402" y="109331"/>
                  </a:lnTo>
                </a:path>
                <a:path w="1431925" h="124459">
                  <a:moveTo>
                    <a:pt x="477307" y="109331"/>
                  </a:moveTo>
                  <a:lnTo>
                    <a:pt x="523566" y="109331"/>
                  </a:lnTo>
                </a:path>
                <a:path w="1431925" h="124459">
                  <a:moveTo>
                    <a:pt x="944093" y="109331"/>
                  </a:moveTo>
                  <a:lnTo>
                    <a:pt x="950401" y="109331"/>
                  </a:lnTo>
                </a:path>
                <a:path w="1431925" h="124459">
                  <a:moveTo>
                    <a:pt x="1087075" y="109331"/>
                  </a:moveTo>
                  <a:lnTo>
                    <a:pt x="1135436" y="109331"/>
                  </a:lnTo>
                </a:path>
                <a:path w="1431925" h="124459">
                  <a:moveTo>
                    <a:pt x="1225850" y="109331"/>
                  </a:moveTo>
                  <a:lnTo>
                    <a:pt x="1232158" y="109331"/>
                  </a:lnTo>
                </a:path>
                <a:path w="1431925" h="124459">
                  <a:moveTo>
                    <a:pt x="1282619" y="109331"/>
                  </a:moveTo>
                  <a:lnTo>
                    <a:pt x="1291030" y="109331"/>
                  </a:lnTo>
                </a:path>
                <a:path w="1431925" h="124459">
                  <a:moveTo>
                    <a:pt x="1362523" y="109331"/>
                  </a:moveTo>
                  <a:lnTo>
                    <a:pt x="1410884" y="109331"/>
                  </a:lnTo>
                </a:path>
                <a:path w="1431925" h="124459">
                  <a:moveTo>
                    <a:pt x="0" y="111434"/>
                  </a:moveTo>
                  <a:lnTo>
                    <a:pt x="48361" y="111434"/>
                  </a:lnTo>
                </a:path>
                <a:path w="1431925" h="124459">
                  <a:moveTo>
                    <a:pt x="86208" y="111434"/>
                  </a:moveTo>
                  <a:lnTo>
                    <a:pt x="94618" y="111434"/>
                  </a:lnTo>
                </a:path>
                <a:path w="1431925" h="124459">
                  <a:moveTo>
                    <a:pt x="138775" y="111434"/>
                  </a:moveTo>
                  <a:lnTo>
                    <a:pt x="185033" y="111434"/>
                  </a:lnTo>
                </a:path>
                <a:path w="1431925" h="124459">
                  <a:moveTo>
                    <a:pt x="277550" y="111434"/>
                  </a:moveTo>
                  <a:lnTo>
                    <a:pt x="281756" y="111434"/>
                  </a:lnTo>
                </a:path>
                <a:path w="1431925" h="124459">
                  <a:moveTo>
                    <a:pt x="321705" y="111434"/>
                  </a:moveTo>
                  <a:lnTo>
                    <a:pt x="342732" y="111434"/>
                  </a:lnTo>
                </a:path>
                <a:path w="1431925" h="124459">
                  <a:moveTo>
                    <a:pt x="391094" y="111434"/>
                  </a:moveTo>
                  <a:lnTo>
                    <a:pt x="397402" y="111434"/>
                  </a:lnTo>
                </a:path>
                <a:path w="1431925" h="124459">
                  <a:moveTo>
                    <a:pt x="477307" y="111434"/>
                  </a:moveTo>
                  <a:lnTo>
                    <a:pt x="523566" y="111434"/>
                  </a:lnTo>
                </a:path>
                <a:path w="1431925" h="124459">
                  <a:moveTo>
                    <a:pt x="944093" y="111434"/>
                  </a:moveTo>
                  <a:lnTo>
                    <a:pt x="950401" y="111434"/>
                  </a:lnTo>
                </a:path>
                <a:path w="1431925" h="124459">
                  <a:moveTo>
                    <a:pt x="1087075" y="111434"/>
                  </a:moveTo>
                  <a:lnTo>
                    <a:pt x="1135436" y="111434"/>
                  </a:lnTo>
                </a:path>
                <a:path w="1431925" h="124459">
                  <a:moveTo>
                    <a:pt x="1225850" y="111434"/>
                  </a:moveTo>
                  <a:lnTo>
                    <a:pt x="1232158" y="111434"/>
                  </a:lnTo>
                </a:path>
                <a:path w="1431925" h="124459">
                  <a:moveTo>
                    <a:pt x="1282619" y="111434"/>
                  </a:moveTo>
                  <a:lnTo>
                    <a:pt x="1291030" y="111434"/>
                  </a:lnTo>
                </a:path>
                <a:path w="1431925" h="124459">
                  <a:moveTo>
                    <a:pt x="1362523" y="111434"/>
                  </a:moveTo>
                  <a:lnTo>
                    <a:pt x="1410884" y="111434"/>
                  </a:lnTo>
                </a:path>
                <a:path w="1431925" h="124459">
                  <a:moveTo>
                    <a:pt x="86208" y="113537"/>
                  </a:moveTo>
                  <a:lnTo>
                    <a:pt x="94618" y="113537"/>
                  </a:lnTo>
                </a:path>
                <a:path w="1431925" h="124459">
                  <a:moveTo>
                    <a:pt x="277550" y="113537"/>
                  </a:moveTo>
                  <a:lnTo>
                    <a:pt x="281756" y="113537"/>
                  </a:lnTo>
                </a:path>
                <a:path w="1431925" h="124459">
                  <a:moveTo>
                    <a:pt x="313296" y="113537"/>
                  </a:moveTo>
                  <a:lnTo>
                    <a:pt x="349041" y="113537"/>
                  </a:lnTo>
                </a:path>
                <a:path w="1431925" h="124459">
                  <a:moveTo>
                    <a:pt x="393198" y="113537"/>
                  </a:moveTo>
                  <a:lnTo>
                    <a:pt x="399506" y="113537"/>
                  </a:lnTo>
                </a:path>
                <a:path w="1431925" h="124459">
                  <a:moveTo>
                    <a:pt x="944093" y="113537"/>
                  </a:moveTo>
                  <a:lnTo>
                    <a:pt x="950401" y="113537"/>
                  </a:lnTo>
                </a:path>
                <a:path w="1431925" h="124459">
                  <a:moveTo>
                    <a:pt x="1225850" y="113537"/>
                  </a:moveTo>
                  <a:lnTo>
                    <a:pt x="1232158" y="113537"/>
                  </a:lnTo>
                </a:path>
                <a:path w="1431925" h="124459">
                  <a:moveTo>
                    <a:pt x="1282619" y="113537"/>
                  </a:moveTo>
                  <a:lnTo>
                    <a:pt x="1291030" y="113537"/>
                  </a:lnTo>
                </a:path>
                <a:path w="1431925" h="124459">
                  <a:moveTo>
                    <a:pt x="86208" y="115641"/>
                  </a:moveTo>
                  <a:lnTo>
                    <a:pt x="94618" y="115641"/>
                  </a:lnTo>
                </a:path>
                <a:path w="1431925" h="124459">
                  <a:moveTo>
                    <a:pt x="277550" y="115641"/>
                  </a:moveTo>
                  <a:lnTo>
                    <a:pt x="281756" y="115641"/>
                  </a:lnTo>
                </a:path>
                <a:path w="1431925" h="124459">
                  <a:moveTo>
                    <a:pt x="309090" y="115641"/>
                  </a:moveTo>
                  <a:lnTo>
                    <a:pt x="355348" y="115641"/>
                  </a:lnTo>
                </a:path>
                <a:path w="1431925" h="124459">
                  <a:moveTo>
                    <a:pt x="393198" y="115641"/>
                  </a:moveTo>
                  <a:lnTo>
                    <a:pt x="399506" y="115641"/>
                  </a:lnTo>
                </a:path>
                <a:path w="1431925" h="124459">
                  <a:moveTo>
                    <a:pt x="944093" y="115641"/>
                  </a:moveTo>
                  <a:lnTo>
                    <a:pt x="950401" y="115641"/>
                  </a:lnTo>
                </a:path>
                <a:path w="1431925" h="124459">
                  <a:moveTo>
                    <a:pt x="1223747" y="115641"/>
                  </a:moveTo>
                  <a:lnTo>
                    <a:pt x="1232158" y="115641"/>
                  </a:lnTo>
                </a:path>
                <a:path w="1431925" h="124459">
                  <a:moveTo>
                    <a:pt x="1282619" y="115641"/>
                  </a:moveTo>
                  <a:lnTo>
                    <a:pt x="1291030" y="115641"/>
                  </a:lnTo>
                </a:path>
                <a:path w="1431925" h="124459">
                  <a:moveTo>
                    <a:pt x="86208" y="117744"/>
                  </a:moveTo>
                  <a:lnTo>
                    <a:pt x="94618" y="117744"/>
                  </a:lnTo>
                </a:path>
                <a:path w="1431925" h="124459">
                  <a:moveTo>
                    <a:pt x="273344" y="117744"/>
                  </a:moveTo>
                  <a:lnTo>
                    <a:pt x="279652" y="117744"/>
                  </a:lnTo>
                </a:path>
                <a:path w="1431925" h="124459">
                  <a:moveTo>
                    <a:pt x="393198" y="117744"/>
                  </a:moveTo>
                  <a:lnTo>
                    <a:pt x="399506" y="117744"/>
                  </a:lnTo>
                </a:path>
                <a:path w="1431925" h="124459">
                  <a:moveTo>
                    <a:pt x="944093" y="117744"/>
                  </a:moveTo>
                  <a:lnTo>
                    <a:pt x="950401" y="117744"/>
                  </a:lnTo>
                </a:path>
                <a:path w="1431925" h="124459">
                  <a:moveTo>
                    <a:pt x="1223747" y="117744"/>
                  </a:moveTo>
                  <a:lnTo>
                    <a:pt x="1232158" y="117744"/>
                  </a:lnTo>
                </a:path>
                <a:path w="1431925" h="124459">
                  <a:moveTo>
                    <a:pt x="1286825" y="117744"/>
                  </a:moveTo>
                  <a:lnTo>
                    <a:pt x="1293133" y="117744"/>
                  </a:lnTo>
                </a:path>
                <a:path w="1431925" h="124459">
                  <a:moveTo>
                    <a:pt x="86208" y="119847"/>
                  </a:moveTo>
                  <a:lnTo>
                    <a:pt x="94618" y="119847"/>
                  </a:lnTo>
                </a:path>
                <a:path w="1431925" h="124459">
                  <a:moveTo>
                    <a:pt x="273344" y="119847"/>
                  </a:moveTo>
                  <a:lnTo>
                    <a:pt x="279652" y="119847"/>
                  </a:lnTo>
                </a:path>
                <a:path w="1431925" h="124459">
                  <a:moveTo>
                    <a:pt x="397404" y="119847"/>
                  </a:moveTo>
                  <a:lnTo>
                    <a:pt x="401609" y="119847"/>
                  </a:lnTo>
                </a:path>
                <a:path w="1431925" h="124459">
                  <a:moveTo>
                    <a:pt x="944093" y="119847"/>
                  </a:moveTo>
                  <a:lnTo>
                    <a:pt x="950401" y="119847"/>
                  </a:lnTo>
                </a:path>
                <a:path w="1431925" h="124459">
                  <a:moveTo>
                    <a:pt x="1223747" y="119847"/>
                  </a:moveTo>
                  <a:lnTo>
                    <a:pt x="1227952" y="119847"/>
                  </a:lnTo>
                </a:path>
                <a:path w="1431925" h="124459">
                  <a:moveTo>
                    <a:pt x="1286825" y="119847"/>
                  </a:moveTo>
                  <a:lnTo>
                    <a:pt x="1293133" y="119847"/>
                  </a:lnTo>
                </a:path>
                <a:path w="1431925" h="124459">
                  <a:moveTo>
                    <a:pt x="86208" y="121950"/>
                  </a:moveTo>
                  <a:lnTo>
                    <a:pt x="94618" y="121950"/>
                  </a:lnTo>
                </a:path>
                <a:path w="1431925" h="124459">
                  <a:moveTo>
                    <a:pt x="273344" y="121950"/>
                  </a:moveTo>
                  <a:lnTo>
                    <a:pt x="279652" y="121950"/>
                  </a:lnTo>
                </a:path>
                <a:path w="1431925" h="124459">
                  <a:moveTo>
                    <a:pt x="397404" y="121950"/>
                  </a:moveTo>
                  <a:lnTo>
                    <a:pt x="401609" y="121950"/>
                  </a:lnTo>
                </a:path>
                <a:path w="1431925" h="124459">
                  <a:moveTo>
                    <a:pt x="944093" y="121950"/>
                  </a:moveTo>
                  <a:lnTo>
                    <a:pt x="950401" y="121950"/>
                  </a:lnTo>
                </a:path>
                <a:path w="1431925" h="124459">
                  <a:moveTo>
                    <a:pt x="1221644" y="121950"/>
                  </a:moveTo>
                  <a:lnTo>
                    <a:pt x="1227952" y="121950"/>
                  </a:lnTo>
                </a:path>
                <a:path w="1431925" h="124459">
                  <a:moveTo>
                    <a:pt x="1286825" y="121950"/>
                  </a:moveTo>
                  <a:lnTo>
                    <a:pt x="1293133" y="121950"/>
                  </a:lnTo>
                </a:path>
                <a:path w="1431925" h="124459">
                  <a:moveTo>
                    <a:pt x="86208" y="124053"/>
                  </a:moveTo>
                  <a:lnTo>
                    <a:pt x="94618" y="124053"/>
                  </a:lnTo>
                </a:path>
                <a:path w="1431925" h="124459">
                  <a:moveTo>
                    <a:pt x="273344" y="124053"/>
                  </a:moveTo>
                  <a:lnTo>
                    <a:pt x="279652" y="124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799234" y="8794592"/>
              <a:ext cx="258616" cy="67284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1565833" y="8852413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5299" y="8840846"/>
              <a:ext cx="237600" cy="23133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1254637" y="8852413"/>
              <a:ext cx="1211580" cy="8890"/>
            </a:xfrm>
            <a:custGeom>
              <a:avLst/>
              <a:gdLst/>
              <a:ahLst/>
              <a:cxnLst/>
              <a:rect l="l" t="t" r="r" b="b"/>
              <a:pathLst>
                <a:path w="1211580" h="8890">
                  <a:moveTo>
                    <a:pt x="857885" y="0"/>
                  </a:moveTo>
                  <a:lnTo>
                    <a:pt x="864193" y="0"/>
                  </a:lnTo>
                </a:path>
                <a:path w="1211580" h="8890">
                  <a:moveTo>
                    <a:pt x="1135436" y="0"/>
                  </a:moveTo>
                  <a:lnTo>
                    <a:pt x="1141744" y="0"/>
                  </a:lnTo>
                </a:path>
                <a:path w="1211580" h="8890">
                  <a:moveTo>
                    <a:pt x="1200617" y="0"/>
                  </a:moveTo>
                  <a:lnTo>
                    <a:pt x="1206925" y="0"/>
                  </a:lnTo>
                </a:path>
                <a:path w="1211580" h="8890">
                  <a:moveTo>
                    <a:pt x="0" y="2103"/>
                  </a:moveTo>
                  <a:lnTo>
                    <a:pt x="8410" y="2103"/>
                  </a:lnTo>
                </a:path>
                <a:path w="1211580" h="8890">
                  <a:moveTo>
                    <a:pt x="185034" y="2103"/>
                  </a:moveTo>
                  <a:lnTo>
                    <a:pt x="193445" y="2103"/>
                  </a:lnTo>
                </a:path>
                <a:path w="1211580" h="8890">
                  <a:moveTo>
                    <a:pt x="311196" y="2103"/>
                  </a:moveTo>
                  <a:lnTo>
                    <a:pt x="315401" y="2103"/>
                  </a:lnTo>
                </a:path>
                <a:path w="1211580" h="8890">
                  <a:moveTo>
                    <a:pt x="857885" y="2103"/>
                  </a:moveTo>
                  <a:lnTo>
                    <a:pt x="864193" y="2103"/>
                  </a:lnTo>
                </a:path>
                <a:path w="1211580" h="8890">
                  <a:moveTo>
                    <a:pt x="1135436" y="2103"/>
                  </a:moveTo>
                  <a:lnTo>
                    <a:pt x="1141744" y="2103"/>
                  </a:lnTo>
                </a:path>
                <a:path w="1211580" h="8890">
                  <a:moveTo>
                    <a:pt x="1200617" y="2103"/>
                  </a:moveTo>
                  <a:lnTo>
                    <a:pt x="1206925" y="2103"/>
                  </a:lnTo>
                </a:path>
                <a:path w="1211580" h="8890">
                  <a:moveTo>
                    <a:pt x="0" y="4206"/>
                  </a:moveTo>
                  <a:lnTo>
                    <a:pt x="8410" y="4206"/>
                  </a:lnTo>
                </a:path>
                <a:path w="1211580" h="8890">
                  <a:moveTo>
                    <a:pt x="185034" y="4206"/>
                  </a:moveTo>
                  <a:lnTo>
                    <a:pt x="191342" y="4206"/>
                  </a:lnTo>
                </a:path>
                <a:path w="1211580" h="8890">
                  <a:moveTo>
                    <a:pt x="313299" y="4206"/>
                  </a:moveTo>
                  <a:lnTo>
                    <a:pt x="317504" y="4206"/>
                  </a:lnTo>
                </a:path>
                <a:path w="1211580" h="8890">
                  <a:moveTo>
                    <a:pt x="857885" y="4206"/>
                  </a:moveTo>
                  <a:lnTo>
                    <a:pt x="864193" y="4206"/>
                  </a:lnTo>
                </a:path>
                <a:path w="1211580" h="8890">
                  <a:moveTo>
                    <a:pt x="1135436" y="4206"/>
                  </a:moveTo>
                  <a:lnTo>
                    <a:pt x="1139641" y="4206"/>
                  </a:lnTo>
                </a:path>
                <a:path w="1211580" h="8890">
                  <a:moveTo>
                    <a:pt x="1202720" y="4206"/>
                  </a:moveTo>
                  <a:lnTo>
                    <a:pt x="1211131" y="4206"/>
                  </a:lnTo>
                </a:path>
                <a:path w="1211580" h="8890">
                  <a:moveTo>
                    <a:pt x="0" y="6309"/>
                  </a:moveTo>
                  <a:lnTo>
                    <a:pt x="8410" y="6309"/>
                  </a:lnTo>
                </a:path>
                <a:path w="1211580" h="8890">
                  <a:moveTo>
                    <a:pt x="185034" y="6309"/>
                  </a:moveTo>
                  <a:lnTo>
                    <a:pt x="191342" y="6309"/>
                  </a:lnTo>
                </a:path>
                <a:path w="1211580" h="8890">
                  <a:moveTo>
                    <a:pt x="313299" y="6309"/>
                  </a:moveTo>
                  <a:lnTo>
                    <a:pt x="317504" y="6309"/>
                  </a:lnTo>
                </a:path>
                <a:path w="1211580" h="8890">
                  <a:moveTo>
                    <a:pt x="857885" y="6309"/>
                  </a:moveTo>
                  <a:lnTo>
                    <a:pt x="864193" y="6309"/>
                  </a:lnTo>
                </a:path>
                <a:path w="1211580" h="8890">
                  <a:moveTo>
                    <a:pt x="1135436" y="6309"/>
                  </a:moveTo>
                  <a:lnTo>
                    <a:pt x="1139641" y="6309"/>
                  </a:lnTo>
                </a:path>
                <a:path w="1211580" h="8890">
                  <a:moveTo>
                    <a:pt x="1202720" y="6309"/>
                  </a:moveTo>
                  <a:lnTo>
                    <a:pt x="1211131" y="6309"/>
                  </a:lnTo>
                </a:path>
                <a:path w="1211580" h="8890">
                  <a:moveTo>
                    <a:pt x="0" y="8412"/>
                  </a:moveTo>
                  <a:lnTo>
                    <a:pt x="8410" y="8412"/>
                  </a:lnTo>
                </a:path>
                <a:path w="1211580" h="8890">
                  <a:moveTo>
                    <a:pt x="182931" y="8412"/>
                  </a:moveTo>
                  <a:lnTo>
                    <a:pt x="191342" y="8412"/>
                  </a:lnTo>
                </a:path>
                <a:path w="1211580" h="8890">
                  <a:moveTo>
                    <a:pt x="313299" y="8412"/>
                  </a:moveTo>
                  <a:lnTo>
                    <a:pt x="317504" y="8412"/>
                  </a:lnTo>
                </a:path>
                <a:path w="1211580" h="8890">
                  <a:moveTo>
                    <a:pt x="857885" y="8412"/>
                  </a:moveTo>
                  <a:lnTo>
                    <a:pt x="864193" y="8412"/>
                  </a:lnTo>
                </a:path>
                <a:path w="1211580" h="8890">
                  <a:moveTo>
                    <a:pt x="1131230" y="8412"/>
                  </a:moveTo>
                  <a:lnTo>
                    <a:pt x="1139640" y="8412"/>
                  </a:lnTo>
                </a:path>
                <a:path w="1211580" h="8890">
                  <a:moveTo>
                    <a:pt x="1202720" y="8412"/>
                  </a:moveTo>
                  <a:lnTo>
                    <a:pt x="1211131" y="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799234" y="8851361"/>
              <a:ext cx="260719" cy="12618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1254637" y="8862928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8410" y="0"/>
                  </a:lnTo>
                </a:path>
                <a:path w="317500">
                  <a:moveTo>
                    <a:pt x="182931" y="0"/>
                  </a:moveTo>
                  <a:lnTo>
                    <a:pt x="191342" y="0"/>
                  </a:lnTo>
                </a:path>
                <a:path w="317500">
                  <a:moveTo>
                    <a:pt x="313299" y="0"/>
                  </a:moveTo>
                  <a:lnTo>
                    <a:pt x="3175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299" y="8861877"/>
              <a:ext cx="237600" cy="4205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2112523" y="8862928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6307" y="0"/>
                  </a:lnTo>
                </a:path>
                <a:path w="353694">
                  <a:moveTo>
                    <a:pt x="273344" y="0"/>
                  </a:moveTo>
                  <a:lnTo>
                    <a:pt x="281755" y="0"/>
                  </a:lnTo>
                </a:path>
                <a:path w="353694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9234" y="8861877"/>
              <a:ext cx="260719" cy="4205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1567936" y="886503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5299" y="8863980"/>
              <a:ext cx="296474" cy="4205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2112523" y="8865031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6307" y="0"/>
                  </a:lnTo>
                </a:path>
                <a:path w="353694">
                  <a:moveTo>
                    <a:pt x="273344" y="0"/>
                  </a:moveTo>
                  <a:lnTo>
                    <a:pt x="279652" y="0"/>
                  </a:lnTo>
                </a:path>
                <a:path w="353694">
                  <a:moveTo>
                    <a:pt x="344835" y="0"/>
                  </a:moveTo>
                  <a:lnTo>
                    <a:pt x="353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1" name="object 3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9234" y="8863980"/>
              <a:ext cx="260719" cy="4205"/>
            </a:xfrm>
            <a:prstGeom prst="rect">
              <a:avLst/>
            </a:prstGeom>
          </p:spPr>
        </p:pic>
        <p:sp>
          <p:nvSpPr>
            <p:cNvPr id="302" name="object 302"/>
            <p:cNvSpPr/>
            <p:nvPr/>
          </p:nvSpPr>
          <p:spPr>
            <a:xfrm>
              <a:off x="1570040" y="88671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3196" y="8866083"/>
              <a:ext cx="298578" cy="4205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2112523" y="8867135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3344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9234" y="8866083"/>
              <a:ext cx="264924" cy="4205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1570040" y="886923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3196" y="8868186"/>
              <a:ext cx="298577" cy="4205"/>
            </a:xfrm>
            <a:prstGeom prst="rect">
              <a:avLst/>
            </a:prstGeom>
          </p:spPr>
        </p:pic>
        <p:sp>
          <p:nvSpPr>
            <p:cNvPr id="308" name="object 308"/>
            <p:cNvSpPr/>
            <p:nvPr/>
          </p:nvSpPr>
          <p:spPr>
            <a:xfrm>
              <a:off x="2112523" y="8869238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9" name="object 30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99234" y="8868186"/>
              <a:ext cx="267026" cy="420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1570040" y="887134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3196" y="8870289"/>
              <a:ext cx="296474" cy="4205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2112523" y="8871341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3" name="object 31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99234" y="8870289"/>
              <a:ext cx="267026" cy="4205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1570040" y="887344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43196" y="8872393"/>
              <a:ext cx="296474" cy="4205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2112523" y="8873444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6307" y="0"/>
                  </a:lnTo>
                </a:path>
                <a:path w="355600">
                  <a:moveTo>
                    <a:pt x="271241" y="0"/>
                  </a:moveTo>
                  <a:lnTo>
                    <a:pt x="279652" y="0"/>
                  </a:lnTo>
                </a:path>
                <a:path w="355600">
                  <a:moveTo>
                    <a:pt x="346938" y="0"/>
                  </a:moveTo>
                  <a:lnTo>
                    <a:pt x="355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99234" y="8872393"/>
              <a:ext cx="267026" cy="4205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1572143" y="8875547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6307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11621" y="0"/>
                  </a:moveTo>
                  <a:lnTo>
                    <a:pt x="817929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1799234" y="8874496"/>
              <a:ext cx="267026" cy="4205"/>
            </a:xfrm>
            <a:prstGeom prst="rect">
              <a:avLst/>
            </a:prstGeom>
          </p:spPr>
        </p:pic>
        <p:sp>
          <p:nvSpPr>
            <p:cNvPr id="320" name="object 320"/>
            <p:cNvSpPr/>
            <p:nvPr/>
          </p:nvSpPr>
          <p:spPr>
            <a:xfrm>
              <a:off x="1572143" y="8877650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6307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11621" y="0"/>
                  </a:moveTo>
                  <a:lnTo>
                    <a:pt x="817929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99234" y="8876599"/>
              <a:ext cx="269129" cy="420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1572143" y="8879753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40379" y="0"/>
                  </a:moveTo>
                  <a:lnTo>
                    <a:pt x="546687" y="0"/>
                  </a:lnTo>
                </a:path>
                <a:path w="897889">
                  <a:moveTo>
                    <a:pt x="809518" y="0"/>
                  </a:moveTo>
                  <a:lnTo>
                    <a:pt x="817928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620499" y="8840846"/>
              <a:ext cx="109338" cy="77799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99234" y="8878702"/>
              <a:ext cx="269129" cy="4205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2230267" y="8840846"/>
              <a:ext cx="109338" cy="77799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1576349" y="8881856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507818" y="8840846"/>
              <a:ext cx="109338" cy="77799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2112523" y="8881856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6307" y="0"/>
                  </a:lnTo>
                </a:path>
                <a:path w="357505">
                  <a:moveTo>
                    <a:pt x="269138" y="0"/>
                  </a:moveTo>
                  <a:lnTo>
                    <a:pt x="273343" y="0"/>
                  </a:lnTo>
                </a:path>
                <a:path w="357505">
                  <a:moveTo>
                    <a:pt x="349041" y="0"/>
                  </a:moveTo>
                  <a:lnTo>
                    <a:pt x="357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99234" y="8880805"/>
              <a:ext cx="269129" cy="4205"/>
            </a:xfrm>
            <a:prstGeom prst="rect">
              <a:avLst/>
            </a:prstGeom>
          </p:spPr>
        </p:pic>
        <p:sp>
          <p:nvSpPr>
            <p:cNvPr id="330" name="object 330"/>
            <p:cNvSpPr/>
            <p:nvPr/>
          </p:nvSpPr>
          <p:spPr>
            <a:xfrm>
              <a:off x="1576349" y="8883959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6173" y="0"/>
                  </a:moveTo>
                  <a:lnTo>
                    <a:pt x="542481" y="0"/>
                  </a:lnTo>
                </a:path>
                <a:path w="894080">
                  <a:moveTo>
                    <a:pt x="805312" y="0"/>
                  </a:moveTo>
                  <a:lnTo>
                    <a:pt x="809517" y="0"/>
                  </a:lnTo>
                </a:path>
                <a:path w="894080">
                  <a:moveTo>
                    <a:pt x="885215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99234" y="8882908"/>
              <a:ext cx="269129" cy="4205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1576349" y="8886063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2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3" name="object 333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450185" y="8845052"/>
              <a:ext cx="107236" cy="79902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2112523" y="8886063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0" y="0"/>
                  </a:moveTo>
                  <a:lnTo>
                    <a:pt x="6307" y="0"/>
                  </a:lnTo>
                </a:path>
                <a:path w="360044">
                  <a:moveTo>
                    <a:pt x="269138" y="0"/>
                  </a:moveTo>
                  <a:lnTo>
                    <a:pt x="273343" y="0"/>
                  </a:lnTo>
                </a:path>
                <a:path w="360044">
                  <a:moveTo>
                    <a:pt x="353247" y="0"/>
                  </a:moveTo>
                  <a:lnTo>
                    <a:pt x="35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99234" y="8885011"/>
              <a:ext cx="269129" cy="4205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1143196" y="8874496"/>
              <a:ext cx="296475" cy="2732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1576349" y="8888166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6173" y="0"/>
                  </a:moveTo>
                  <a:lnTo>
                    <a:pt x="542481" y="0"/>
                  </a:lnTo>
                </a:path>
                <a:path w="895985">
                  <a:moveTo>
                    <a:pt x="805312" y="0"/>
                  </a:moveTo>
                  <a:lnTo>
                    <a:pt x="809517" y="0"/>
                  </a:lnTo>
                </a:path>
                <a:path w="895985">
                  <a:moveTo>
                    <a:pt x="889421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99234" y="8887114"/>
              <a:ext cx="269129" cy="4205"/>
            </a:xfrm>
            <a:prstGeom prst="rect">
              <a:avLst/>
            </a:prstGeom>
          </p:spPr>
        </p:pic>
        <p:sp>
          <p:nvSpPr>
            <p:cNvPr id="339" name="object 339"/>
            <p:cNvSpPr/>
            <p:nvPr/>
          </p:nvSpPr>
          <p:spPr>
            <a:xfrm>
              <a:off x="1578452" y="8890269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7413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0" name="object 34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99234" y="8889217"/>
              <a:ext cx="269129" cy="4205"/>
            </a:xfrm>
            <a:prstGeom prst="rect">
              <a:avLst/>
            </a:prstGeom>
          </p:spPr>
        </p:pic>
        <p:sp>
          <p:nvSpPr>
            <p:cNvPr id="341" name="object 341"/>
            <p:cNvSpPr/>
            <p:nvPr/>
          </p:nvSpPr>
          <p:spPr>
            <a:xfrm>
              <a:off x="1578452" y="8892372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5311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2" name="object 3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99234" y="8891321"/>
              <a:ext cx="269129" cy="420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1578452" y="8894475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80">
                  <a:moveTo>
                    <a:pt x="0" y="0"/>
                  </a:moveTo>
                  <a:lnTo>
                    <a:pt x="4205" y="0"/>
                  </a:lnTo>
                </a:path>
                <a:path w="894080">
                  <a:moveTo>
                    <a:pt x="534070" y="0"/>
                  </a:moveTo>
                  <a:lnTo>
                    <a:pt x="540378" y="0"/>
                  </a:lnTo>
                </a:path>
                <a:path w="894080">
                  <a:moveTo>
                    <a:pt x="801105" y="0"/>
                  </a:moveTo>
                  <a:lnTo>
                    <a:pt x="805311" y="0"/>
                  </a:lnTo>
                </a:path>
                <a:path w="894080">
                  <a:moveTo>
                    <a:pt x="887318" y="0"/>
                  </a:moveTo>
                  <a:lnTo>
                    <a:pt x="8936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99234" y="8893424"/>
              <a:ext cx="269129" cy="4205"/>
            </a:xfrm>
            <a:prstGeom prst="rect">
              <a:avLst/>
            </a:prstGeom>
          </p:spPr>
        </p:pic>
        <p:sp>
          <p:nvSpPr>
            <p:cNvPr id="345" name="object 345"/>
            <p:cNvSpPr/>
            <p:nvPr/>
          </p:nvSpPr>
          <p:spPr>
            <a:xfrm>
              <a:off x="1578452" y="8896578"/>
              <a:ext cx="897890" cy="0"/>
            </a:xfrm>
            <a:custGeom>
              <a:avLst/>
              <a:gdLst/>
              <a:ahLst/>
              <a:cxnLst/>
              <a:rect l="l" t="t" r="r" b="b"/>
              <a:pathLst>
                <a:path w="897889">
                  <a:moveTo>
                    <a:pt x="0" y="0"/>
                  </a:moveTo>
                  <a:lnTo>
                    <a:pt x="8410" y="0"/>
                  </a:lnTo>
                </a:path>
                <a:path w="897889">
                  <a:moveTo>
                    <a:pt x="534070" y="0"/>
                  </a:moveTo>
                  <a:lnTo>
                    <a:pt x="540378" y="0"/>
                  </a:lnTo>
                </a:path>
                <a:path w="897889">
                  <a:moveTo>
                    <a:pt x="801105" y="0"/>
                  </a:moveTo>
                  <a:lnTo>
                    <a:pt x="805311" y="0"/>
                  </a:lnTo>
                </a:path>
                <a:path w="897889">
                  <a:moveTo>
                    <a:pt x="889421" y="0"/>
                  </a:moveTo>
                  <a:lnTo>
                    <a:pt x="8978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1799234" y="8895527"/>
              <a:ext cx="269129" cy="4190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1580555" y="8898666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6307" y="0"/>
                  </a:lnTo>
                </a:path>
                <a:path w="895985">
                  <a:moveTo>
                    <a:pt x="531967" y="0"/>
                  </a:moveTo>
                  <a:lnTo>
                    <a:pt x="538275" y="0"/>
                  </a:lnTo>
                </a:path>
                <a:path w="895985">
                  <a:moveTo>
                    <a:pt x="794796" y="0"/>
                  </a:moveTo>
                  <a:lnTo>
                    <a:pt x="803207" y="0"/>
                  </a:lnTo>
                </a:path>
                <a:path w="895985">
                  <a:moveTo>
                    <a:pt x="887318" y="0"/>
                  </a:moveTo>
                  <a:lnTo>
                    <a:pt x="8957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8" name="object 3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799234" y="8897615"/>
              <a:ext cx="269129" cy="4205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1580555" y="890076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1149504" y="8887114"/>
              <a:ext cx="285963" cy="16809"/>
            </a:xfrm>
            <a:prstGeom prst="rect">
              <a:avLst/>
            </a:prstGeom>
          </p:spPr>
        </p:pic>
        <p:sp>
          <p:nvSpPr>
            <p:cNvPr id="351" name="object 351"/>
            <p:cNvSpPr/>
            <p:nvPr/>
          </p:nvSpPr>
          <p:spPr>
            <a:xfrm>
              <a:off x="2112523" y="8900769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2" name="object 3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99234" y="8899718"/>
              <a:ext cx="267027" cy="4205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1580555" y="890287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4" name="object 3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49504" y="8901821"/>
              <a:ext cx="279654" cy="4205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2112523" y="890287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99234" y="8901821"/>
              <a:ext cx="267028" cy="4205"/>
            </a:xfrm>
            <a:prstGeom prst="rect">
              <a:avLst/>
            </a:prstGeom>
          </p:spPr>
        </p:pic>
        <p:sp>
          <p:nvSpPr>
            <p:cNvPr id="357" name="object 357"/>
            <p:cNvSpPr/>
            <p:nvPr/>
          </p:nvSpPr>
          <p:spPr>
            <a:xfrm>
              <a:off x="1580555" y="890497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8" name="object 3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49504" y="8903924"/>
              <a:ext cx="279654" cy="4205"/>
            </a:xfrm>
            <a:prstGeom prst="rect">
              <a:avLst/>
            </a:prstGeom>
          </p:spPr>
        </p:pic>
        <p:sp>
          <p:nvSpPr>
            <p:cNvPr id="359" name="object 359"/>
            <p:cNvSpPr/>
            <p:nvPr/>
          </p:nvSpPr>
          <p:spPr>
            <a:xfrm>
              <a:off x="2112523" y="8904975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6307" y="0"/>
                  </a:lnTo>
                </a:path>
                <a:path w="363855">
                  <a:moveTo>
                    <a:pt x="262829" y="0"/>
                  </a:moveTo>
                  <a:lnTo>
                    <a:pt x="269137" y="0"/>
                  </a:lnTo>
                </a:path>
                <a:path w="363855">
                  <a:moveTo>
                    <a:pt x="355351" y="0"/>
                  </a:moveTo>
                  <a:lnTo>
                    <a:pt x="3637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0" name="object 3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99234" y="8903924"/>
              <a:ext cx="267028" cy="4205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1582658" y="890707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53710" y="8906027"/>
              <a:ext cx="275448" cy="4205"/>
            </a:xfrm>
            <a:prstGeom prst="rect">
              <a:avLst/>
            </a:prstGeom>
          </p:spPr>
        </p:pic>
        <p:sp>
          <p:nvSpPr>
            <p:cNvPr id="363" name="object 363"/>
            <p:cNvSpPr/>
            <p:nvPr/>
          </p:nvSpPr>
          <p:spPr>
            <a:xfrm>
              <a:off x="2112523" y="8907079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6307" y="0"/>
                  </a:lnTo>
                </a:path>
                <a:path w="366394">
                  <a:moveTo>
                    <a:pt x="262829" y="0"/>
                  </a:moveTo>
                  <a:lnTo>
                    <a:pt x="269137" y="0"/>
                  </a:lnTo>
                </a:path>
                <a:path w="366394">
                  <a:moveTo>
                    <a:pt x="357454" y="0"/>
                  </a:moveTo>
                  <a:lnTo>
                    <a:pt x="365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36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99234" y="8906027"/>
              <a:ext cx="267028" cy="4205"/>
            </a:xfrm>
            <a:prstGeom prst="rect">
              <a:avLst/>
            </a:prstGeom>
          </p:spPr>
        </p:pic>
        <p:sp>
          <p:nvSpPr>
            <p:cNvPr id="365" name="object 365"/>
            <p:cNvSpPr/>
            <p:nvPr/>
          </p:nvSpPr>
          <p:spPr>
            <a:xfrm>
              <a:off x="1582658" y="8909182"/>
              <a:ext cx="895985" cy="2540"/>
            </a:xfrm>
            <a:custGeom>
              <a:avLst/>
              <a:gdLst/>
              <a:ahLst/>
              <a:cxnLst/>
              <a:rect l="l" t="t" r="r" b="b"/>
              <a:pathLst>
                <a:path w="895985" h="2540">
                  <a:moveTo>
                    <a:pt x="0" y="0"/>
                  </a:moveTo>
                  <a:lnTo>
                    <a:pt x="6307" y="0"/>
                  </a:lnTo>
                </a:path>
                <a:path w="895985" h="2540">
                  <a:moveTo>
                    <a:pt x="216575" y="0"/>
                  </a:moveTo>
                  <a:lnTo>
                    <a:pt x="224986" y="0"/>
                  </a:lnTo>
                </a:path>
                <a:path w="895985" h="2540">
                  <a:moveTo>
                    <a:pt x="529864" y="0"/>
                  </a:moveTo>
                  <a:lnTo>
                    <a:pt x="536172" y="0"/>
                  </a:lnTo>
                </a:path>
                <a:path w="895985" h="2540">
                  <a:moveTo>
                    <a:pt x="790590" y="0"/>
                  </a:moveTo>
                  <a:lnTo>
                    <a:pt x="799000" y="0"/>
                  </a:lnTo>
                </a:path>
                <a:path w="895985" h="2540">
                  <a:moveTo>
                    <a:pt x="887318" y="0"/>
                  </a:moveTo>
                  <a:lnTo>
                    <a:pt x="895729" y="0"/>
                  </a:lnTo>
                </a:path>
                <a:path w="895985" h="2540">
                  <a:moveTo>
                    <a:pt x="0" y="2103"/>
                  </a:moveTo>
                  <a:lnTo>
                    <a:pt x="8410" y="2103"/>
                  </a:lnTo>
                </a:path>
                <a:path w="895985" h="2540">
                  <a:moveTo>
                    <a:pt x="216575" y="2103"/>
                  </a:moveTo>
                  <a:lnTo>
                    <a:pt x="224986" y="2103"/>
                  </a:lnTo>
                </a:path>
                <a:path w="895985" h="2540">
                  <a:moveTo>
                    <a:pt x="529864" y="2103"/>
                  </a:moveTo>
                  <a:lnTo>
                    <a:pt x="536172" y="2103"/>
                  </a:lnTo>
                </a:path>
                <a:path w="895985" h="2540">
                  <a:moveTo>
                    <a:pt x="790590" y="2103"/>
                  </a:moveTo>
                  <a:lnTo>
                    <a:pt x="796898" y="2103"/>
                  </a:lnTo>
                </a:path>
                <a:path w="895985" h="2540">
                  <a:moveTo>
                    <a:pt x="887318" y="2103"/>
                  </a:moveTo>
                  <a:lnTo>
                    <a:pt x="895729" y="2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6" name="object 36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1290382" y="8908130"/>
              <a:ext cx="138775" cy="10515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1254637" y="8913388"/>
              <a:ext cx="553085" cy="0"/>
            </a:xfrm>
            <a:custGeom>
              <a:avLst/>
              <a:gdLst/>
              <a:ahLst/>
              <a:cxnLst/>
              <a:rect l="l" t="t" r="r" b="b"/>
              <a:pathLst>
                <a:path w="553085">
                  <a:moveTo>
                    <a:pt x="0" y="0"/>
                  </a:moveTo>
                  <a:lnTo>
                    <a:pt x="8410" y="0"/>
                  </a:lnTo>
                </a:path>
                <a:path w="553085">
                  <a:moveTo>
                    <a:pt x="166109" y="0"/>
                  </a:moveTo>
                  <a:lnTo>
                    <a:pt x="172417" y="0"/>
                  </a:lnTo>
                </a:path>
                <a:path w="553085">
                  <a:moveTo>
                    <a:pt x="332227" y="0"/>
                  </a:moveTo>
                  <a:lnTo>
                    <a:pt x="336432" y="0"/>
                  </a:lnTo>
                </a:path>
                <a:path w="553085">
                  <a:moveTo>
                    <a:pt x="544596" y="0"/>
                  </a:moveTo>
                  <a:lnTo>
                    <a:pt x="5530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1155813" y="8908130"/>
              <a:ext cx="107234" cy="10515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1940097" y="8908130"/>
              <a:ext cx="124062" cy="10515"/>
            </a:xfrm>
            <a:prstGeom prst="rect">
              <a:avLst/>
            </a:prstGeom>
          </p:spPr>
        </p:pic>
        <p:sp>
          <p:nvSpPr>
            <p:cNvPr id="370" name="object 370"/>
            <p:cNvSpPr/>
            <p:nvPr/>
          </p:nvSpPr>
          <p:spPr>
            <a:xfrm>
              <a:off x="2112523" y="8913388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6307" y="0"/>
                  </a:lnTo>
                </a:path>
                <a:path w="368300">
                  <a:moveTo>
                    <a:pt x="260725" y="0"/>
                  </a:moveTo>
                  <a:lnTo>
                    <a:pt x="267033" y="0"/>
                  </a:lnTo>
                </a:path>
                <a:path w="368300">
                  <a:moveTo>
                    <a:pt x="359557" y="0"/>
                  </a:moveTo>
                  <a:lnTo>
                    <a:pt x="3679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1" name="object 37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1837075" y="8910233"/>
              <a:ext cx="111433" cy="8412"/>
            </a:xfrm>
            <a:prstGeom prst="rect">
              <a:avLst/>
            </a:prstGeom>
          </p:spPr>
        </p:pic>
        <p:sp>
          <p:nvSpPr>
            <p:cNvPr id="372" name="object 372"/>
            <p:cNvSpPr/>
            <p:nvPr/>
          </p:nvSpPr>
          <p:spPr>
            <a:xfrm>
              <a:off x="1166326" y="8915491"/>
              <a:ext cx="1436370" cy="65405"/>
            </a:xfrm>
            <a:custGeom>
              <a:avLst/>
              <a:gdLst/>
              <a:ahLst/>
              <a:cxnLst/>
              <a:rect l="l" t="t" r="r" b="b"/>
              <a:pathLst>
                <a:path w="1436370" h="65404">
                  <a:moveTo>
                    <a:pt x="88311" y="0"/>
                  </a:moveTo>
                  <a:lnTo>
                    <a:pt x="96721" y="0"/>
                  </a:lnTo>
                </a:path>
                <a:path w="1436370" h="65404">
                  <a:moveTo>
                    <a:pt x="254421" y="0"/>
                  </a:moveTo>
                  <a:lnTo>
                    <a:pt x="260729" y="0"/>
                  </a:lnTo>
                </a:path>
                <a:path w="1436370" h="65404">
                  <a:moveTo>
                    <a:pt x="420538" y="0"/>
                  </a:moveTo>
                  <a:lnTo>
                    <a:pt x="424743" y="0"/>
                  </a:lnTo>
                </a:path>
                <a:path w="1436370" h="65404">
                  <a:moveTo>
                    <a:pt x="632908" y="0"/>
                  </a:moveTo>
                  <a:lnTo>
                    <a:pt x="641318" y="0"/>
                  </a:lnTo>
                </a:path>
                <a:path w="1436370" h="65404">
                  <a:moveTo>
                    <a:pt x="773771" y="0"/>
                  </a:moveTo>
                  <a:lnTo>
                    <a:pt x="782182" y="0"/>
                  </a:lnTo>
                </a:path>
                <a:path w="1436370" h="65404">
                  <a:moveTo>
                    <a:pt x="946196" y="0"/>
                  </a:moveTo>
                  <a:lnTo>
                    <a:pt x="952504" y="0"/>
                  </a:lnTo>
                </a:path>
                <a:path w="1436370" h="65404">
                  <a:moveTo>
                    <a:pt x="1204819" y="0"/>
                  </a:moveTo>
                  <a:lnTo>
                    <a:pt x="1213230" y="0"/>
                  </a:lnTo>
                </a:path>
                <a:path w="1436370" h="65404">
                  <a:moveTo>
                    <a:pt x="1305754" y="0"/>
                  </a:moveTo>
                  <a:lnTo>
                    <a:pt x="1314164" y="0"/>
                  </a:lnTo>
                </a:path>
                <a:path w="1436370" h="65404">
                  <a:moveTo>
                    <a:pt x="88311" y="2103"/>
                  </a:moveTo>
                  <a:lnTo>
                    <a:pt x="96721" y="2103"/>
                  </a:lnTo>
                </a:path>
                <a:path w="1436370" h="65404">
                  <a:moveTo>
                    <a:pt x="254421" y="2103"/>
                  </a:moveTo>
                  <a:lnTo>
                    <a:pt x="260729" y="2103"/>
                  </a:lnTo>
                </a:path>
                <a:path w="1436370" h="65404">
                  <a:moveTo>
                    <a:pt x="420538" y="2103"/>
                  </a:moveTo>
                  <a:lnTo>
                    <a:pt x="424743" y="2103"/>
                  </a:lnTo>
                </a:path>
                <a:path w="1436370" h="65404">
                  <a:moveTo>
                    <a:pt x="632908" y="2103"/>
                  </a:moveTo>
                  <a:lnTo>
                    <a:pt x="641318" y="2103"/>
                  </a:lnTo>
                </a:path>
                <a:path w="1436370" h="65404">
                  <a:moveTo>
                    <a:pt x="773771" y="2103"/>
                  </a:moveTo>
                  <a:lnTo>
                    <a:pt x="782182" y="2103"/>
                  </a:lnTo>
                </a:path>
                <a:path w="1436370" h="65404">
                  <a:moveTo>
                    <a:pt x="946196" y="2103"/>
                  </a:moveTo>
                  <a:lnTo>
                    <a:pt x="952504" y="2103"/>
                  </a:lnTo>
                </a:path>
                <a:path w="1436370" h="65404">
                  <a:moveTo>
                    <a:pt x="1204819" y="2103"/>
                  </a:moveTo>
                  <a:lnTo>
                    <a:pt x="1213230" y="2103"/>
                  </a:lnTo>
                </a:path>
                <a:path w="1436370" h="65404">
                  <a:moveTo>
                    <a:pt x="1305754" y="2103"/>
                  </a:moveTo>
                  <a:lnTo>
                    <a:pt x="1314164" y="2103"/>
                  </a:lnTo>
                </a:path>
                <a:path w="1436370" h="65404">
                  <a:moveTo>
                    <a:pt x="0" y="4206"/>
                  </a:moveTo>
                  <a:lnTo>
                    <a:pt x="75695" y="4206"/>
                  </a:lnTo>
                </a:path>
                <a:path w="1436370" h="65404">
                  <a:moveTo>
                    <a:pt x="88311" y="4206"/>
                  </a:moveTo>
                  <a:lnTo>
                    <a:pt x="96721" y="4206"/>
                  </a:lnTo>
                </a:path>
                <a:path w="1436370" h="65404">
                  <a:moveTo>
                    <a:pt x="138775" y="4206"/>
                  </a:moveTo>
                  <a:lnTo>
                    <a:pt x="210265" y="4206"/>
                  </a:lnTo>
                </a:path>
                <a:path w="1436370" h="65404">
                  <a:moveTo>
                    <a:pt x="252319" y="4206"/>
                  </a:moveTo>
                  <a:lnTo>
                    <a:pt x="258627" y="4206"/>
                  </a:lnTo>
                </a:path>
                <a:path w="1436370" h="65404">
                  <a:moveTo>
                    <a:pt x="420538" y="4206"/>
                  </a:moveTo>
                  <a:lnTo>
                    <a:pt x="424743" y="4206"/>
                  </a:lnTo>
                </a:path>
                <a:path w="1436370" h="65404">
                  <a:moveTo>
                    <a:pt x="477307" y="4206"/>
                  </a:moveTo>
                  <a:lnTo>
                    <a:pt x="550900" y="4206"/>
                  </a:lnTo>
                </a:path>
                <a:path w="1436370" h="65404">
                  <a:moveTo>
                    <a:pt x="632908" y="4206"/>
                  </a:moveTo>
                  <a:lnTo>
                    <a:pt x="641318" y="4206"/>
                  </a:lnTo>
                </a:path>
                <a:path w="1436370" h="65404">
                  <a:moveTo>
                    <a:pt x="681264" y="4206"/>
                  </a:moveTo>
                  <a:lnTo>
                    <a:pt x="752754" y="4206"/>
                  </a:lnTo>
                </a:path>
                <a:path w="1436370" h="65404">
                  <a:moveTo>
                    <a:pt x="773771" y="4206"/>
                  </a:moveTo>
                  <a:lnTo>
                    <a:pt x="782182" y="4206"/>
                  </a:lnTo>
                </a:path>
                <a:path w="1436370" h="65404">
                  <a:moveTo>
                    <a:pt x="813730" y="4206"/>
                  </a:moveTo>
                  <a:lnTo>
                    <a:pt x="889426" y="4206"/>
                  </a:lnTo>
                </a:path>
                <a:path w="1436370" h="65404">
                  <a:moveTo>
                    <a:pt x="946196" y="4206"/>
                  </a:moveTo>
                  <a:lnTo>
                    <a:pt x="952504" y="4206"/>
                  </a:lnTo>
                </a:path>
                <a:path w="1436370" h="65404">
                  <a:moveTo>
                    <a:pt x="1087075" y="4206"/>
                  </a:moveTo>
                  <a:lnTo>
                    <a:pt x="1160668" y="4206"/>
                  </a:lnTo>
                </a:path>
                <a:path w="1436370" h="65404">
                  <a:moveTo>
                    <a:pt x="1204819" y="4206"/>
                  </a:moveTo>
                  <a:lnTo>
                    <a:pt x="1209024" y="4206"/>
                  </a:lnTo>
                </a:path>
                <a:path w="1436370" h="65404">
                  <a:moveTo>
                    <a:pt x="1305754" y="4206"/>
                  </a:moveTo>
                  <a:lnTo>
                    <a:pt x="1314164" y="4206"/>
                  </a:lnTo>
                </a:path>
                <a:path w="1436370" h="65404">
                  <a:moveTo>
                    <a:pt x="1360419" y="4206"/>
                  </a:moveTo>
                  <a:lnTo>
                    <a:pt x="1436115" y="4206"/>
                  </a:lnTo>
                </a:path>
                <a:path w="1436370" h="65404">
                  <a:moveTo>
                    <a:pt x="4204" y="6309"/>
                  </a:moveTo>
                  <a:lnTo>
                    <a:pt x="73592" y="6309"/>
                  </a:lnTo>
                </a:path>
                <a:path w="1436370" h="65404">
                  <a:moveTo>
                    <a:pt x="88311" y="6309"/>
                  </a:moveTo>
                  <a:lnTo>
                    <a:pt x="96721" y="6309"/>
                  </a:lnTo>
                </a:path>
                <a:path w="1436370" h="65404">
                  <a:moveTo>
                    <a:pt x="140878" y="6309"/>
                  </a:moveTo>
                  <a:lnTo>
                    <a:pt x="208163" y="6309"/>
                  </a:lnTo>
                </a:path>
                <a:path w="1436370" h="65404">
                  <a:moveTo>
                    <a:pt x="252319" y="6309"/>
                  </a:moveTo>
                  <a:lnTo>
                    <a:pt x="258627" y="6309"/>
                  </a:lnTo>
                </a:path>
                <a:path w="1436370" h="65404">
                  <a:moveTo>
                    <a:pt x="422641" y="6309"/>
                  </a:moveTo>
                  <a:lnTo>
                    <a:pt x="426847" y="6309"/>
                  </a:lnTo>
                </a:path>
                <a:path w="1436370" h="65404">
                  <a:moveTo>
                    <a:pt x="479410" y="6309"/>
                  </a:moveTo>
                  <a:lnTo>
                    <a:pt x="546695" y="6309"/>
                  </a:lnTo>
                </a:path>
                <a:path w="1436370" h="65404">
                  <a:moveTo>
                    <a:pt x="632908" y="6309"/>
                  </a:moveTo>
                  <a:lnTo>
                    <a:pt x="641318" y="6309"/>
                  </a:lnTo>
                </a:path>
                <a:path w="1436370" h="65404">
                  <a:moveTo>
                    <a:pt x="685470" y="6309"/>
                  </a:moveTo>
                  <a:lnTo>
                    <a:pt x="750653" y="6309"/>
                  </a:lnTo>
                </a:path>
                <a:path w="1436370" h="65404">
                  <a:moveTo>
                    <a:pt x="773771" y="6309"/>
                  </a:moveTo>
                  <a:lnTo>
                    <a:pt x="782182" y="6309"/>
                  </a:lnTo>
                </a:path>
                <a:path w="1436370" h="65404">
                  <a:moveTo>
                    <a:pt x="817936" y="6309"/>
                  </a:moveTo>
                  <a:lnTo>
                    <a:pt x="887324" y="6309"/>
                  </a:lnTo>
                </a:path>
                <a:path w="1436370" h="65404">
                  <a:moveTo>
                    <a:pt x="946196" y="6309"/>
                  </a:moveTo>
                  <a:lnTo>
                    <a:pt x="952504" y="6309"/>
                  </a:lnTo>
                </a:path>
                <a:path w="1436370" h="65404">
                  <a:moveTo>
                    <a:pt x="1093384" y="6309"/>
                  </a:moveTo>
                  <a:lnTo>
                    <a:pt x="1158567" y="6309"/>
                  </a:lnTo>
                </a:path>
                <a:path w="1436370" h="65404">
                  <a:moveTo>
                    <a:pt x="1204819" y="6309"/>
                  </a:moveTo>
                  <a:lnTo>
                    <a:pt x="1209024" y="6309"/>
                  </a:lnTo>
                </a:path>
                <a:path w="1436370" h="65404">
                  <a:moveTo>
                    <a:pt x="1305754" y="6309"/>
                  </a:moveTo>
                  <a:lnTo>
                    <a:pt x="1314164" y="6309"/>
                  </a:lnTo>
                </a:path>
                <a:path w="1436370" h="65404">
                  <a:moveTo>
                    <a:pt x="1366729" y="6309"/>
                  </a:moveTo>
                  <a:lnTo>
                    <a:pt x="1434014" y="6309"/>
                  </a:lnTo>
                </a:path>
                <a:path w="1436370" h="65404">
                  <a:moveTo>
                    <a:pt x="8410" y="8412"/>
                  </a:moveTo>
                  <a:lnTo>
                    <a:pt x="69388" y="8412"/>
                  </a:lnTo>
                </a:path>
                <a:path w="1436370" h="65404">
                  <a:moveTo>
                    <a:pt x="88311" y="8412"/>
                  </a:moveTo>
                  <a:lnTo>
                    <a:pt x="96721" y="8412"/>
                  </a:lnTo>
                </a:path>
                <a:path w="1436370" h="65404">
                  <a:moveTo>
                    <a:pt x="142980" y="8412"/>
                  </a:moveTo>
                  <a:lnTo>
                    <a:pt x="206059" y="8412"/>
                  </a:lnTo>
                </a:path>
                <a:path w="1436370" h="65404">
                  <a:moveTo>
                    <a:pt x="252319" y="8412"/>
                  </a:moveTo>
                  <a:lnTo>
                    <a:pt x="258627" y="8412"/>
                  </a:lnTo>
                </a:path>
                <a:path w="1436370" h="65404">
                  <a:moveTo>
                    <a:pt x="422641" y="8412"/>
                  </a:moveTo>
                  <a:lnTo>
                    <a:pt x="426847" y="8412"/>
                  </a:lnTo>
                </a:path>
                <a:path w="1436370" h="65404">
                  <a:moveTo>
                    <a:pt x="481513" y="8412"/>
                  </a:moveTo>
                  <a:lnTo>
                    <a:pt x="544593" y="8412"/>
                  </a:lnTo>
                </a:path>
                <a:path w="1436370" h="65404">
                  <a:moveTo>
                    <a:pt x="632908" y="8412"/>
                  </a:moveTo>
                  <a:lnTo>
                    <a:pt x="641318" y="8412"/>
                  </a:lnTo>
                </a:path>
                <a:path w="1436370" h="65404">
                  <a:moveTo>
                    <a:pt x="687573" y="8412"/>
                  </a:moveTo>
                  <a:lnTo>
                    <a:pt x="748551" y="8412"/>
                  </a:lnTo>
                </a:path>
                <a:path w="1436370" h="65404">
                  <a:moveTo>
                    <a:pt x="773771" y="8412"/>
                  </a:moveTo>
                  <a:lnTo>
                    <a:pt x="782182" y="8412"/>
                  </a:lnTo>
                </a:path>
                <a:path w="1436370" h="65404">
                  <a:moveTo>
                    <a:pt x="822143" y="8412"/>
                  </a:moveTo>
                  <a:lnTo>
                    <a:pt x="883120" y="8412"/>
                  </a:lnTo>
                </a:path>
                <a:path w="1436370" h="65404">
                  <a:moveTo>
                    <a:pt x="946196" y="8412"/>
                  </a:moveTo>
                  <a:lnTo>
                    <a:pt x="952504" y="8412"/>
                  </a:lnTo>
                </a:path>
                <a:path w="1436370" h="65404">
                  <a:moveTo>
                    <a:pt x="1097590" y="8412"/>
                  </a:moveTo>
                  <a:lnTo>
                    <a:pt x="1154362" y="8412"/>
                  </a:lnTo>
                </a:path>
                <a:path w="1436370" h="65404">
                  <a:moveTo>
                    <a:pt x="1204819" y="8412"/>
                  </a:moveTo>
                  <a:lnTo>
                    <a:pt x="1209024" y="8412"/>
                  </a:lnTo>
                </a:path>
                <a:path w="1436370" h="65404">
                  <a:moveTo>
                    <a:pt x="1309960" y="8412"/>
                  </a:moveTo>
                  <a:lnTo>
                    <a:pt x="1316268" y="8412"/>
                  </a:lnTo>
                </a:path>
                <a:path w="1436370" h="65404">
                  <a:moveTo>
                    <a:pt x="1368832" y="8412"/>
                  </a:moveTo>
                  <a:lnTo>
                    <a:pt x="1431912" y="8412"/>
                  </a:lnTo>
                </a:path>
                <a:path w="1436370" h="65404">
                  <a:moveTo>
                    <a:pt x="12615" y="10515"/>
                  </a:moveTo>
                  <a:lnTo>
                    <a:pt x="65182" y="10515"/>
                  </a:lnTo>
                </a:path>
                <a:path w="1436370" h="65404">
                  <a:moveTo>
                    <a:pt x="88311" y="10515"/>
                  </a:moveTo>
                  <a:lnTo>
                    <a:pt x="96721" y="10515"/>
                  </a:lnTo>
                </a:path>
                <a:path w="1436370" h="65404">
                  <a:moveTo>
                    <a:pt x="149289" y="10515"/>
                  </a:moveTo>
                  <a:lnTo>
                    <a:pt x="199753" y="10515"/>
                  </a:lnTo>
                </a:path>
                <a:path w="1436370" h="65404">
                  <a:moveTo>
                    <a:pt x="250216" y="10515"/>
                  </a:moveTo>
                  <a:lnTo>
                    <a:pt x="254421" y="10515"/>
                  </a:lnTo>
                </a:path>
                <a:path w="1436370" h="65404">
                  <a:moveTo>
                    <a:pt x="306988" y="10515"/>
                  </a:moveTo>
                  <a:lnTo>
                    <a:pt x="378478" y="10515"/>
                  </a:lnTo>
                </a:path>
                <a:path w="1436370" h="65404">
                  <a:moveTo>
                    <a:pt x="422641" y="10515"/>
                  </a:moveTo>
                  <a:lnTo>
                    <a:pt x="426847" y="10515"/>
                  </a:lnTo>
                </a:path>
                <a:path w="1436370" h="65404">
                  <a:moveTo>
                    <a:pt x="487823" y="10515"/>
                  </a:moveTo>
                  <a:lnTo>
                    <a:pt x="540389" y="10515"/>
                  </a:lnTo>
                </a:path>
                <a:path w="1436370" h="65404">
                  <a:moveTo>
                    <a:pt x="632908" y="10515"/>
                  </a:moveTo>
                  <a:lnTo>
                    <a:pt x="641318" y="10515"/>
                  </a:lnTo>
                </a:path>
                <a:path w="1436370" h="65404">
                  <a:moveTo>
                    <a:pt x="691780" y="10515"/>
                  </a:moveTo>
                  <a:lnTo>
                    <a:pt x="746449" y="10515"/>
                  </a:lnTo>
                </a:path>
                <a:path w="1436370" h="65404">
                  <a:moveTo>
                    <a:pt x="773771" y="10515"/>
                  </a:moveTo>
                  <a:lnTo>
                    <a:pt x="782182" y="10515"/>
                  </a:lnTo>
                </a:path>
                <a:path w="1436370" h="65404">
                  <a:moveTo>
                    <a:pt x="826349" y="10515"/>
                  </a:moveTo>
                  <a:lnTo>
                    <a:pt x="878915" y="10515"/>
                  </a:lnTo>
                </a:path>
                <a:path w="1436370" h="65404">
                  <a:moveTo>
                    <a:pt x="946196" y="10515"/>
                  </a:moveTo>
                  <a:lnTo>
                    <a:pt x="952504" y="10515"/>
                  </a:lnTo>
                </a:path>
                <a:path w="1436370" h="65404">
                  <a:moveTo>
                    <a:pt x="1099694" y="10515"/>
                  </a:moveTo>
                  <a:lnTo>
                    <a:pt x="1152260" y="10515"/>
                  </a:lnTo>
                </a:path>
                <a:path w="1436370" h="65404">
                  <a:moveTo>
                    <a:pt x="1202716" y="10515"/>
                  </a:moveTo>
                  <a:lnTo>
                    <a:pt x="1209024" y="10515"/>
                  </a:lnTo>
                </a:path>
                <a:path w="1436370" h="65404">
                  <a:moveTo>
                    <a:pt x="1309960" y="10515"/>
                  </a:moveTo>
                  <a:lnTo>
                    <a:pt x="1316268" y="10515"/>
                  </a:lnTo>
                </a:path>
                <a:path w="1436370" h="65404">
                  <a:moveTo>
                    <a:pt x="1375141" y="10515"/>
                  </a:moveTo>
                  <a:lnTo>
                    <a:pt x="1425605" y="10515"/>
                  </a:lnTo>
                </a:path>
                <a:path w="1436370" h="65404">
                  <a:moveTo>
                    <a:pt x="12615" y="12618"/>
                  </a:moveTo>
                  <a:lnTo>
                    <a:pt x="65182" y="12618"/>
                  </a:lnTo>
                </a:path>
                <a:path w="1436370" h="65404">
                  <a:moveTo>
                    <a:pt x="88311" y="12618"/>
                  </a:moveTo>
                  <a:lnTo>
                    <a:pt x="96721" y="12618"/>
                  </a:lnTo>
                </a:path>
                <a:path w="1436370" h="65404">
                  <a:moveTo>
                    <a:pt x="149289" y="12618"/>
                  </a:moveTo>
                  <a:lnTo>
                    <a:pt x="199753" y="12618"/>
                  </a:lnTo>
                </a:path>
                <a:path w="1436370" h="65404">
                  <a:moveTo>
                    <a:pt x="250216" y="12618"/>
                  </a:moveTo>
                  <a:lnTo>
                    <a:pt x="254421" y="12618"/>
                  </a:lnTo>
                </a:path>
                <a:path w="1436370" h="65404">
                  <a:moveTo>
                    <a:pt x="306988" y="12618"/>
                  </a:moveTo>
                  <a:lnTo>
                    <a:pt x="378478" y="12618"/>
                  </a:lnTo>
                </a:path>
                <a:path w="1436370" h="65404">
                  <a:moveTo>
                    <a:pt x="422641" y="12618"/>
                  </a:moveTo>
                  <a:lnTo>
                    <a:pt x="426847" y="12618"/>
                  </a:lnTo>
                </a:path>
                <a:path w="1436370" h="65404">
                  <a:moveTo>
                    <a:pt x="487823" y="12618"/>
                  </a:moveTo>
                  <a:lnTo>
                    <a:pt x="540389" y="12618"/>
                  </a:lnTo>
                </a:path>
                <a:path w="1436370" h="65404">
                  <a:moveTo>
                    <a:pt x="632908" y="12618"/>
                  </a:moveTo>
                  <a:lnTo>
                    <a:pt x="641318" y="12618"/>
                  </a:lnTo>
                </a:path>
                <a:path w="1436370" h="65404">
                  <a:moveTo>
                    <a:pt x="691780" y="12618"/>
                  </a:moveTo>
                  <a:lnTo>
                    <a:pt x="746449" y="12618"/>
                  </a:lnTo>
                </a:path>
                <a:path w="1436370" h="65404">
                  <a:moveTo>
                    <a:pt x="773771" y="12618"/>
                  </a:moveTo>
                  <a:lnTo>
                    <a:pt x="782182" y="12618"/>
                  </a:lnTo>
                </a:path>
                <a:path w="1436370" h="65404">
                  <a:moveTo>
                    <a:pt x="826349" y="12618"/>
                  </a:moveTo>
                  <a:lnTo>
                    <a:pt x="878915" y="12618"/>
                  </a:lnTo>
                </a:path>
                <a:path w="1436370" h="65404">
                  <a:moveTo>
                    <a:pt x="946196" y="12618"/>
                  </a:moveTo>
                  <a:lnTo>
                    <a:pt x="952504" y="12618"/>
                  </a:lnTo>
                </a:path>
                <a:path w="1436370" h="65404">
                  <a:moveTo>
                    <a:pt x="1099694" y="12618"/>
                  </a:moveTo>
                  <a:lnTo>
                    <a:pt x="1152260" y="12618"/>
                  </a:lnTo>
                </a:path>
                <a:path w="1436370" h="65404">
                  <a:moveTo>
                    <a:pt x="1202716" y="12618"/>
                  </a:moveTo>
                  <a:lnTo>
                    <a:pt x="1209024" y="12618"/>
                  </a:lnTo>
                </a:path>
                <a:path w="1436370" h="65404">
                  <a:moveTo>
                    <a:pt x="1309960" y="12618"/>
                  </a:moveTo>
                  <a:lnTo>
                    <a:pt x="1316268" y="12618"/>
                  </a:lnTo>
                </a:path>
                <a:path w="1436370" h="65404">
                  <a:moveTo>
                    <a:pt x="1375141" y="12618"/>
                  </a:moveTo>
                  <a:lnTo>
                    <a:pt x="1425605" y="12618"/>
                  </a:lnTo>
                </a:path>
                <a:path w="1436370" h="65404">
                  <a:moveTo>
                    <a:pt x="18923" y="14721"/>
                  </a:moveTo>
                  <a:lnTo>
                    <a:pt x="58874" y="14721"/>
                  </a:lnTo>
                </a:path>
                <a:path w="1436370" h="65404">
                  <a:moveTo>
                    <a:pt x="88311" y="14721"/>
                  </a:moveTo>
                  <a:lnTo>
                    <a:pt x="96721" y="14721"/>
                  </a:lnTo>
                </a:path>
                <a:path w="1436370" h="65404">
                  <a:moveTo>
                    <a:pt x="153494" y="14721"/>
                  </a:moveTo>
                  <a:lnTo>
                    <a:pt x="195547" y="14721"/>
                  </a:lnTo>
                </a:path>
                <a:path w="1436370" h="65404">
                  <a:moveTo>
                    <a:pt x="250216" y="14721"/>
                  </a:moveTo>
                  <a:lnTo>
                    <a:pt x="254421" y="14721"/>
                  </a:lnTo>
                </a:path>
                <a:path w="1436370" h="65404">
                  <a:moveTo>
                    <a:pt x="313296" y="14721"/>
                  </a:moveTo>
                  <a:lnTo>
                    <a:pt x="376376" y="14721"/>
                  </a:lnTo>
                </a:path>
                <a:path w="1436370" h="65404">
                  <a:moveTo>
                    <a:pt x="424744" y="14721"/>
                  </a:moveTo>
                  <a:lnTo>
                    <a:pt x="431052" y="14721"/>
                  </a:lnTo>
                </a:path>
                <a:path w="1436370" h="65404">
                  <a:moveTo>
                    <a:pt x="492029" y="14721"/>
                  </a:moveTo>
                  <a:lnTo>
                    <a:pt x="534082" y="14721"/>
                  </a:lnTo>
                </a:path>
                <a:path w="1436370" h="65404">
                  <a:moveTo>
                    <a:pt x="632908" y="14721"/>
                  </a:moveTo>
                  <a:lnTo>
                    <a:pt x="641318" y="14721"/>
                  </a:lnTo>
                </a:path>
                <a:path w="1436370" h="65404">
                  <a:moveTo>
                    <a:pt x="695986" y="14721"/>
                  </a:moveTo>
                  <a:lnTo>
                    <a:pt x="740142" y="14721"/>
                  </a:lnTo>
                </a:path>
                <a:path w="1436370" h="65404">
                  <a:moveTo>
                    <a:pt x="773771" y="14721"/>
                  </a:moveTo>
                  <a:lnTo>
                    <a:pt x="782182" y="14721"/>
                  </a:lnTo>
                </a:path>
                <a:path w="1436370" h="65404">
                  <a:moveTo>
                    <a:pt x="832658" y="14721"/>
                  </a:moveTo>
                  <a:lnTo>
                    <a:pt x="872609" y="14721"/>
                  </a:lnTo>
                </a:path>
                <a:path w="1436370" h="65404">
                  <a:moveTo>
                    <a:pt x="946196" y="14721"/>
                  </a:moveTo>
                  <a:lnTo>
                    <a:pt x="952504" y="14721"/>
                  </a:lnTo>
                </a:path>
                <a:path w="1436370" h="65404">
                  <a:moveTo>
                    <a:pt x="1106003" y="14721"/>
                  </a:moveTo>
                  <a:lnTo>
                    <a:pt x="1148056" y="14721"/>
                  </a:lnTo>
                </a:path>
                <a:path w="1436370" h="65404">
                  <a:moveTo>
                    <a:pt x="1202716" y="14721"/>
                  </a:moveTo>
                  <a:lnTo>
                    <a:pt x="1206921" y="14721"/>
                  </a:lnTo>
                </a:path>
                <a:path w="1436370" h="65404">
                  <a:moveTo>
                    <a:pt x="1309960" y="14721"/>
                  </a:moveTo>
                  <a:lnTo>
                    <a:pt x="1316268" y="14721"/>
                  </a:lnTo>
                </a:path>
                <a:path w="1436370" h="65404">
                  <a:moveTo>
                    <a:pt x="1379348" y="14721"/>
                  </a:moveTo>
                  <a:lnTo>
                    <a:pt x="1421401" y="14721"/>
                  </a:lnTo>
                </a:path>
                <a:path w="1436370" h="65404">
                  <a:moveTo>
                    <a:pt x="25231" y="16824"/>
                  </a:moveTo>
                  <a:lnTo>
                    <a:pt x="52565" y="16824"/>
                  </a:lnTo>
                </a:path>
                <a:path w="1436370" h="65404">
                  <a:moveTo>
                    <a:pt x="88311" y="16824"/>
                  </a:moveTo>
                  <a:lnTo>
                    <a:pt x="96721" y="16824"/>
                  </a:lnTo>
                </a:path>
                <a:path w="1436370" h="65404">
                  <a:moveTo>
                    <a:pt x="161905" y="16824"/>
                  </a:moveTo>
                  <a:lnTo>
                    <a:pt x="187137" y="16824"/>
                  </a:lnTo>
                </a:path>
                <a:path w="1436370" h="65404">
                  <a:moveTo>
                    <a:pt x="250216" y="16824"/>
                  </a:moveTo>
                  <a:lnTo>
                    <a:pt x="254421" y="16824"/>
                  </a:lnTo>
                </a:path>
                <a:path w="1436370" h="65404">
                  <a:moveTo>
                    <a:pt x="315399" y="16824"/>
                  </a:moveTo>
                  <a:lnTo>
                    <a:pt x="372171" y="16824"/>
                  </a:lnTo>
                </a:path>
                <a:path w="1436370" h="65404">
                  <a:moveTo>
                    <a:pt x="424744" y="16824"/>
                  </a:moveTo>
                  <a:lnTo>
                    <a:pt x="431052" y="16824"/>
                  </a:lnTo>
                </a:path>
                <a:path w="1436370" h="65404">
                  <a:moveTo>
                    <a:pt x="500426" y="16824"/>
                  </a:moveTo>
                  <a:lnTo>
                    <a:pt x="525658" y="16824"/>
                  </a:lnTo>
                </a:path>
                <a:path w="1436370" h="65404">
                  <a:moveTo>
                    <a:pt x="632908" y="16824"/>
                  </a:moveTo>
                  <a:lnTo>
                    <a:pt x="641318" y="16824"/>
                  </a:lnTo>
                </a:path>
                <a:path w="1436370" h="65404">
                  <a:moveTo>
                    <a:pt x="704383" y="16824"/>
                  </a:moveTo>
                  <a:lnTo>
                    <a:pt x="731718" y="16824"/>
                  </a:lnTo>
                </a:path>
                <a:path w="1436370" h="65404">
                  <a:moveTo>
                    <a:pt x="773771" y="16824"/>
                  </a:moveTo>
                  <a:lnTo>
                    <a:pt x="782182" y="16824"/>
                  </a:lnTo>
                </a:path>
                <a:path w="1436370" h="65404">
                  <a:moveTo>
                    <a:pt x="838968" y="16824"/>
                  </a:moveTo>
                  <a:lnTo>
                    <a:pt x="866302" y="16824"/>
                  </a:lnTo>
                </a:path>
                <a:path w="1436370" h="65404">
                  <a:moveTo>
                    <a:pt x="946196" y="16824"/>
                  </a:moveTo>
                  <a:lnTo>
                    <a:pt x="952504" y="16824"/>
                  </a:lnTo>
                </a:path>
                <a:path w="1436370" h="65404">
                  <a:moveTo>
                    <a:pt x="1114415" y="16824"/>
                  </a:moveTo>
                  <a:lnTo>
                    <a:pt x="1139647" y="16824"/>
                  </a:lnTo>
                </a:path>
                <a:path w="1436370" h="65404">
                  <a:moveTo>
                    <a:pt x="1202716" y="16824"/>
                  </a:moveTo>
                  <a:lnTo>
                    <a:pt x="1206921" y="16824"/>
                  </a:lnTo>
                </a:path>
                <a:path w="1436370" h="65404">
                  <a:moveTo>
                    <a:pt x="1309960" y="16824"/>
                  </a:moveTo>
                  <a:lnTo>
                    <a:pt x="1316268" y="16824"/>
                  </a:lnTo>
                </a:path>
                <a:path w="1436370" h="65404">
                  <a:moveTo>
                    <a:pt x="1387760" y="16824"/>
                  </a:moveTo>
                  <a:lnTo>
                    <a:pt x="1412992" y="16824"/>
                  </a:lnTo>
                </a:path>
                <a:path w="1436370" h="65404">
                  <a:moveTo>
                    <a:pt x="88311" y="18928"/>
                  </a:moveTo>
                  <a:lnTo>
                    <a:pt x="96721" y="18928"/>
                  </a:lnTo>
                </a:path>
                <a:path w="1436370" h="65404">
                  <a:moveTo>
                    <a:pt x="248113" y="18928"/>
                  </a:moveTo>
                  <a:lnTo>
                    <a:pt x="252318" y="18928"/>
                  </a:lnTo>
                </a:path>
                <a:path w="1436370" h="65404">
                  <a:moveTo>
                    <a:pt x="317501" y="18928"/>
                  </a:moveTo>
                  <a:lnTo>
                    <a:pt x="370067" y="18928"/>
                  </a:lnTo>
                </a:path>
                <a:path w="1436370" h="65404">
                  <a:moveTo>
                    <a:pt x="424744" y="18928"/>
                  </a:moveTo>
                  <a:lnTo>
                    <a:pt x="431052" y="18928"/>
                  </a:lnTo>
                </a:path>
                <a:path w="1436370" h="65404">
                  <a:moveTo>
                    <a:pt x="632908" y="18928"/>
                  </a:moveTo>
                  <a:lnTo>
                    <a:pt x="641318" y="18928"/>
                  </a:lnTo>
                </a:path>
                <a:path w="1436370" h="65404">
                  <a:moveTo>
                    <a:pt x="773771" y="18928"/>
                  </a:moveTo>
                  <a:lnTo>
                    <a:pt x="782182" y="18928"/>
                  </a:lnTo>
                </a:path>
                <a:path w="1436370" h="65404">
                  <a:moveTo>
                    <a:pt x="946196" y="18928"/>
                  </a:moveTo>
                  <a:lnTo>
                    <a:pt x="952504" y="18928"/>
                  </a:lnTo>
                </a:path>
                <a:path w="1436370" h="65404">
                  <a:moveTo>
                    <a:pt x="1200613" y="18928"/>
                  </a:moveTo>
                  <a:lnTo>
                    <a:pt x="1206921" y="18928"/>
                  </a:lnTo>
                </a:path>
                <a:path w="1436370" h="65404">
                  <a:moveTo>
                    <a:pt x="1312063" y="18928"/>
                  </a:moveTo>
                  <a:lnTo>
                    <a:pt x="1320474" y="18928"/>
                  </a:lnTo>
                </a:path>
                <a:path w="1436370" h="65404">
                  <a:moveTo>
                    <a:pt x="88311" y="21031"/>
                  </a:moveTo>
                  <a:lnTo>
                    <a:pt x="96721" y="21031"/>
                  </a:lnTo>
                </a:path>
                <a:path w="1436370" h="65404">
                  <a:moveTo>
                    <a:pt x="248113" y="21031"/>
                  </a:moveTo>
                  <a:lnTo>
                    <a:pt x="252318" y="21031"/>
                  </a:lnTo>
                </a:path>
                <a:path w="1436370" h="65404">
                  <a:moveTo>
                    <a:pt x="323808" y="21031"/>
                  </a:moveTo>
                  <a:lnTo>
                    <a:pt x="365862" y="21031"/>
                  </a:lnTo>
                </a:path>
                <a:path w="1436370" h="65404">
                  <a:moveTo>
                    <a:pt x="426832" y="21031"/>
                  </a:moveTo>
                  <a:lnTo>
                    <a:pt x="433140" y="21031"/>
                  </a:lnTo>
                </a:path>
                <a:path w="1436370" h="65404">
                  <a:moveTo>
                    <a:pt x="632908" y="21031"/>
                  </a:moveTo>
                  <a:lnTo>
                    <a:pt x="641318" y="21031"/>
                  </a:lnTo>
                </a:path>
                <a:path w="1436370" h="65404">
                  <a:moveTo>
                    <a:pt x="773771" y="21031"/>
                  </a:moveTo>
                  <a:lnTo>
                    <a:pt x="782182" y="21031"/>
                  </a:lnTo>
                </a:path>
                <a:path w="1436370" h="65404">
                  <a:moveTo>
                    <a:pt x="946196" y="21031"/>
                  </a:moveTo>
                  <a:lnTo>
                    <a:pt x="952504" y="21031"/>
                  </a:lnTo>
                </a:path>
                <a:path w="1436370" h="65404">
                  <a:moveTo>
                    <a:pt x="1200613" y="21031"/>
                  </a:moveTo>
                  <a:lnTo>
                    <a:pt x="1204818" y="21031"/>
                  </a:lnTo>
                </a:path>
                <a:path w="1436370" h="65404">
                  <a:moveTo>
                    <a:pt x="1312063" y="21031"/>
                  </a:moveTo>
                  <a:lnTo>
                    <a:pt x="1320474" y="21031"/>
                  </a:lnTo>
                </a:path>
                <a:path w="1436370" h="65404">
                  <a:moveTo>
                    <a:pt x="88311" y="23134"/>
                  </a:moveTo>
                  <a:lnTo>
                    <a:pt x="96721" y="23134"/>
                  </a:lnTo>
                </a:path>
                <a:path w="1436370" h="65404">
                  <a:moveTo>
                    <a:pt x="248113" y="23134"/>
                  </a:moveTo>
                  <a:lnTo>
                    <a:pt x="252318" y="23134"/>
                  </a:lnTo>
                </a:path>
                <a:path w="1436370" h="65404">
                  <a:moveTo>
                    <a:pt x="323808" y="23134"/>
                  </a:moveTo>
                  <a:lnTo>
                    <a:pt x="365862" y="23134"/>
                  </a:lnTo>
                </a:path>
                <a:path w="1436370" h="65404">
                  <a:moveTo>
                    <a:pt x="426832" y="23134"/>
                  </a:moveTo>
                  <a:lnTo>
                    <a:pt x="433140" y="23134"/>
                  </a:lnTo>
                </a:path>
                <a:path w="1436370" h="65404">
                  <a:moveTo>
                    <a:pt x="632908" y="23134"/>
                  </a:moveTo>
                  <a:lnTo>
                    <a:pt x="641318" y="23134"/>
                  </a:lnTo>
                </a:path>
                <a:path w="1436370" h="65404">
                  <a:moveTo>
                    <a:pt x="773771" y="23134"/>
                  </a:moveTo>
                  <a:lnTo>
                    <a:pt x="782182" y="23134"/>
                  </a:lnTo>
                </a:path>
                <a:path w="1436370" h="65404">
                  <a:moveTo>
                    <a:pt x="946196" y="23134"/>
                  </a:moveTo>
                  <a:lnTo>
                    <a:pt x="952504" y="23134"/>
                  </a:lnTo>
                </a:path>
                <a:path w="1436370" h="65404">
                  <a:moveTo>
                    <a:pt x="1200613" y="23134"/>
                  </a:moveTo>
                  <a:lnTo>
                    <a:pt x="1204818" y="23134"/>
                  </a:lnTo>
                </a:path>
                <a:path w="1436370" h="65404">
                  <a:moveTo>
                    <a:pt x="1312063" y="23134"/>
                  </a:moveTo>
                  <a:lnTo>
                    <a:pt x="1320474" y="23134"/>
                  </a:lnTo>
                </a:path>
                <a:path w="1436370" h="65404">
                  <a:moveTo>
                    <a:pt x="88311" y="25237"/>
                  </a:moveTo>
                  <a:lnTo>
                    <a:pt x="96721" y="25237"/>
                  </a:lnTo>
                </a:path>
                <a:path w="1436370" h="65404">
                  <a:moveTo>
                    <a:pt x="248113" y="25237"/>
                  </a:moveTo>
                  <a:lnTo>
                    <a:pt x="252318" y="25237"/>
                  </a:lnTo>
                </a:path>
                <a:path w="1436370" h="65404">
                  <a:moveTo>
                    <a:pt x="330118" y="25237"/>
                  </a:moveTo>
                  <a:lnTo>
                    <a:pt x="357452" y="25237"/>
                  </a:lnTo>
                </a:path>
                <a:path w="1436370" h="65404">
                  <a:moveTo>
                    <a:pt x="426832" y="25237"/>
                  </a:moveTo>
                  <a:lnTo>
                    <a:pt x="433140" y="25237"/>
                  </a:lnTo>
                </a:path>
                <a:path w="1436370" h="65404">
                  <a:moveTo>
                    <a:pt x="632908" y="25237"/>
                  </a:moveTo>
                  <a:lnTo>
                    <a:pt x="641318" y="25237"/>
                  </a:lnTo>
                </a:path>
                <a:path w="1436370" h="65404">
                  <a:moveTo>
                    <a:pt x="773771" y="25237"/>
                  </a:moveTo>
                  <a:lnTo>
                    <a:pt x="782182" y="25237"/>
                  </a:lnTo>
                </a:path>
                <a:path w="1436370" h="65404">
                  <a:moveTo>
                    <a:pt x="946196" y="25237"/>
                  </a:moveTo>
                  <a:lnTo>
                    <a:pt x="952504" y="25237"/>
                  </a:lnTo>
                </a:path>
                <a:path w="1436370" h="65404">
                  <a:moveTo>
                    <a:pt x="1200613" y="25237"/>
                  </a:moveTo>
                  <a:lnTo>
                    <a:pt x="1204818" y="25237"/>
                  </a:lnTo>
                </a:path>
                <a:path w="1436370" h="65404">
                  <a:moveTo>
                    <a:pt x="1312063" y="25237"/>
                  </a:moveTo>
                  <a:lnTo>
                    <a:pt x="1320474" y="25237"/>
                  </a:lnTo>
                </a:path>
                <a:path w="1436370" h="65404">
                  <a:moveTo>
                    <a:pt x="88311" y="27340"/>
                  </a:moveTo>
                  <a:lnTo>
                    <a:pt x="96721" y="27340"/>
                  </a:lnTo>
                </a:path>
                <a:path w="1436370" h="65404">
                  <a:moveTo>
                    <a:pt x="246011" y="27340"/>
                  </a:moveTo>
                  <a:lnTo>
                    <a:pt x="252319" y="27340"/>
                  </a:lnTo>
                </a:path>
                <a:path w="1436370" h="65404">
                  <a:moveTo>
                    <a:pt x="426832" y="27340"/>
                  </a:moveTo>
                  <a:lnTo>
                    <a:pt x="433140" y="27340"/>
                  </a:lnTo>
                </a:path>
                <a:path w="1436370" h="65404">
                  <a:moveTo>
                    <a:pt x="632908" y="27340"/>
                  </a:moveTo>
                  <a:lnTo>
                    <a:pt x="641318" y="27340"/>
                  </a:lnTo>
                </a:path>
                <a:path w="1436370" h="65404">
                  <a:moveTo>
                    <a:pt x="773771" y="27340"/>
                  </a:moveTo>
                  <a:lnTo>
                    <a:pt x="782182" y="27340"/>
                  </a:lnTo>
                </a:path>
                <a:path w="1436370" h="65404">
                  <a:moveTo>
                    <a:pt x="946196" y="27340"/>
                  </a:moveTo>
                  <a:lnTo>
                    <a:pt x="952504" y="27340"/>
                  </a:lnTo>
                </a:path>
                <a:path w="1436370" h="65404">
                  <a:moveTo>
                    <a:pt x="1200613" y="27340"/>
                  </a:moveTo>
                  <a:lnTo>
                    <a:pt x="1204818" y="27340"/>
                  </a:lnTo>
                </a:path>
                <a:path w="1436370" h="65404">
                  <a:moveTo>
                    <a:pt x="1314166" y="27340"/>
                  </a:moveTo>
                  <a:lnTo>
                    <a:pt x="1322577" y="27340"/>
                  </a:lnTo>
                </a:path>
                <a:path w="1436370" h="65404">
                  <a:moveTo>
                    <a:pt x="88311" y="29443"/>
                  </a:moveTo>
                  <a:lnTo>
                    <a:pt x="96721" y="29443"/>
                  </a:lnTo>
                </a:path>
                <a:path w="1436370" h="65404">
                  <a:moveTo>
                    <a:pt x="246011" y="29443"/>
                  </a:moveTo>
                  <a:lnTo>
                    <a:pt x="250217" y="29443"/>
                  </a:lnTo>
                </a:path>
                <a:path w="1436370" h="65404">
                  <a:moveTo>
                    <a:pt x="426832" y="29443"/>
                  </a:moveTo>
                  <a:lnTo>
                    <a:pt x="435243" y="29443"/>
                  </a:lnTo>
                </a:path>
                <a:path w="1436370" h="65404">
                  <a:moveTo>
                    <a:pt x="632908" y="29443"/>
                  </a:moveTo>
                  <a:lnTo>
                    <a:pt x="641318" y="29443"/>
                  </a:lnTo>
                </a:path>
                <a:path w="1436370" h="65404">
                  <a:moveTo>
                    <a:pt x="773771" y="29443"/>
                  </a:moveTo>
                  <a:lnTo>
                    <a:pt x="782182" y="29443"/>
                  </a:lnTo>
                </a:path>
                <a:path w="1436370" h="65404">
                  <a:moveTo>
                    <a:pt x="946196" y="29443"/>
                  </a:moveTo>
                  <a:lnTo>
                    <a:pt x="952504" y="29443"/>
                  </a:lnTo>
                </a:path>
                <a:path w="1436370" h="65404">
                  <a:moveTo>
                    <a:pt x="1196407" y="29443"/>
                  </a:moveTo>
                  <a:lnTo>
                    <a:pt x="1202715" y="29443"/>
                  </a:lnTo>
                </a:path>
                <a:path w="1436370" h="65404">
                  <a:moveTo>
                    <a:pt x="1314166" y="29443"/>
                  </a:moveTo>
                  <a:lnTo>
                    <a:pt x="1322577" y="29443"/>
                  </a:lnTo>
                </a:path>
                <a:path w="1436370" h="65404">
                  <a:moveTo>
                    <a:pt x="88311" y="31546"/>
                  </a:moveTo>
                  <a:lnTo>
                    <a:pt x="96721" y="31546"/>
                  </a:lnTo>
                </a:path>
                <a:path w="1436370" h="65404">
                  <a:moveTo>
                    <a:pt x="246011" y="31546"/>
                  </a:moveTo>
                  <a:lnTo>
                    <a:pt x="250217" y="31546"/>
                  </a:lnTo>
                </a:path>
                <a:path w="1436370" h="65404">
                  <a:moveTo>
                    <a:pt x="431039" y="31546"/>
                  </a:moveTo>
                  <a:lnTo>
                    <a:pt x="435244" y="31546"/>
                  </a:lnTo>
                </a:path>
                <a:path w="1436370" h="65404">
                  <a:moveTo>
                    <a:pt x="632908" y="31546"/>
                  </a:moveTo>
                  <a:lnTo>
                    <a:pt x="641318" y="31546"/>
                  </a:lnTo>
                </a:path>
                <a:path w="1436370" h="65404">
                  <a:moveTo>
                    <a:pt x="773771" y="31546"/>
                  </a:moveTo>
                  <a:lnTo>
                    <a:pt x="782182" y="31546"/>
                  </a:lnTo>
                </a:path>
                <a:path w="1436370" h="65404">
                  <a:moveTo>
                    <a:pt x="946196" y="31546"/>
                  </a:moveTo>
                  <a:lnTo>
                    <a:pt x="952504" y="31546"/>
                  </a:lnTo>
                </a:path>
                <a:path w="1436370" h="65404">
                  <a:moveTo>
                    <a:pt x="1196407" y="31546"/>
                  </a:moveTo>
                  <a:lnTo>
                    <a:pt x="1202715" y="31546"/>
                  </a:lnTo>
                </a:path>
                <a:path w="1436370" h="65404">
                  <a:moveTo>
                    <a:pt x="1314166" y="31546"/>
                  </a:moveTo>
                  <a:lnTo>
                    <a:pt x="1322577" y="31546"/>
                  </a:lnTo>
                </a:path>
                <a:path w="1436370" h="65404">
                  <a:moveTo>
                    <a:pt x="88311" y="33649"/>
                  </a:moveTo>
                  <a:lnTo>
                    <a:pt x="96721" y="33649"/>
                  </a:lnTo>
                </a:path>
                <a:path w="1436370" h="65404">
                  <a:moveTo>
                    <a:pt x="246011" y="33649"/>
                  </a:moveTo>
                  <a:lnTo>
                    <a:pt x="250217" y="33649"/>
                  </a:lnTo>
                </a:path>
                <a:path w="1436370" h="65404">
                  <a:moveTo>
                    <a:pt x="431039" y="33649"/>
                  </a:moveTo>
                  <a:lnTo>
                    <a:pt x="435244" y="33649"/>
                  </a:lnTo>
                </a:path>
                <a:path w="1436370" h="65404">
                  <a:moveTo>
                    <a:pt x="632908" y="33649"/>
                  </a:moveTo>
                  <a:lnTo>
                    <a:pt x="641318" y="33649"/>
                  </a:lnTo>
                </a:path>
                <a:path w="1436370" h="65404">
                  <a:moveTo>
                    <a:pt x="773771" y="33649"/>
                  </a:moveTo>
                  <a:lnTo>
                    <a:pt x="782182" y="33649"/>
                  </a:lnTo>
                </a:path>
                <a:path w="1436370" h="65404">
                  <a:moveTo>
                    <a:pt x="946196" y="33649"/>
                  </a:moveTo>
                  <a:lnTo>
                    <a:pt x="952504" y="33649"/>
                  </a:lnTo>
                </a:path>
                <a:path w="1436370" h="65404">
                  <a:moveTo>
                    <a:pt x="1196407" y="33649"/>
                  </a:moveTo>
                  <a:lnTo>
                    <a:pt x="1202715" y="33649"/>
                  </a:lnTo>
                </a:path>
                <a:path w="1436370" h="65404">
                  <a:moveTo>
                    <a:pt x="1314166" y="33649"/>
                  </a:moveTo>
                  <a:lnTo>
                    <a:pt x="1322577" y="33649"/>
                  </a:lnTo>
                </a:path>
                <a:path w="1436370" h="65404">
                  <a:moveTo>
                    <a:pt x="88311" y="35753"/>
                  </a:moveTo>
                  <a:lnTo>
                    <a:pt x="96721" y="35753"/>
                  </a:lnTo>
                </a:path>
                <a:path w="1436370" h="65404">
                  <a:moveTo>
                    <a:pt x="241805" y="35753"/>
                  </a:moveTo>
                  <a:lnTo>
                    <a:pt x="250216" y="35753"/>
                  </a:lnTo>
                </a:path>
                <a:path w="1436370" h="65404">
                  <a:moveTo>
                    <a:pt x="431039" y="35753"/>
                  </a:moveTo>
                  <a:lnTo>
                    <a:pt x="435244" y="35753"/>
                  </a:lnTo>
                </a:path>
                <a:path w="1436370" h="65404">
                  <a:moveTo>
                    <a:pt x="632908" y="35753"/>
                  </a:moveTo>
                  <a:lnTo>
                    <a:pt x="641318" y="35753"/>
                  </a:lnTo>
                </a:path>
                <a:path w="1436370" h="65404">
                  <a:moveTo>
                    <a:pt x="773771" y="35753"/>
                  </a:moveTo>
                  <a:lnTo>
                    <a:pt x="782182" y="35753"/>
                  </a:lnTo>
                </a:path>
                <a:path w="1436370" h="65404">
                  <a:moveTo>
                    <a:pt x="946196" y="35753"/>
                  </a:moveTo>
                  <a:lnTo>
                    <a:pt x="952504" y="35753"/>
                  </a:lnTo>
                </a:path>
                <a:path w="1436370" h="65404">
                  <a:moveTo>
                    <a:pt x="1196407" y="35753"/>
                  </a:moveTo>
                  <a:lnTo>
                    <a:pt x="1202715" y="35753"/>
                  </a:lnTo>
                </a:path>
                <a:path w="1436370" h="65404">
                  <a:moveTo>
                    <a:pt x="1314166" y="35753"/>
                  </a:moveTo>
                  <a:lnTo>
                    <a:pt x="1322577" y="35753"/>
                  </a:lnTo>
                </a:path>
                <a:path w="1436370" h="65404">
                  <a:moveTo>
                    <a:pt x="88311" y="37856"/>
                  </a:moveTo>
                  <a:lnTo>
                    <a:pt x="96721" y="37856"/>
                  </a:lnTo>
                </a:path>
                <a:path w="1436370" h="65404">
                  <a:moveTo>
                    <a:pt x="241805" y="37856"/>
                  </a:moveTo>
                  <a:lnTo>
                    <a:pt x="248113" y="37856"/>
                  </a:lnTo>
                </a:path>
                <a:path w="1436370" h="65404">
                  <a:moveTo>
                    <a:pt x="431039" y="37856"/>
                  </a:moveTo>
                  <a:lnTo>
                    <a:pt x="437346" y="37856"/>
                  </a:lnTo>
                </a:path>
                <a:path w="1436370" h="65404">
                  <a:moveTo>
                    <a:pt x="632908" y="37856"/>
                  </a:moveTo>
                  <a:lnTo>
                    <a:pt x="641318" y="37856"/>
                  </a:lnTo>
                </a:path>
                <a:path w="1436370" h="65404">
                  <a:moveTo>
                    <a:pt x="773771" y="37856"/>
                  </a:moveTo>
                  <a:lnTo>
                    <a:pt x="782182" y="37856"/>
                  </a:lnTo>
                </a:path>
                <a:path w="1436370" h="65404">
                  <a:moveTo>
                    <a:pt x="946196" y="37856"/>
                  </a:moveTo>
                  <a:lnTo>
                    <a:pt x="952504" y="37856"/>
                  </a:lnTo>
                </a:path>
                <a:path w="1436370" h="65404">
                  <a:moveTo>
                    <a:pt x="1196407" y="37856"/>
                  </a:moveTo>
                  <a:lnTo>
                    <a:pt x="1202715" y="37856"/>
                  </a:lnTo>
                </a:path>
                <a:path w="1436370" h="65404">
                  <a:moveTo>
                    <a:pt x="1316269" y="37856"/>
                  </a:moveTo>
                  <a:lnTo>
                    <a:pt x="1324680" y="37856"/>
                  </a:lnTo>
                </a:path>
                <a:path w="1436370" h="65404">
                  <a:moveTo>
                    <a:pt x="88311" y="39959"/>
                  </a:moveTo>
                  <a:lnTo>
                    <a:pt x="96721" y="39959"/>
                  </a:lnTo>
                </a:path>
                <a:path w="1436370" h="65404">
                  <a:moveTo>
                    <a:pt x="241805" y="39959"/>
                  </a:moveTo>
                  <a:lnTo>
                    <a:pt x="248113" y="39959"/>
                  </a:lnTo>
                </a:path>
                <a:path w="1436370" h="65404">
                  <a:moveTo>
                    <a:pt x="433142" y="39959"/>
                  </a:moveTo>
                  <a:lnTo>
                    <a:pt x="437347" y="39959"/>
                  </a:lnTo>
                </a:path>
                <a:path w="1436370" h="65404">
                  <a:moveTo>
                    <a:pt x="632908" y="39959"/>
                  </a:moveTo>
                  <a:lnTo>
                    <a:pt x="641318" y="39959"/>
                  </a:lnTo>
                </a:path>
                <a:path w="1436370" h="65404">
                  <a:moveTo>
                    <a:pt x="773771" y="39959"/>
                  </a:moveTo>
                  <a:lnTo>
                    <a:pt x="782182" y="39959"/>
                  </a:lnTo>
                </a:path>
                <a:path w="1436370" h="65404">
                  <a:moveTo>
                    <a:pt x="946196" y="39959"/>
                  </a:moveTo>
                  <a:lnTo>
                    <a:pt x="952504" y="39959"/>
                  </a:lnTo>
                </a:path>
                <a:path w="1436370" h="65404">
                  <a:moveTo>
                    <a:pt x="1194303" y="39959"/>
                  </a:moveTo>
                  <a:lnTo>
                    <a:pt x="1200611" y="39959"/>
                  </a:lnTo>
                </a:path>
                <a:path w="1436370" h="65404">
                  <a:moveTo>
                    <a:pt x="1316269" y="39959"/>
                  </a:moveTo>
                  <a:lnTo>
                    <a:pt x="1324680" y="39959"/>
                  </a:lnTo>
                </a:path>
                <a:path w="1436370" h="65404">
                  <a:moveTo>
                    <a:pt x="88311" y="42062"/>
                  </a:moveTo>
                  <a:lnTo>
                    <a:pt x="96721" y="42062"/>
                  </a:lnTo>
                </a:path>
                <a:path w="1436370" h="65404">
                  <a:moveTo>
                    <a:pt x="239703" y="42062"/>
                  </a:moveTo>
                  <a:lnTo>
                    <a:pt x="248114" y="42062"/>
                  </a:lnTo>
                </a:path>
                <a:path w="1436370" h="65404">
                  <a:moveTo>
                    <a:pt x="433142" y="42062"/>
                  </a:moveTo>
                  <a:lnTo>
                    <a:pt x="437347" y="42062"/>
                  </a:lnTo>
                </a:path>
                <a:path w="1436370" h="65404">
                  <a:moveTo>
                    <a:pt x="632908" y="42062"/>
                  </a:moveTo>
                  <a:lnTo>
                    <a:pt x="641318" y="42062"/>
                  </a:lnTo>
                </a:path>
                <a:path w="1436370" h="65404">
                  <a:moveTo>
                    <a:pt x="773771" y="42062"/>
                  </a:moveTo>
                  <a:lnTo>
                    <a:pt x="782182" y="42062"/>
                  </a:lnTo>
                </a:path>
                <a:path w="1436370" h="65404">
                  <a:moveTo>
                    <a:pt x="946196" y="42062"/>
                  </a:moveTo>
                  <a:lnTo>
                    <a:pt x="952504" y="42062"/>
                  </a:lnTo>
                </a:path>
                <a:path w="1436370" h="65404">
                  <a:moveTo>
                    <a:pt x="1194303" y="42062"/>
                  </a:moveTo>
                  <a:lnTo>
                    <a:pt x="1200611" y="42062"/>
                  </a:lnTo>
                </a:path>
                <a:path w="1436370" h="65404">
                  <a:moveTo>
                    <a:pt x="1316269" y="42062"/>
                  </a:moveTo>
                  <a:lnTo>
                    <a:pt x="1324680" y="42062"/>
                  </a:lnTo>
                </a:path>
                <a:path w="1436370" h="65404">
                  <a:moveTo>
                    <a:pt x="88311" y="44165"/>
                  </a:moveTo>
                  <a:lnTo>
                    <a:pt x="96721" y="44165"/>
                  </a:lnTo>
                </a:path>
                <a:path w="1436370" h="65404">
                  <a:moveTo>
                    <a:pt x="239703" y="44165"/>
                  </a:moveTo>
                  <a:lnTo>
                    <a:pt x="248114" y="44165"/>
                  </a:lnTo>
                </a:path>
                <a:path w="1436370" h="65404">
                  <a:moveTo>
                    <a:pt x="433142" y="44165"/>
                  </a:moveTo>
                  <a:lnTo>
                    <a:pt x="437347" y="44165"/>
                  </a:lnTo>
                </a:path>
                <a:path w="1436370" h="65404">
                  <a:moveTo>
                    <a:pt x="632908" y="44165"/>
                  </a:moveTo>
                  <a:lnTo>
                    <a:pt x="641318" y="44165"/>
                  </a:lnTo>
                </a:path>
                <a:path w="1436370" h="65404">
                  <a:moveTo>
                    <a:pt x="773771" y="44165"/>
                  </a:moveTo>
                  <a:lnTo>
                    <a:pt x="782182" y="44165"/>
                  </a:lnTo>
                </a:path>
                <a:path w="1436370" h="65404">
                  <a:moveTo>
                    <a:pt x="946196" y="44165"/>
                  </a:moveTo>
                  <a:lnTo>
                    <a:pt x="952504" y="44165"/>
                  </a:lnTo>
                </a:path>
                <a:path w="1436370" h="65404">
                  <a:moveTo>
                    <a:pt x="1194303" y="44165"/>
                  </a:moveTo>
                  <a:lnTo>
                    <a:pt x="1200611" y="44165"/>
                  </a:lnTo>
                </a:path>
                <a:path w="1436370" h="65404">
                  <a:moveTo>
                    <a:pt x="1316269" y="44165"/>
                  </a:moveTo>
                  <a:lnTo>
                    <a:pt x="1324680" y="44165"/>
                  </a:lnTo>
                </a:path>
                <a:path w="1436370" h="65404">
                  <a:moveTo>
                    <a:pt x="88311" y="46268"/>
                  </a:moveTo>
                  <a:lnTo>
                    <a:pt x="96721" y="46268"/>
                  </a:lnTo>
                </a:path>
                <a:path w="1436370" h="65404">
                  <a:moveTo>
                    <a:pt x="239703" y="46268"/>
                  </a:moveTo>
                  <a:lnTo>
                    <a:pt x="246011" y="46268"/>
                  </a:lnTo>
                </a:path>
                <a:path w="1436370" h="65404">
                  <a:moveTo>
                    <a:pt x="433142" y="46268"/>
                  </a:moveTo>
                  <a:lnTo>
                    <a:pt x="441552" y="46268"/>
                  </a:lnTo>
                </a:path>
                <a:path w="1436370" h="65404">
                  <a:moveTo>
                    <a:pt x="632908" y="46268"/>
                  </a:moveTo>
                  <a:lnTo>
                    <a:pt x="641318" y="46268"/>
                  </a:lnTo>
                </a:path>
                <a:path w="1436370" h="65404">
                  <a:moveTo>
                    <a:pt x="773771" y="46268"/>
                  </a:moveTo>
                  <a:lnTo>
                    <a:pt x="782182" y="46268"/>
                  </a:lnTo>
                </a:path>
                <a:path w="1436370" h="65404">
                  <a:moveTo>
                    <a:pt x="946196" y="46268"/>
                  </a:moveTo>
                  <a:lnTo>
                    <a:pt x="952504" y="46268"/>
                  </a:lnTo>
                </a:path>
                <a:path w="1436370" h="65404">
                  <a:moveTo>
                    <a:pt x="1194303" y="46268"/>
                  </a:moveTo>
                  <a:lnTo>
                    <a:pt x="1200611" y="46268"/>
                  </a:lnTo>
                </a:path>
                <a:path w="1436370" h="65404">
                  <a:moveTo>
                    <a:pt x="1316269" y="46268"/>
                  </a:moveTo>
                  <a:lnTo>
                    <a:pt x="1324680" y="46268"/>
                  </a:lnTo>
                </a:path>
                <a:path w="1436370" h="65404">
                  <a:moveTo>
                    <a:pt x="88311" y="48371"/>
                  </a:moveTo>
                  <a:lnTo>
                    <a:pt x="96721" y="48371"/>
                  </a:lnTo>
                </a:path>
                <a:path w="1436370" h="65404">
                  <a:moveTo>
                    <a:pt x="239703" y="48371"/>
                  </a:moveTo>
                  <a:lnTo>
                    <a:pt x="246011" y="48371"/>
                  </a:lnTo>
                </a:path>
                <a:path w="1436370" h="65404">
                  <a:moveTo>
                    <a:pt x="435245" y="48371"/>
                  </a:moveTo>
                  <a:lnTo>
                    <a:pt x="441553" y="48371"/>
                  </a:lnTo>
                </a:path>
                <a:path w="1436370" h="65404">
                  <a:moveTo>
                    <a:pt x="632908" y="48371"/>
                  </a:moveTo>
                  <a:lnTo>
                    <a:pt x="641318" y="48371"/>
                  </a:lnTo>
                </a:path>
                <a:path w="1436370" h="65404">
                  <a:moveTo>
                    <a:pt x="773771" y="48371"/>
                  </a:moveTo>
                  <a:lnTo>
                    <a:pt x="782182" y="48371"/>
                  </a:lnTo>
                </a:path>
                <a:path w="1436370" h="65404">
                  <a:moveTo>
                    <a:pt x="946196" y="48371"/>
                  </a:moveTo>
                  <a:lnTo>
                    <a:pt x="952504" y="48371"/>
                  </a:lnTo>
                </a:path>
                <a:path w="1436370" h="65404">
                  <a:moveTo>
                    <a:pt x="1192200" y="48371"/>
                  </a:moveTo>
                  <a:lnTo>
                    <a:pt x="1196406" y="48371"/>
                  </a:lnTo>
                </a:path>
                <a:path w="1436370" h="65404">
                  <a:moveTo>
                    <a:pt x="1320475" y="48371"/>
                  </a:moveTo>
                  <a:lnTo>
                    <a:pt x="1326783" y="48371"/>
                  </a:lnTo>
                </a:path>
                <a:path w="1436370" h="65404">
                  <a:moveTo>
                    <a:pt x="88311" y="50474"/>
                  </a:moveTo>
                  <a:lnTo>
                    <a:pt x="96721" y="50474"/>
                  </a:lnTo>
                </a:path>
                <a:path w="1436370" h="65404">
                  <a:moveTo>
                    <a:pt x="237600" y="50474"/>
                  </a:moveTo>
                  <a:lnTo>
                    <a:pt x="246011" y="50474"/>
                  </a:lnTo>
                </a:path>
                <a:path w="1436370" h="65404">
                  <a:moveTo>
                    <a:pt x="435245" y="50474"/>
                  </a:moveTo>
                  <a:lnTo>
                    <a:pt x="441553" y="50474"/>
                  </a:lnTo>
                </a:path>
                <a:path w="1436370" h="65404">
                  <a:moveTo>
                    <a:pt x="632908" y="50474"/>
                  </a:moveTo>
                  <a:lnTo>
                    <a:pt x="641318" y="50474"/>
                  </a:lnTo>
                </a:path>
                <a:path w="1436370" h="65404">
                  <a:moveTo>
                    <a:pt x="773771" y="50474"/>
                  </a:moveTo>
                  <a:lnTo>
                    <a:pt x="782182" y="50474"/>
                  </a:lnTo>
                </a:path>
                <a:path w="1436370" h="65404">
                  <a:moveTo>
                    <a:pt x="946196" y="50474"/>
                  </a:moveTo>
                  <a:lnTo>
                    <a:pt x="952504" y="50474"/>
                  </a:lnTo>
                </a:path>
                <a:path w="1436370" h="65404">
                  <a:moveTo>
                    <a:pt x="1192200" y="50474"/>
                  </a:moveTo>
                  <a:lnTo>
                    <a:pt x="1196406" y="50474"/>
                  </a:lnTo>
                </a:path>
                <a:path w="1436370" h="65404">
                  <a:moveTo>
                    <a:pt x="1320475" y="50474"/>
                  </a:moveTo>
                  <a:lnTo>
                    <a:pt x="1326783" y="50474"/>
                  </a:lnTo>
                </a:path>
                <a:path w="1436370" h="65404">
                  <a:moveTo>
                    <a:pt x="88311" y="52562"/>
                  </a:moveTo>
                  <a:lnTo>
                    <a:pt x="96721" y="52562"/>
                  </a:lnTo>
                </a:path>
                <a:path w="1436370" h="65404">
                  <a:moveTo>
                    <a:pt x="237600" y="52562"/>
                  </a:moveTo>
                  <a:lnTo>
                    <a:pt x="241806" y="52562"/>
                  </a:lnTo>
                </a:path>
                <a:path w="1436370" h="65404">
                  <a:moveTo>
                    <a:pt x="435245" y="52562"/>
                  </a:moveTo>
                  <a:lnTo>
                    <a:pt x="443655" y="52562"/>
                  </a:lnTo>
                </a:path>
                <a:path w="1436370" h="65404">
                  <a:moveTo>
                    <a:pt x="632908" y="52562"/>
                  </a:moveTo>
                  <a:lnTo>
                    <a:pt x="641318" y="52562"/>
                  </a:lnTo>
                </a:path>
                <a:path w="1436370" h="65404">
                  <a:moveTo>
                    <a:pt x="773771" y="52562"/>
                  </a:moveTo>
                  <a:lnTo>
                    <a:pt x="782182" y="52562"/>
                  </a:lnTo>
                </a:path>
                <a:path w="1436370" h="65404">
                  <a:moveTo>
                    <a:pt x="946196" y="52562"/>
                  </a:moveTo>
                  <a:lnTo>
                    <a:pt x="952504" y="52562"/>
                  </a:lnTo>
                </a:path>
                <a:path w="1436370" h="65404">
                  <a:moveTo>
                    <a:pt x="1192200" y="52562"/>
                  </a:moveTo>
                  <a:lnTo>
                    <a:pt x="1196406" y="52562"/>
                  </a:lnTo>
                </a:path>
                <a:path w="1436370" h="65404">
                  <a:moveTo>
                    <a:pt x="1320475" y="52562"/>
                  </a:moveTo>
                  <a:lnTo>
                    <a:pt x="1326783" y="52562"/>
                  </a:lnTo>
                </a:path>
                <a:path w="1436370" h="65404">
                  <a:moveTo>
                    <a:pt x="88311" y="54665"/>
                  </a:moveTo>
                  <a:lnTo>
                    <a:pt x="96721" y="54665"/>
                  </a:lnTo>
                </a:path>
                <a:path w="1436370" h="65404">
                  <a:moveTo>
                    <a:pt x="237600" y="54665"/>
                  </a:moveTo>
                  <a:lnTo>
                    <a:pt x="241806" y="54665"/>
                  </a:lnTo>
                </a:path>
                <a:path w="1436370" h="65404">
                  <a:moveTo>
                    <a:pt x="435245" y="54665"/>
                  </a:moveTo>
                  <a:lnTo>
                    <a:pt x="443655" y="54665"/>
                  </a:lnTo>
                </a:path>
                <a:path w="1436370" h="65404">
                  <a:moveTo>
                    <a:pt x="632908" y="54665"/>
                  </a:moveTo>
                  <a:lnTo>
                    <a:pt x="641318" y="54665"/>
                  </a:lnTo>
                </a:path>
                <a:path w="1436370" h="65404">
                  <a:moveTo>
                    <a:pt x="773771" y="54665"/>
                  </a:moveTo>
                  <a:lnTo>
                    <a:pt x="782182" y="54665"/>
                  </a:lnTo>
                </a:path>
                <a:path w="1436370" h="65404">
                  <a:moveTo>
                    <a:pt x="946196" y="54665"/>
                  </a:moveTo>
                  <a:lnTo>
                    <a:pt x="952504" y="54665"/>
                  </a:lnTo>
                </a:path>
                <a:path w="1436370" h="65404">
                  <a:moveTo>
                    <a:pt x="1192200" y="54665"/>
                  </a:moveTo>
                  <a:lnTo>
                    <a:pt x="1196406" y="54665"/>
                  </a:lnTo>
                </a:path>
                <a:path w="1436370" h="65404">
                  <a:moveTo>
                    <a:pt x="1320475" y="54665"/>
                  </a:moveTo>
                  <a:lnTo>
                    <a:pt x="1326783" y="54665"/>
                  </a:lnTo>
                </a:path>
                <a:path w="1436370" h="65404">
                  <a:moveTo>
                    <a:pt x="88311" y="56768"/>
                  </a:moveTo>
                  <a:lnTo>
                    <a:pt x="96721" y="56768"/>
                  </a:lnTo>
                </a:path>
                <a:path w="1436370" h="65404">
                  <a:moveTo>
                    <a:pt x="237600" y="56768"/>
                  </a:moveTo>
                  <a:lnTo>
                    <a:pt x="241806" y="56768"/>
                  </a:lnTo>
                </a:path>
                <a:path w="1436370" h="65404">
                  <a:moveTo>
                    <a:pt x="437348" y="56768"/>
                  </a:moveTo>
                  <a:lnTo>
                    <a:pt x="443656" y="56768"/>
                  </a:lnTo>
                </a:path>
                <a:path w="1436370" h="65404">
                  <a:moveTo>
                    <a:pt x="632908" y="56768"/>
                  </a:moveTo>
                  <a:lnTo>
                    <a:pt x="641318" y="56768"/>
                  </a:lnTo>
                </a:path>
                <a:path w="1436370" h="65404">
                  <a:moveTo>
                    <a:pt x="773771" y="56768"/>
                  </a:moveTo>
                  <a:lnTo>
                    <a:pt x="782182" y="56768"/>
                  </a:lnTo>
                </a:path>
                <a:path w="1436370" h="65404">
                  <a:moveTo>
                    <a:pt x="946196" y="56768"/>
                  </a:moveTo>
                  <a:lnTo>
                    <a:pt x="952504" y="56768"/>
                  </a:lnTo>
                </a:path>
                <a:path w="1436370" h="65404">
                  <a:moveTo>
                    <a:pt x="1192200" y="56768"/>
                  </a:moveTo>
                  <a:lnTo>
                    <a:pt x="1196406" y="56768"/>
                  </a:lnTo>
                </a:path>
                <a:path w="1436370" h="65404">
                  <a:moveTo>
                    <a:pt x="1320475" y="56768"/>
                  </a:moveTo>
                  <a:lnTo>
                    <a:pt x="1326783" y="56768"/>
                  </a:lnTo>
                </a:path>
                <a:path w="1436370" h="65404">
                  <a:moveTo>
                    <a:pt x="79901" y="58872"/>
                  </a:moveTo>
                  <a:lnTo>
                    <a:pt x="105133" y="58872"/>
                  </a:lnTo>
                </a:path>
                <a:path w="1436370" h="65404">
                  <a:moveTo>
                    <a:pt x="227086" y="58872"/>
                  </a:moveTo>
                  <a:lnTo>
                    <a:pt x="248113" y="58872"/>
                  </a:lnTo>
                </a:path>
                <a:path w="1436370" h="65404">
                  <a:moveTo>
                    <a:pt x="433142" y="58872"/>
                  </a:moveTo>
                  <a:lnTo>
                    <a:pt x="454168" y="58872"/>
                  </a:lnTo>
                </a:path>
                <a:path w="1436370" h="65404">
                  <a:moveTo>
                    <a:pt x="628701" y="58872"/>
                  </a:moveTo>
                  <a:lnTo>
                    <a:pt x="649728" y="58872"/>
                  </a:lnTo>
                </a:path>
                <a:path w="1436370" h="65404">
                  <a:moveTo>
                    <a:pt x="769580" y="58872"/>
                  </a:moveTo>
                  <a:lnTo>
                    <a:pt x="790607" y="58872"/>
                  </a:lnTo>
                </a:path>
                <a:path w="1436370" h="65404">
                  <a:moveTo>
                    <a:pt x="941990" y="58872"/>
                  </a:moveTo>
                  <a:lnTo>
                    <a:pt x="963017" y="58872"/>
                  </a:lnTo>
                </a:path>
                <a:path w="1436370" h="65404">
                  <a:moveTo>
                    <a:pt x="1181700" y="58872"/>
                  </a:moveTo>
                  <a:lnTo>
                    <a:pt x="1202727" y="58872"/>
                  </a:lnTo>
                </a:path>
                <a:path w="1436370" h="65404">
                  <a:moveTo>
                    <a:pt x="1316269" y="58872"/>
                  </a:moveTo>
                  <a:lnTo>
                    <a:pt x="1337296" y="58872"/>
                  </a:lnTo>
                </a:path>
                <a:path w="1436370" h="65404">
                  <a:moveTo>
                    <a:pt x="73592" y="60975"/>
                  </a:moveTo>
                  <a:lnTo>
                    <a:pt x="111440" y="60975"/>
                  </a:lnTo>
                </a:path>
                <a:path w="1436370" h="65404">
                  <a:moveTo>
                    <a:pt x="218677" y="60975"/>
                  </a:moveTo>
                  <a:lnTo>
                    <a:pt x="254422" y="60975"/>
                  </a:lnTo>
                </a:path>
                <a:path w="1436370" h="65404">
                  <a:moveTo>
                    <a:pt x="424744" y="60975"/>
                  </a:moveTo>
                  <a:lnTo>
                    <a:pt x="460490" y="60975"/>
                  </a:lnTo>
                </a:path>
                <a:path w="1436370" h="65404">
                  <a:moveTo>
                    <a:pt x="620289" y="60975"/>
                  </a:moveTo>
                  <a:lnTo>
                    <a:pt x="658137" y="60975"/>
                  </a:lnTo>
                </a:path>
                <a:path w="1436370" h="65404">
                  <a:moveTo>
                    <a:pt x="761167" y="60975"/>
                  </a:moveTo>
                  <a:lnTo>
                    <a:pt x="799015" y="60975"/>
                  </a:lnTo>
                </a:path>
                <a:path w="1436370" h="65404">
                  <a:moveTo>
                    <a:pt x="933578" y="60975"/>
                  </a:moveTo>
                  <a:lnTo>
                    <a:pt x="969323" y="60975"/>
                  </a:lnTo>
                </a:path>
                <a:path w="1436370" h="65404">
                  <a:moveTo>
                    <a:pt x="1173287" y="60975"/>
                  </a:moveTo>
                  <a:lnTo>
                    <a:pt x="1209033" y="60975"/>
                  </a:lnTo>
                </a:path>
                <a:path w="1436370" h="65404">
                  <a:moveTo>
                    <a:pt x="1309960" y="60975"/>
                  </a:moveTo>
                  <a:lnTo>
                    <a:pt x="1345705" y="60975"/>
                  </a:lnTo>
                </a:path>
                <a:path w="1436370" h="65404">
                  <a:moveTo>
                    <a:pt x="67284" y="63078"/>
                  </a:moveTo>
                  <a:lnTo>
                    <a:pt x="117748" y="63078"/>
                  </a:lnTo>
                </a:path>
                <a:path w="1436370" h="65404">
                  <a:moveTo>
                    <a:pt x="214470" y="63078"/>
                  </a:moveTo>
                  <a:lnTo>
                    <a:pt x="260729" y="63078"/>
                  </a:lnTo>
                </a:path>
                <a:path w="1436370" h="65404">
                  <a:moveTo>
                    <a:pt x="616083" y="63078"/>
                  </a:moveTo>
                  <a:lnTo>
                    <a:pt x="662341" y="63078"/>
                  </a:lnTo>
                </a:path>
                <a:path w="1436370" h="65404">
                  <a:moveTo>
                    <a:pt x="756961" y="63078"/>
                  </a:moveTo>
                  <a:lnTo>
                    <a:pt x="803220" y="63078"/>
                  </a:lnTo>
                </a:path>
                <a:path w="1436370" h="65404">
                  <a:moveTo>
                    <a:pt x="1169081" y="63078"/>
                  </a:moveTo>
                  <a:lnTo>
                    <a:pt x="1215340" y="63078"/>
                  </a:lnTo>
                </a:path>
                <a:path w="1436370" h="65404">
                  <a:moveTo>
                    <a:pt x="1303650" y="63078"/>
                  </a:moveTo>
                  <a:lnTo>
                    <a:pt x="1349909" y="63078"/>
                  </a:lnTo>
                </a:path>
                <a:path w="1436370" h="65404">
                  <a:moveTo>
                    <a:pt x="67284" y="65181"/>
                  </a:moveTo>
                  <a:lnTo>
                    <a:pt x="117748" y="65181"/>
                  </a:lnTo>
                </a:path>
                <a:path w="1436370" h="65404">
                  <a:moveTo>
                    <a:pt x="214470" y="65181"/>
                  </a:moveTo>
                  <a:lnTo>
                    <a:pt x="260729" y="65181"/>
                  </a:lnTo>
                </a:path>
                <a:path w="1436370" h="65404">
                  <a:moveTo>
                    <a:pt x="616083" y="65181"/>
                  </a:moveTo>
                  <a:lnTo>
                    <a:pt x="662341" y="65181"/>
                  </a:lnTo>
                </a:path>
                <a:path w="1436370" h="65404">
                  <a:moveTo>
                    <a:pt x="756961" y="65181"/>
                  </a:moveTo>
                  <a:lnTo>
                    <a:pt x="803220" y="65181"/>
                  </a:lnTo>
                </a:path>
                <a:path w="1436370" h="65404">
                  <a:moveTo>
                    <a:pt x="1169081" y="65181"/>
                  </a:moveTo>
                  <a:lnTo>
                    <a:pt x="1215340" y="65181"/>
                  </a:lnTo>
                </a:path>
                <a:path w="1436370" h="65404">
                  <a:moveTo>
                    <a:pt x="1303650" y="65181"/>
                  </a:moveTo>
                  <a:lnTo>
                    <a:pt x="1349909" y="651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3" name="object 373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1210482" y="8981724"/>
              <a:ext cx="252318" cy="79902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1561627" y="8977518"/>
              <a:ext cx="107236" cy="84109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755068" y="8981724"/>
              <a:ext cx="250217" cy="79902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2068372" y="8977518"/>
              <a:ext cx="109338" cy="84109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308067" y="8981724"/>
              <a:ext cx="248113" cy="79902"/>
            </a:xfrm>
            <a:prstGeom prst="rect">
              <a:avLst/>
            </a:prstGeom>
          </p:spPr>
        </p:pic>
        <p:sp>
          <p:nvSpPr>
            <p:cNvPr id="378" name="object 378"/>
            <p:cNvSpPr/>
            <p:nvPr/>
          </p:nvSpPr>
          <p:spPr>
            <a:xfrm>
              <a:off x="1231509" y="9062679"/>
              <a:ext cx="1312545" cy="2540"/>
            </a:xfrm>
            <a:custGeom>
              <a:avLst/>
              <a:gdLst/>
              <a:ahLst/>
              <a:cxnLst/>
              <a:rect l="l" t="t" r="r" b="b"/>
              <a:pathLst>
                <a:path w="1312545" h="2540">
                  <a:moveTo>
                    <a:pt x="0" y="0"/>
                  </a:moveTo>
                  <a:lnTo>
                    <a:pt x="75695" y="0"/>
                  </a:lnTo>
                </a:path>
                <a:path w="1312545" h="2540">
                  <a:moveTo>
                    <a:pt x="145083" y="0"/>
                  </a:moveTo>
                  <a:lnTo>
                    <a:pt x="218676" y="0"/>
                  </a:lnTo>
                </a:path>
                <a:path w="1312545" h="2540">
                  <a:moveTo>
                    <a:pt x="351149" y="0"/>
                  </a:moveTo>
                  <a:lnTo>
                    <a:pt x="424742" y="0"/>
                  </a:lnTo>
                </a:path>
                <a:path w="1312545" h="2540">
                  <a:moveTo>
                    <a:pt x="546693" y="0"/>
                  </a:moveTo>
                  <a:lnTo>
                    <a:pt x="620286" y="0"/>
                  </a:lnTo>
                </a:path>
                <a:path w="1312545" h="2540">
                  <a:moveTo>
                    <a:pt x="687572" y="0"/>
                  </a:moveTo>
                  <a:lnTo>
                    <a:pt x="761165" y="0"/>
                  </a:lnTo>
                </a:path>
                <a:path w="1312545" h="2540">
                  <a:moveTo>
                    <a:pt x="859982" y="0"/>
                  </a:moveTo>
                  <a:lnTo>
                    <a:pt x="933575" y="0"/>
                  </a:lnTo>
                </a:path>
                <a:path w="1312545" h="2540">
                  <a:moveTo>
                    <a:pt x="1099692" y="0"/>
                  </a:moveTo>
                  <a:lnTo>
                    <a:pt x="1175388" y="0"/>
                  </a:lnTo>
                </a:path>
                <a:path w="1312545" h="2540">
                  <a:moveTo>
                    <a:pt x="1236364" y="0"/>
                  </a:moveTo>
                  <a:lnTo>
                    <a:pt x="1312060" y="0"/>
                  </a:lnTo>
                </a:path>
                <a:path w="1312545" h="2540">
                  <a:moveTo>
                    <a:pt x="4204" y="2103"/>
                  </a:moveTo>
                  <a:lnTo>
                    <a:pt x="73592" y="2103"/>
                  </a:lnTo>
                </a:path>
                <a:path w="1312545" h="2540">
                  <a:moveTo>
                    <a:pt x="151391" y="2103"/>
                  </a:moveTo>
                  <a:lnTo>
                    <a:pt x="216573" y="2103"/>
                  </a:lnTo>
                </a:path>
                <a:path w="1312545" h="2540">
                  <a:moveTo>
                    <a:pt x="355355" y="2103"/>
                  </a:moveTo>
                  <a:lnTo>
                    <a:pt x="422640" y="2103"/>
                  </a:lnTo>
                </a:path>
                <a:path w="1312545" h="2540">
                  <a:moveTo>
                    <a:pt x="550900" y="2103"/>
                  </a:moveTo>
                  <a:lnTo>
                    <a:pt x="618185" y="2103"/>
                  </a:lnTo>
                </a:path>
                <a:path w="1312545" h="2540">
                  <a:moveTo>
                    <a:pt x="693881" y="2103"/>
                  </a:moveTo>
                  <a:lnTo>
                    <a:pt x="759064" y="2103"/>
                  </a:lnTo>
                </a:path>
                <a:path w="1312545" h="2540">
                  <a:moveTo>
                    <a:pt x="866291" y="2103"/>
                  </a:moveTo>
                  <a:lnTo>
                    <a:pt x="931474" y="2103"/>
                  </a:lnTo>
                </a:path>
                <a:path w="1312545" h="2540">
                  <a:moveTo>
                    <a:pt x="1106001" y="2103"/>
                  </a:moveTo>
                  <a:lnTo>
                    <a:pt x="1173286" y="2103"/>
                  </a:lnTo>
                </a:path>
                <a:path w="1312545" h="2540">
                  <a:moveTo>
                    <a:pt x="1240571" y="2103"/>
                  </a:moveTo>
                  <a:lnTo>
                    <a:pt x="1309958" y="21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242021" y="9066885"/>
              <a:ext cx="1295400" cy="8890"/>
            </a:xfrm>
            <a:custGeom>
              <a:avLst/>
              <a:gdLst/>
              <a:ahLst/>
              <a:cxnLst/>
              <a:rect l="l" t="t" r="r" b="b"/>
              <a:pathLst>
                <a:path w="1295400" h="8890">
                  <a:moveTo>
                    <a:pt x="0" y="0"/>
                  </a:moveTo>
                  <a:lnTo>
                    <a:pt x="58874" y="0"/>
                  </a:lnTo>
                </a:path>
                <a:path w="1295400" h="8890">
                  <a:moveTo>
                    <a:pt x="142981" y="0"/>
                  </a:moveTo>
                  <a:lnTo>
                    <a:pt x="203958" y="0"/>
                  </a:lnTo>
                </a:path>
                <a:path w="1295400" h="8890">
                  <a:moveTo>
                    <a:pt x="346946" y="0"/>
                  </a:moveTo>
                  <a:lnTo>
                    <a:pt x="410025" y="0"/>
                  </a:lnTo>
                </a:path>
                <a:path w="1295400" h="8890">
                  <a:moveTo>
                    <a:pt x="542490" y="0"/>
                  </a:moveTo>
                  <a:lnTo>
                    <a:pt x="605570" y="0"/>
                  </a:lnTo>
                </a:path>
                <a:path w="1295400" h="8890">
                  <a:moveTo>
                    <a:pt x="685472" y="0"/>
                  </a:moveTo>
                  <a:lnTo>
                    <a:pt x="746449" y="0"/>
                  </a:lnTo>
                </a:path>
                <a:path w="1295400" h="8890">
                  <a:moveTo>
                    <a:pt x="857882" y="0"/>
                  </a:moveTo>
                  <a:lnTo>
                    <a:pt x="918859" y="0"/>
                  </a:lnTo>
                </a:path>
                <a:path w="1295400" h="8890">
                  <a:moveTo>
                    <a:pt x="1097592" y="0"/>
                  </a:moveTo>
                  <a:lnTo>
                    <a:pt x="1160672" y="0"/>
                  </a:lnTo>
                </a:path>
                <a:path w="1295400" h="8890">
                  <a:moveTo>
                    <a:pt x="1234264" y="0"/>
                  </a:moveTo>
                  <a:lnTo>
                    <a:pt x="1295241" y="0"/>
                  </a:lnTo>
                </a:path>
                <a:path w="1295400" h="8890">
                  <a:moveTo>
                    <a:pt x="0" y="2103"/>
                  </a:moveTo>
                  <a:lnTo>
                    <a:pt x="58874" y="2103"/>
                  </a:lnTo>
                </a:path>
                <a:path w="1295400" h="8890">
                  <a:moveTo>
                    <a:pt x="142981" y="2103"/>
                  </a:moveTo>
                  <a:lnTo>
                    <a:pt x="203958" y="2103"/>
                  </a:lnTo>
                </a:path>
                <a:path w="1295400" h="8890">
                  <a:moveTo>
                    <a:pt x="346946" y="2103"/>
                  </a:moveTo>
                  <a:lnTo>
                    <a:pt x="410025" y="2103"/>
                  </a:lnTo>
                </a:path>
                <a:path w="1295400" h="8890">
                  <a:moveTo>
                    <a:pt x="542490" y="2103"/>
                  </a:moveTo>
                  <a:lnTo>
                    <a:pt x="605570" y="2103"/>
                  </a:lnTo>
                </a:path>
                <a:path w="1295400" h="8890">
                  <a:moveTo>
                    <a:pt x="685472" y="2103"/>
                  </a:moveTo>
                  <a:lnTo>
                    <a:pt x="746449" y="2103"/>
                  </a:lnTo>
                </a:path>
                <a:path w="1295400" h="8890">
                  <a:moveTo>
                    <a:pt x="857882" y="2103"/>
                  </a:moveTo>
                  <a:lnTo>
                    <a:pt x="918859" y="2103"/>
                  </a:lnTo>
                </a:path>
                <a:path w="1295400" h="8890">
                  <a:moveTo>
                    <a:pt x="1097592" y="2103"/>
                  </a:moveTo>
                  <a:lnTo>
                    <a:pt x="1160672" y="2103"/>
                  </a:lnTo>
                </a:path>
                <a:path w="1295400" h="8890">
                  <a:moveTo>
                    <a:pt x="1234264" y="2103"/>
                  </a:moveTo>
                  <a:lnTo>
                    <a:pt x="1295241" y="2103"/>
                  </a:lnTo>
                </a:path>
                <a:path w="1295400" h="8890">
                  <a:moveTo>
                    <a:pt x="2103" y="4206"/>
                  </a:moveTo>
                  <a:lnTo>
                    <a:pt x="56772" y="4206"/>
                  </a:lnTo>
                </a:path>
                <a:path w="1295400" h="8890">
                  <a:moveTo>
                    <a:pt x="145083" y="4206"/>
                  </a:moveTo>
                  <a:lnTo>
                    <a:pt x="199752" y="4206"/>
                  </a:lnTo>
                </a:path>
                <a:path w="1295400" h="8890">
                  <a:moveTo>
                    <a:pt x="351137" y="4206"/>
                  </a:moveTo>
                  <a:lnTo>
                    <a:pt x="403703" y="4206"/>
                  </a:lnTo>
                </a:path>
                <a:path w="1295400" h="8890">
                  <a:moveTo>
                    <a:pt x="546696" y="4206"/>
                  </a:moveTo>
                  <a:lnTo>
                    <a:pt x="599263" y="4206"/>
                  </a:lnTo>
                </a:path>
                <a:path w="1295400" h="8890">
                  <a:moveTo>
                    <a:pt x="687575" y="4206"/>
                  </a:moveTo>
                  <a:lnTo>
                    <a:pt x="742244" y="4206"/>
                  </a:lnTo>
                </a:path>
                <a:path w="1295400" h="8890">
                  <a:moveTo>
                    <a:pt x="859985" y="4206"/>
                  </a:moveTo>
                  <a:lnTo>
                    <a:pt x="914654" y="4206"/>
                  </a:lnTo>
                </a:path>
                <a:path w="1295400" h="8890">
                  <a:moveTo>
                    <a:pt x="1103901" y="4206"/>
                  </a:moveTo>
                  <a:lnTo>
                    <a:pt x="1154365" y="4206"/>
                  </a:lnTo>
                </a:path>
                <a:path w="1295400" h="8890">
                  <a:moveTo>
                    <a:pt x="1238470" y="4206"/>
                  </a:moveTo>
                  <a:lnTo>
                    <a:pt x="1291037" y="4206"/>
                  </a:lnTo>
                </a:path>
                <a:path w="1295400" h="8890">
                  <a:moveTo>
                    <a:pt x="8410" y="6309"/>
                  </a:moveTo>
                  <a:lnTo>
                    <a:pt x="52566" y="6309"/>
                  </a:lnTo>
                </a:path>
                <a:path w="1295400" h="8890">
                  <a:moveTo>
                    <a:pt x="151391" y="6309"/>
                  </a:moveTo>
                  <a:lnTo>
                    <a:pt x="195546" y="6309"/>
                  </a:lnTo>
                </a:path>
                <a:path w="1295400" h="8890">
                  <a:moveTo>
                    <a:pt x="357446" y="6309"/>
                  </a:moveTo>
                  <a:lnTo>
                    <a:pt x="399499" y="6309"/>
                  </a:lnTo>
                </a:path>
                <a:path w="1295400" h="8890">
                  <a:moveTo>
                    <a:pt x="553006" y="6309"/>
                  </a:moveTo>
                  <a:lnTo>
                    <a:pt x="595059" y="6309"/>
                  </a:lnTo>
                </a:path>
                <a:path w="1295400" h="8890">
                  <a:moveTo>
                    <a:pt x="693884" y="6309"/>
                  </a:moveTo>
                  <a:lnTo>
                    <a:pt x="738040" y="6309"/>
                  </a:lnTo>
                </a:path>
                <a:path w="1295400" h="8890">
                  <a:moveTo>
                    <a:pt x="866294" y="6309"/>
                  </a:moveTo>
                  <a:lnTo>
                    <a:pt x="910450" y="6309"/>
                  </a:lnTo>
                </a:path>
                <a:path w="1295400" h="8890">
                  <a:moveTo>
                    <a:pt x="1108108" y="6309"/>
                  </a:moveTo>
                  <a:lnTo>
                    <a:pt x="1150161" y="6309"/>
                  </a:lnTo>
                </a:path>
                <a:path w="1295400" h="8890">
                  <a:moveTo>
                    <a:pt x="1244780" y="6309"/>
                  </a:moveTo>
                  <a:lnTo>
                    <a:pt x="1284730" y="6309"/>
                  </a:lnTo>
                </a:path>
                <a:path w="1295400" h="8890">
                  <a:moveTo>
                    <a:pt x="14718" y="8412"/>
                  </a:moveTo>
                  <a:lnTo>
                    <a:pt x="44156" y="8412"/>
                  </a:lnTo>
                </a:path>
                <a:path w="1295400" h="8890">
                  <a:moveTo>
                    <a:pt x="159802" y="8412"/>
                  </a:moveTo>
                  <a:lnTo>
                    <a:pt x="187136" y="8412"/>
                  </a:lnTo>
                </a:path>
                <a:path w="1295400" h="8890">
                  <a:moveTo>
                    <a:pt x="365859" y="8412"/>
                  </a:moveTo>
                  <a:lnTo>
                    <a:pt x="391091" y="8412"/>
                  </a:lnTo>
                </a:path>
                <a:path w="1295400" h="8890">
                  <a:moveTo>
                    <a:pt x="561403" y="8412"/>
                  </a:moveTo>
                  <a:lnTo>
                    <a:pt x="586635" y="8412"/>
                  </a:lnTo>
                </a:path>
                <a:path w="1295400" h="8890">
                  <a:moveTo>
                    <a:pt x="702282" y="8412"/>
                  </a:moveTo>
                  <a:lnTo>
                    <a:pt x="729616" y="8412"/>
                  </a:lnTo>
                </a:path>
                <a:path w="1295400" h="8890">
                  <a:moveTo>
                    <a:pt x="872604" y="8412"/>
                  </a:moveTo>
                  <a:lnTo>
                    <a:pt x="902041" y="8412"/>
                  </a:lnTo>
                </a:path>
                <a:path w="1295400" h="8890">
                  <a:moveTo>
                    <a:pt x="1116505" y="8412"/>
                  </a:moveTo>
                  <a:lnTo>
                    <a:pt x="1141737" y="8412"/>
                  </a:lnTo>
                </a:path>
                <a:path w="1295400" h="8890">
                  <a:moveTo>
                    <a:pt x="1251089" y="8412"/>
                  </a:moveTo>
                  <a:lnTo>
                    <a:pt x="1278424" y="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0" name="object 380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1827611" y="8015554"/>
              <a:ext cx="121950" cy="149291"/>
            </a:xfrm>
            <a:prstGeom prst="rect">
              <a:avLst/>
            </a:prstGeom>
          </p:spPr>
        </p:pic>
      </p:grpSp>
      <p:sp>
        <p:nvSpPr>
          <p:cNvPr id="381" name="object 381"/>
          <p:cNvSpPr txBox="1"/>
          <p:nvPr/>
        </p:nvSpPr>
        <p:spPr>
          <a:xfrm>
            <a:off x="2568713" y="8111144"/>
            <a:ext cx="784860" cy="404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C00000"/>
                </a:solidFill>
                <a:latin typeface="Tahoma"/>
                <a:cs typeface="Tahoma"/>
              </a:rPr>
              <a:t>proceso</a:t>
            </a:r>
            <a:r>
              <a:rPr sz="1250" spc="-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solidFill>
                  <a:srgbClr val="C00000"/>
                </a:solidFill>
                <a:latin typeface="Tahoma"/>
                <a:cs typeface="Tahoma"/>
              </a:rPr>
              <a:t>de </a:t>
            </a:r>
            <a:r>
              <a:rPr sz="1250" spc="-10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82" name="object 382"/>
          <p:cNvGrpSpPr/>
          <p:nvPr/>
        </p:nvGrpSpPr>
        <p:grpSpPr>
          <a:xfrm>
            <a:off x="1337691" y="9145737"/>
            <a:ext cx="1151255" cy="862330"/>
            <a:chOff x="1337691" y="9145737"/>
            <a:chExt cx="1151255" cy="862330"/>
          </a:xfrm>
        </p:grpSpPr>
        <p:sp>
          <p:nvSpPr>
            <p:cNvPr id="383" name="object 383"/>
            <p:cNvSpPr/>
            <p:nvPr/>
          </p:nvSpPr>
          <p:spPr>
            <a:xfrm>
              <a:off x="1851797" y="9145737"/>
              <a:ext cx="122555" cy="361950"/>
            </a:xfrm>
            <a:custGeom>
              <a:avLst/>
              <a:gdLst/>
              <a:ahLst/>
              <a:cxnLst/>
              <a:rect l="l" t="t" r="r" b="b"/>
              <a:pathLst>
                <a:path w="122555" h="361950">
                  <a:moveTo>
                    <a:pt x="14721" y="240750"/>
                  </a:moveTo>
                  <a:lnTo>
                    <a:pt x="8412" y="244960"/>
                  </a:lnTo>
                  <a:lnTo>
                    <a:pt x="2103" y="248114"/>
                  </a:lnTo>
                  <a:lnTo>
                    <a:pt x="0" y="256521"/>
                  </a:lnTo>
                  <a:lnTo>
                    <a:pt x="4206" y="262832"/>
                  </a:lnTo>
                  <a:lnTo>
                    <a:pt x="60975" y="361658"/>
                  </a:lnTo>
                  <a:lnTo>
                    <a:pt x="76352" y="335376"/>
                  </a:lnTo>
                  <a:lnTo>
                    <a:pt x="48356" y="335376"/>
                  </a:lnTo>
                  <a:lnTo>
                    <a:pt x="48508" y="287053"/>
                  </a:lnTo>
                  <a:lnTo>
                    <a:pt x="26273" y="249163"/>
                  </a:lnTo>
                  <a:lnTo>
                    <a:pt x="23134" y="242858"/>
                  </a:lnTo>
                  <a:lnTo>
                    <a:pt x="14721" y="240750"/>
                  </a:lnTo>
                  <a:close/>
                </a:path>
                <a:path w="122555" h="361950">
                  <a:moveTo>
                    <a:pt x="48508" y="287053"/>
                  </a:moveTo>
                  <a:lnTo>
                    <a:pt x="48356" y="335376"/>
                  </a:lnTo>
                  <a:lnTo>
                    <a:pt x="74645" y="335376"/>
                  </a:lnTo>
                  <a:lnTo>
                    <a:pt x="74668" y="328012"/>
                  </a:lnTo>
                  <a:lnTo>
                    <a:pt x="49408" y="328012"/>
                  </a:lnTo>
                  <a:lnTo>
                    <a:pt x="61051" y="308429"/>
                  </a:lnTo>
                  <a:lnTo>
                    <a:pt x="48508" y="287053"/>
                  </a:lnTo>
                  <a:close/>
                </a:path>
                <a:path w="122555" h="361950">
                  <a:moveTo>
                    <a:pt x="108280" y="241805"/>
                  </a:moveTo>
                  <a:lnTo>
                    <a:pt x="99882" y="243907"/>
                  </a:lnTo>
                  <a:lnTo>
                    <a:pt x="95661" y="250216"/>
                  </a:lnTo>
                  <a:lnTo>
                    <a:pt x="74802" y="285300"/>
                  </a:lnTo>
                  <a:lnTo>
                    <a:pt x="74645" y="335376"/>
                  </a:lnTo>
                  <a:lnTo>
                    <a:pt x="76352" y="335376"/>
                  </a:lnTo>
                  <a:lnTo>
                    <a:pt x="118795" y="262832"/>
                  </a:lnTo>
                  <a:lnTo>
                    <a:pt x="121950" y="256521"/>
                  </a:lnTo>
                  <a:lnTo>
                    <a:pt x="119847" y="249163"/>
                  </a:lnTo>
                  <a:lnTo>
                    <a:pt x="113538" y="244960"/>
                  </a:lnTo>
                  <a:lnTo>
                    <a:pt x="108280" y="241805"/>
                  </a:lnTo>
                  <a:close/>
                </a:path>
                <a:path w="122555" h="361950">
                  <a:moveTo>
                    <a:pt x="61051" y="308429"/>
                  </a:moveTo>
                  <a:lnTo>
                    <a:pt x="49408" y="328012"/>
                  </a:lnTo>
                  <a:lnTo>
                    <a:pt x="72542" y="328012"/>
                  </a:lnTo>
                  <a:lnTo>
                    <a:pt x="61051" y="308429"/>
                  </a:lnTo>
                  <a:close/>
                </a:path>
                <a:path w="122555" h="361950">
                  <a:moveTo>
                    <a:pt x="74802" y="285300"/>
                  </a:moveTo>
                  <a:lnTo>
                    <a:pt x="61051" y="308429"/>
                  </a:lnTo>
                  <a:lnTo>
                    <a:pt x="72542" y="328012"/>
                  </a:lnTo>
                  <a:lnTo>
                    <a:pt x="74668" y="328012"/>
                  </a:lnTo>
                  <a:lnTo>
                    <a:pt x="74802" y="285300"/>
                  </a:lnTo>
                  <a:close/>
                </a:path>
                <a:path w="122555" h="361950">
                  <a:moveTo>
                    <a:pt x="75697" y="0"/>
                  </a:moveTo>
                  <a:lnTo>
                    <a:pt x="49408" y="0"/>
                  </a:lnTo>
                  <a:lnTo>
                    <a:pt x="48508" y="287053"/>
                  </a:lnTo>
                  <a:lnTo>
                    <a:pt x="61051" y="308429"/>
                  </a:lnTo>
                  <a:lnTo>
                    <a:pt x="74802" y="285300"/>
                  </a:lnTo>
                  <a:lnTo>
                    <a:pt x="75697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341900" y="9506343"/>
              <a:ext cx="1143000" cy="496570"/>
            </a:xfrm>
            <a:custGeom>
              <a:avLst/>
              <a:gdLst/>
              <a:ahLst/>
              <a:cxnLst/>
              <a:rect l="l" t="t" r="r" b="b"/>
              <a:pathLst>
                <a:path w="1143000" h="496570">
                  <a:moveTo>
                    <a:pt x="1059740" y="0"/>
                  </a:moveTo>
                  <a:lnTo>
                    <a:pt x="83051" y="0"/>
                  </a:lnTo>
                  <a:lnTo>
                    <a:pt x="51002" y="6472"/>
                  </a:lnTo>
                  <a:lnTo>
                    <a:pt x="24572" y="24179"/>
                  </a:lnTo>
                  <a:lnTo>
                    <a:pt x="6619" y="50560"/>
                  </a:lnTo>
                  <a:lnTo>
                    <a:pt x="0" y="83051"/>
                  </a:lnTo>
                  <a:lnTo>
                    <a:pt x="0" y="414224"/>
                  </a:lnTo>
                  <a:lnTo>
                    <a:pt x="6619" y="446109"/>
                  </a:lnTo>
                  <a:lnTo>
                    <a:pt x="24572" y="472179"/>
                  </a:lnTo>
                  <a:lnTo>
                    <a:pt x="51002" y="489772"/>
                  </a:lnTo>
                  <a:lnTo>
                    <a:pt x="83051" y="496228"/>
                  </a:lnTo>
                  <a:lnTo>
                    <a:pt x="1059740" y="496228"/>
                  </a:lnTo>
                  <a:lnTo>
                    <a:pt x="1092231" y="489772"/>
                  </a:lnTo>
                  <a:lnTo>
                    <a:pt x="1118614" y="472179"/>
                  </a:lnTo>
                  <a:lnTo>
                    <a:pt x="1136325" y="446109"/>
                  </a:lnTo>
                  <a:lnTo>
                    <a:pt x="1142798" y="414224"/>
                  </a:lnTo>
                  <a:lnTo>
                    <a:pt x="1142798" y="83051"/>
                  </a:lnTo>
                  <a:lnTo>
                    <a:pt x="1136325" y="50560"/>
                  </a:lnTo>
                  <a:lnTo>
                    <a:pt x="1118614" y="24179"/>
                  </a:lnTo>
                  <a:lnTo>
                    <a:pt x="1092231" y="6472"/>
                  </a:lnTo>
                  <a:lnTo>
                    <a:pt x="1059740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337691" y="950214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5" h="506095">
                  <a:moveTo>
                    <a:pt x="1073414" y="0"/>
                  </a:moveTo>
                  <a:lnTo>
                    <a:pt x="77801" y="0"/>
                  </a:lnTo>
                  <a:lnTo>
                    <a:pt x="60978" y="4203"/>
                  </a:lnTo>
                  <a:lnTo>
                    <a:pt x="25235" y="25229"/>
                  </a:lnTo>
                  <a:lnTo>
                    <a:pt x="7363" y="53614"/>
                  </a:lnTo>
                  <a:lnTo>
                    <a:pt x="4209" y="60972"/>
                  </a:lnTo>
                  <a:lnTo>
                    <a:pt x="2107" y="69383"/>
                  </a:lnTo>
                  <a:lnTo>
                    <a:pt x="1053" y="77795"/>
                  </a:lnTo>
                  <a:lnTo>
                    <a:pt x="0" y="87255"/>
                  </a:lnTo>
                  <a:lnTo>
                    <a:pt x="0" y="418427"/>
                  </a:lnTo>
                  <a:lnTo>
                    <a:pt x="1053" y="426838"/>
                  </a:lnTo>
                  <a:lnTo>
                    <a:pt x="2107" y="436298"/>
                  </a:lnTo>
                  <a:lnTo>
                    <a:pt x="19978" y="474148"/>
                  </a:lnTo>
                  <a:lnTo>
                    <a:pt x="26282" y="479404"/>
                  </a:lnTo>
                  <a:lnTo>
                    <a:pt x="31539" y="485709"/>
                  </a:lnTo>
                  <a:lnTo>
                    <a:pt x="70443" y="503586"/>
                  </a:lnTo>
                  <a:lnTo>
                    <a:pt x="87261" y="505687"/>
                  </a:lnTo>
                  <a:lnTo>
                    <a:pt x="1065001" y="505687"/>
                  </a:lnTo>
                  <a:lnTo>
                    <a:pt x="1081826" y="503586"/>
                  </a:lnTo>
                  <a:lnTo>
                    <a:pt x="1090239" y="501479"/>
                  </a:lnTo>
                  <a:lnTo>
                    <a:pt x="1098636" y="498329"/>
                  </a:lnTo>
                  <a:lnTo>
                    <a:pt x="1103554" y="496222"/>
                  </a:lnTo>
                  <a:lnTo>
                    <a:pt x="78848" y="496222"/>
                  </a:lnTo>
                  <a:lnTo>
                    <a:pt x="71490" y="495175"/>
                  </a:lnTo>
                  <a:lnTo>
                    <a:pt x="36796" y="478351"/>
                  </a:lnTo>
                  <a:lnTo>
                    <a:pt x="10512" y="434196"/>
                  </a:lnTo>
                  <a:lnTo>
                    <a:pt x="8412" y="417373"/>
                  </a:lnTo>
                  <a:lnTo>
                    <a:pt x="8412" y="87255"/>
                  </a:lnTo>
                  <a:lnTo>
                    <a:pt x="10512" y="70437"/>
                  </a:lnTo>
                  <a:lnTo>
                    <a:pt x="12620" y="63079"/>
                  </a:lnTo>
                  <a:lnTo>
                    <a:pt x="14721" y="56769"/>
                  </a:lnTo>
                  <a:lnTo>
                    <a:pt x="18925" y="49411"/>
                  </a:lnTo>
                  <a:lnTo>
                    <a:pt x="22079" y="43100"/>
                  </a:lnTo>
                  <a:lnTo>
                    <a:pt x="27337" y="36796"/>
                  </a:lnTo>
                  <a:lnTo>
                    <a:pt x="31539" y="31539"/>
                  </a:lnTo>
                  <a:lnTo>
                    <a:pt x="37850" y="26282"/>
                  </a:lnTo>
                  <a:lnTo>
                    <a:pt x="79903" y="9459"/>
                  </a:lnTo>
                  <a:lnTo>
                    <a:pt x="87261" y="8406"/>
                  </a:lnTo>
                  <a:lnTo>
                    <a:pt x="1101786" y="8406"/>
                  </a:lnTo>
                  <a:lnTo>
                    <a:pt x="1097584" y="6304"/>
                  </a:lnTo>
                  <a:lnTo>
                    <a:pt x="1090239" y="3148"/>
                  </a:lnTo>
                  <a:lnTo>
                    <a:pt x="1081826" y="1046"/>
                  </a:lnTo>
                  <a:lnTo>
                    <a:pt x="1073414" y="0"/>
                  </a:lnTo>
                  <a:close/>
                </a:path>
                <a:path w="1151255" h="506095">
                  <a:moveTo>
                    <a:pt x="1101786" y="8406"/>
                  </a:moveTo>
                  <a:lnTo>
                    <a:pt x="1063950" y="8406"/>
                  </a:lnTo>
                  <a:lnTo>
                    <a:pt x="1080759" y="10512"/>
                  </a:lnTo>
                  <a:lnTo>
                    <a:pt x="1095481" y="14715"/>
                  </a:lnTo>
                  <a:lnTo>
                    <a:pt x="1133337" y="49411"/>
                  </a:lnTo>
                  <a:lnTo>
                    <a:pt x="1142801" y="87255"/>
                  </a:lnTo>
                  <a:lnTo>
                    <a:pt x="1142801" y="418427"/>
                  </a:lnTo>
                  <a:lnTo>
                    <a:pt x="1129131" y="462581"/>
                  </a:lnTo>
                  <a:lnTo>
                    <a:pt x="1114409" y="478351"/>
                  </a:lnTo>
                  <a:lnTo>
                    <a:pt x="1108100" y="483607"/>
                  </a:lnTo>
                  <a:lnTo>
                    <a:pt x="1101791" y="486762"/>
                  </a:lnTo>
                  <a:lnTo>
                    <a:pt x="1094430" y="490965"/>
                  </a:lnTo>
                  <a:lnTo>
                    <a:pt x="1079723" y="495175"/>
                  </a:lnTo>
                  <a:lnTo>
                    <a:pt x="1072362" y="496222"/>
                  </a:lnTo>
                  <a:lnTo>
                    <a:pt x="1103554" y="496222"/>
                  </a:lnTo>
                  <a:lnTo>
                    <a:pt x="1105997" y="495175"/>
                  </a:lnTo>
                  <a:lnTo>
                    <a:pt x="1113358" y="489918"/>
                  </a:lnTo>
                  <a:lnTo>
                    <a:pt x="1119667" y="485709"/>
                  </a:lnTo>
                  <a:lnTo>
                    <a:pt x="1144905" y="452068"/>
                  </a:lnTo>
                  <a:lnTo>
                    <a:pt x="1151214" y="426838"/>
                  </a:lnTo>
                  <a:lnTo>
                    <a:pt x="1151214" y="77795"/>
                  </a:lnTo>
                  <a:lnTo>
                    <a:pt x="1136492" y="37843"/>
                  </a:lnTo>
                  <a:lnTo>
                    <a:pt x="1105997" y="10512"/>
                  </a:lnTo>
                  <a:lnTo>
                    <a:pt x="1101786" y="8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6" name="object 386"/>
          <p:cNvSpPr txBox="1"/>
          <p:nvPr/>
        </p:nvSpPr>
        <p:spPr>
          <a:xfrm>
            <a:off x="1598345" y="9646083"/>
            <a:ext cx="62801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87" name="object 387"/>
          <p:cNvGrpSpPr/>
          <p:nvPr/>
        </p:nvGrpSpPr>
        <p:grpSpPr>
          <a:xfrm>
            <a:off x="2877891" y="9502140"/>
            <a:ext cx="1151255" cy="506095"/>
            <a:chOff x="2877891" y="9502140"/>
            <a:chExt cx="1151255" cy="506095"/>
          </a:xfrm>
        </p:grpSpPr>
        <p:sp>
          <p:nvSpPr>
            <p:cNvPr id="388" name="object 388"/>
            <p:cNvSpPr/>
            <p:nvPr/>
          </p:nvSpPr>
          <p:spPr>
            <a:xfrm>
              <a:off x="2882097" y="9506343"/>
              <a:ext cx="1143000" cy="496570"/>
            </a:xfrm>
            <a:custGeom>
              <a:avLst/>
              <a:gdLst/>
              <a:ahLst/>
              <a:cxnLst/>
              <a:rect l="l" t="t" r="r" b="b"/>
              <a:pathLst>
                <a:path w="1143000" h="496570">
                  <a:moveTo>
                    <a:pt x="1059743" y="0"/>
                  </a:moveTo>
                  <a:lnTo>
                    <a:pt x="83058" y="0"/>
                  </a:lnTo>
                  <a:lnTo>
                    <a:pt x="50567" y="6472"/>
                  </a:lnTo>
                  <a:lnTo>
                    <a:pt x="24183" y="24179"/>
                  </a:lnTo>
                  <a:lnTo>
                    <a:pt x="6473" y="50560"/>
                  </a:lnTo>
                  <a:lnTo>
                    <a:pt x="0" y="83051"/>
                  </a:lnTo>
                  <a:lnTo>
                    <a:pt x="0" y="414224"/>
                  </a:lnTo>
                  <a:lnTo>
                    <a:pt x="6473" y="446109"/>
                  </a:lnTo>
                  <a:lnTo>
                    <a:pt x="24183" y="472179"/>
                  </a:lnTo>
                  <a:lnTo>
                    <a:pt x="50567" y="489772"/>
                  </a:lnTo>
                  <a:lnTo>
                    <a:pt x="83058" y="496228"/>
                  </a:lnTo>
                  <a:lnTo>
                    <a:pt x="1059743" y="496228"/>
                  </a:lnTo>
                  <a:lnTo>
                    <a:pt x="1091788" y="489772"/>
                  </a:lnTo>
                  <a:lnTo>
                    <a:pt x="1118215" y="472179"/>
                  </a:lnTo>
                  <a:lnTo>
                    <a:pt x="1136167" y="446109"/>
                  </a:lnTo>
                  <a:lnTo>
                    <a:pt x="1142786" y="414224"/>
                  </a:lnTo>
                  <a:lnTo>
                    <a:pt x="1142786" y="83051"/>
                  </a:lnTo>
                  <a:lnTo>
                    <a:pt x="1136167" y="50560"/>
                  </a:lnTo>
                  <a:lnTo>
                    <a:pt x="1118215" y="24179"/>
                  </a:lnTo>
                  <a:lnTo>
                    <a:pt x="1091788" y="6472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877891" y="950214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2362" y="0"/>
                  </a:moveTo>
                  <a:lnTo>
                    <a:pt x="77800" y="0"/>
                  </a:lnTo>
                  <a:lnTo>
                    <a:pt x="52562" y="6304"/>
                  </a:lnTo>
                  <a:lnTo>
                    <a:pt x="14721" y="37843"/>
                  </a:lnTo>
                  <a:lnTo>
                    <a:pt x="0" y="77795"/>
                  </a:lnTo>
                  <a:lnTo>
                    <a:pt x="0" y="426838"/>
                  </a:lnTo>
                  <a:lnTo>
                    <a:pt x="14721" y="466790"/>
                  </a:lnTo>
                  <a:lnTo>
                    <a:pt x="45201" y="495175"/>
                  </a:lnTo>
                  <a:lnTo>
                    <a:pt x="53614" y="498329"/>
                  </a:lnTo>
                  <a:lnTo>
                    <a:pt x="60975" y="501479"/>
                  </a:lnTo>
                  <a:lnTo>
                    <a:pt x="69387" y="503586"/>
                  </a:lnTo>
                  <a:lnTo>
                    <a:pt x="77800" y="504634"/>
                  </a:lnTo>
                  <a:lnTo>
                    <a:pt x="87264" y="505687"/>
                  </a:lnTo>
                  <a:lnTo>
                    <a:pt x="1063950" y="505687"/>
                  </a:lnTo>
                  <a:lnTo>
                    <a:pt x="1073398" y="504634"/>
                  </a:lnTo>
                  <a:lnTo>
                    <a:pt x="1081811" y="503586"/>
                  </a:lnTo>
                  <a:lnTo>
                    <a:pt x="1090223" y="501479"/>
                  </a:lnTo>
                  <a:lnTo>
                    <a:pt x="1097584" y="498329"/>
                  </a:lnTo>
                  <a:lnTo>
                    <a:pt x="1103205" y="496222"/>
                  </a:lnTo>
                  <a:lnTo>
                    <a:pt x="78851" y="496222"/>
                  </a:lnTo>
                  <a:lnTo>
                    <a:pt x="71490" y="495175"/>
                  </a:lnTo>
                  <a:lnTo>
                    <a:pt x="63078" y="493073"/>
                  </a:lnTo>
                  <a:lnTo>
                    <a:pt x="56769" y="489918"/>
                  </a:lnTo>
                  <a:lnTo>
                    <a:pt x="49408" y="486762"/>
                  </a:lnTo>
                  <a:lnTo>
                    <a:pt x="17876" y="455223"/>
                  </a:lnTo>
                  <a:lnTo>
                    <a:pt x="8412" y="417373"/>
                  </a:lnTo>
                  <a:lnTo>
                    <a:pt x="8412" y="87255"/>
                  </a:lnTo>
                  <a:lnTo>
                    <a:pt x="17876" y="49411"/>
                  </a:lnTo>
                  <a:lnTo>
                    <a:pt x="49408" y="17871"/>
                  </a:lnTo>
                  <a:lnTo>
                    <a:pt x="87264" y="8406"/>
                  </a:lnTo>
                  <a:lnTo>
                    <a:pt x="1101263" y="8406"/>
                  </a:lnTo>
                  <a:lnTo>
                    <a:pt x="1097584" y="6304"/>
                  </a:lnTo>
                  <a:lnTo>
                    <a:pt x="1089172" y="3148"/>
                  </a:lnTo>
                  <a:lnTo>
                    <a:pt x="1080759" y="1046"/>
                  </a:lnTo>
                  <a:lnTo>
                    <a:pt x="1072362" y="0"/>
                  </a:lnTo>
                  <a:close/>
                </a:path>
                <a:path w="1151254" h="506095">
                  <a:moveTo>
                    <a:pt x="1101263" y="8406"/>
                  </a:moveTo>
                  <a:lnTo>
                    <a:pt x="1063950" y="8406"/>
                  </a:lnTo>
                  <a:lnTo>
                    <a:pt x="1072362" y="9459"/>
                  </a:lnTo>
                  <a:lnTo>
                    <a:pt x="1079723" y="10512"/>
                  </a:lnTo>
                  <a:lnTo>
                    <a:pt x="1114409" y="26282"/>
                  </a:lnTo>
                  <a:lnTo>
                    <a:pt x="1138580" y="64126"/>
                  </a:lnTo>
                  <a:lnTo>
                    <a:pt x="1140698" y="71484"/>
                  </a:lnTo>
                  <a:lnTo>
                    <a:pt x="1141735" y="78848"/>
                  </a:lnTo>
                  <a:lnTo>
                    <a:pt x="1142801" y="87255"/>
                  </a:lnTo>
                  <a:lnTo>
                    <a:pt x="1142801" y="418427"/>
                  </a:lnTo>
                  <a:lnTo>
                    <a:pt x="1141735" y="426838"/>
                  </a:lnTo>
                  <a:lnTo>
                    <a:pt x="1140698" y="434196"/>
                  </a:lnTo>
                  <a:lnTo>
                    <a:pt x="1138580" y="441554"/>
                  </a:lnTo>
                  <a:lnTo>
                    <a:pt x="1136492" y="448912"/>
                  </a:lnTo>
                  <a:lnTo>
                    <a:pt x="1132286" y="455223"/>
                  </a:lnTo>
                  <a:lnTo>
                    <a:pt x="1129131" y="462581"/>
                  </a:lnTo>
                  <a:lnTo>
                    <a:pt x="1123873" y="467837"/>
                  </a:lnTo>
                  <a:lnTo>
                    <a:pt x="1119667" y="474148"/>
                  </a:lnTo>
                  <a:lnTo>
                    <a:pt x="1113358" y="478351"/>
                  </a:lnTo>
                  <a:lnTo>
                    <a:pt x="1108100" y="483607"/>
                  </a:lnTo>
                  <a:lnTo>
                    <a:pt x="1100739" y="486762"/>
                  </a:lnTo>
                  <a:lnTo>
                    <a:pt x="1094430" y="490965"/>
                  </a:lnTo>
                  <a:lnTo>
                    <a:pt x="1079723" y="495175"/>
                  </a:lnTo>
                  <a:lnTo>
                    <a:pt x="1071311" y="496222"/>
                  </a:lnTo>
                  <a:lnTo>
                    <a:pt x="1103205" y="496222"/>
                  </a:lnTo>
                  <a:lnTo>
                    <a:pt x="1105997" y="495175"/>
                  </a:lnTo>
                  <a:lnTo>
                    <a:pt x="1113358" y="489918"/>
                  </a:lnTo>
                  <a:lnTo>
                    <a:pt x="1119667" y="485709"/>
                  </a:lnTo>
                  <a:lnTo>
                    <a:pt x="1143838" y="452068"/>
                  </a:lnTo>
                  <a:lnTo>
                    <a:pt x="1151214" y="418427"/>
                  </a:lnTo>
                  <a:lnTo>
                    <a:pt x="1151214" y="86206"/>
                  </a:lnTo>
                  <a:lnTo>
                    <a:pt x="1140698" y="45201"/>
                  </a:lnTo>
                  <a:lnTo>
                    <a:pt x="1112306" y="14715"/>
                  </a:lnTo>
                  <a:lnTo>
                    <a:pt x="1101263" y="8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0" name="object 390"/>
          <p:cNvSpPr txBox="1"/>
          <p:nvPr/>
        </p:nvSpPr>
        <p:spPr>
          <a:xfrm>
            <a:off x="3138537" y="9646083"/>
            <a:ext cx="62801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91" name="object 391"/>
          <p:cNvGrpSpPr/>
          <p:nvPr/>
        </p:nvGrpSpPr>
        <p:grpSpPr>
          <a:xfrm>
            <a:off x="5014188" y="9502140"/>
            <a:ext cx="1151255" cy="506095"/>
            <a:chOff x="5014188" y="9502140"/>
            <a:chExt cx="1151255" cy="506095"/>
          </a:xfrm>
        </p:grpSpPr>
        <p:sp>
          <p:nvSpPr>
            <p:cNvPr id="392" name="object 392"/>
            <p:cNvSpPr/>
            <p:nvPr/>
          </p:nvSpPr>
          <p:spPr>
            <a:xfrm>
              <a:off x="5018395" y="9506343"/>
              <a:ext cx="1142365" cy="496570"/>
            </a:xfrm>
            <a:custGeom>
              <a:avLst/>
              <a:gdLst/>
              <a:ahLst/>
              <a:cxnLst/>
              <a:rect l="l" t="t" r="r" b="b"/>
              <a:pathLst>
                <a:path w="1142364" h="496570">
                  <a:moveTo>
                    <a:pt x="1059743" y="0"/>
                  </a:moveTo>
                  <a:lnTo>
                    <a:pt x="82006" y="0"/>
                  </a:lnTo>
                  <a:lnTo>
                    <a:pt x="50123" y="6472"/>
                  </a:lnTo>
                  <a:lnTo>
                    <a:pt x="24052" y="24179"/>
                  </a:lnTo>
                  <a:lnTo>
                    <a:pt x="6456" y="50560"/>
                  </a:lnTo>
                  <a:lnTo>
                    <a:pt x="0" y="83051"/>
                  </a:lnTo>
                  <a:lnTo>
                    <a:pt x="0" y="414224"/>
                  </a:lnTo>
                  <a:lnTo>
                    <a:pt x="6456" y="446109"/>
                  </a:lnTo>
                  <a:lnTo>
                    <a:pt x="24052" y="472179"/>
                  </a:lnTo>
                  <a:lnTo>
                    <a:pt x="50123" y="489772"/>
                  </a:lnTo>
                  <a:lnTo>
                    <a:pt x="82006" y="496228"/>
                  </a:lnTo>
                  <a:lnTo>
                    <a:pt x="1059743" y="496228"/>
                  </a:lnTo>
                  <a:lnTo>
                    <a:pt x="1091626" y="489772"/>
                  </a:lnTo>
                  <a:lnTo>
                    <a:pt x="1117697" y="472179"/>
                  </a:lnTo>
                  <a:lnTo>
                    <a:pt x="1135293" y="446109"/>
                  </a:lnTo>
                  <a:lnTo>
                    <a:pt x="1141750" y="414224"/>
                  </a:lnTo>
                  <a:lnTo>
                    <a:pt x="1141750" y="83051"/>
                  </a:lnTo>
                  <a:lnTo>
                    <a:pt x="1135293" y="50560"/>
                  </a:lnTo>
                  <a:lnTo>
                    <a:pt x="1117697" y="24179"/>
                  </a:lnTo>
                  <a:lnTo>
                    <a:pt x="1091626" y="6472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014188" y="950214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2362" y="0"/>
                  </a:moveTo>
                  <a:lnTo>
                    <a:pt x="77800" y="0"/>
                  </a:lnTo>
                  <a:lnTo>
                    <a:pt x="52562" y="6304"/>
                  </a:lnTo>
                  <a:lnTo>
                    <a:pt x="37856" y="14715"/>
                  </a:lnTo>
                  <a:lnTo>
                    <a:pt x="25237" y="25229"/>
                  </a:lnTo>
                  <a:lnTo>
                    <a:pt x="18928" y="31539"/>
                  </a:lnTo>
                  <a:lnTo>
                    <a:pt x="14721" y="37843"/>
                  </a:lnTo>
                  <a:lnTo>
                    <a:pt x="9464" y="45201"/>
                  </a:lnTo>
                  <a:lnTo>
                    <a:pt x="6309" y="53614"/>
                  </a:lnTo>
                  <a:lnTo>
                    <a:pt x="3154" y="60972"/>
                  </a:lnTo>
                  <a:lnTo>
                    <a:pt x="1051" y="69383"/>
                  </a:lnTo>
                  <a:lnTo>
                    <a:pt x="0" y="77795"/>
                  </a:lnTo>
                  <a:lnTo>
                    <a:pt x="0" y="426838"/>
                  </a:lnTo>
                  <a:lnTo>
                    <a:pt x="14721" y="466790"/>
                  </a:lnTo>
                  <a:lnTo>
                    <a:pt x="45217" y="495175"/>
                  </a:lnTo>
                  <a:lnTo>
                    <a:pt x="86212" y="505687"/>
                  </a:lnTo>
                  <a:lnTo>
                    <a:pt x="1063950" y="505687"/>
                  </a:lnTo>
                  <a:lnTo>
                    <a:pt x="1072362" y="504634"/>
                  </a:lnTo>
                  <a:lnTo>
                    <a:pt x="1081826" y="503586"/>
                  </a:lnTo>
                  <a:lnTo>
                    <a:pt x="1090239" y="501479"/>
                  </a:lnTo>
                  <a:lnTo>
                    <a:pt x="1102503" y="496222"/>
                  </a:lnTo>
                  <a:lnTo>
                    <a:pt x="78851" y="496222"/>
                  </a:lnTo>
                  <a:lnTo>
                    <a:pt x="70439" y="495175"/>
                  </a:lnTo>
                  <a:lnTo>
                    <a:pt x="26289" y="467837"/>
                  </a:lnTo>
                  <a:lnTo>
                    <a:pt x="8412" y="425785"/>
                  </a:lnTo>
                  <a:lnTo>
                    <a:pt x="8412" y="78848"/>
                  </a:lnTo>
                  <a:lnTo>
                    <a:pt x="9464" y="70437"/>
                  </a:lnTo>
                  <a:lnTo>
                    <a:pt x="11567" y="63079"/>
                  </a:lnTo>
                  <a:lnTo>
                    <a:pt x="14721" y="56769"/>
                  </a:lnTo>
                  <a:lnTo>
                    <a:pt x="17876" y="49411"/>
                  </a:lnTo>
                  <a:lnTo>
                    <a:pt x="26289" y="36796"/>
                  </a:lnTo>
                  <a:lnTo>
                    <a:pt x="36804" y="26282"/>
                  </a:lnTo>
                  <a:lnTo>
                    <a:pt x="49408" y="17871"/>
                  </a:lnTo>
                  <a:lnTo>
                    <a:pt x="56784" y="14715"/>
                  </a:lnTo>
                  <a:lnTo>
                    <a:pt x="63078" y="11561"/>
                  </a:lnTo>
                  <a:lnTo>
                    <a:pt x="71490" y="10512"/>
                  </a:lnTo>
                  <a:lnTo>
                    <a:pt x="78851" y="9459"/>
                  </a:lnTo>
                  <a:lnTo>
                    <a:pt x="87264" y="8406"/>
                  </a:lnTo>
                  <a:lnTo>
                    <a:pt x="1101274" y="8406"/>
                  </a:lnTo>
                  <a:lnTo>
                    <a:pt x="1097600" y="6304"/>
                  </a:lnTo>
                  <a:lnTo>
                    <a:pt x="1089187" y="3148"/>
                  </a:lnTo>
                  <a:lnTo>
                    <a:pt x="1080775" y="1046"/>
                  </a:lnTo>
                  <a:lnTo>
                    <a:pt x="1072362" y="0"/>
                  </a:lnTo>
                  <a:close/>
                </a:path>
                <a:path w="1151254" h="506095">
                  <a:moveTo>
                    <a:pt x="1101274" y="8406"/>
                  </a:moveTo>
                  <a:lnTo>
                    <a:pt x="1063950" y="8406"/>
                  </a:lnTo>
                  <a:lnTo>
                    <a:pt x="1072362" y="9459"/>
                  </a:lnTo>
                  <a:lnTo>
                    <a:pt x="1079723" y="10512"/>
                  </a:lnTo>
                  <a:lnTo>
                    <a:pt x="1119667" y="31539"/>
                  </a:lnTo>
                  <a:lnTo>
                    <a:pt x="1123873" y="36796"/>
                  </a:lnTo>
                  <a:lnTo>
                    <a:pt x="1129131" y="43100"/>
                  </a:lnTo>
                  <a:lnTo>
                    <a:pt x="1132286" y="49411"/>
                  </a:lnTo>
                  <a:lnTo>
                    <a:pt x="1136492" y="56769"/>
                  </a:lnTo>
                  <a:lnTo>
                    <a:pt x="1140698" y="71484"/>
                  </a:lnTo>
                  <a:lnTo>
                    <a:pt x="1141750" y="78848"/>
                  </a:lnTo>
                  <a:lnTo>
                    <a:pt x="1141750" y="426838"/>
                  </a:lnTo>
                  <a:lnTo>
                    <a:pt x="1128080" y="462581"/>
                  </a:lnTo>
                  <a:lnTo>
                    <a:pt x="1113358" y="478351"/>
                  </a:lnTo>
                  <a:lnTo>
                    <a:pt x="1107048" y="483607"/>
                  </a:lnTo>
                  <a:lnTo>
                    <a:pt x="1100754" y="486762"/>
                  </a:lnTo>
                  <a:lnTo>
                    <a:pt x="1094445" y="490965"/>
                  </a:lnTo>
                  <a:lnTo>
                    <a:pt x="1079723" y="495175"/>
                  </a:lnTo>
                  <a:lnTo>
                    <a:pt x="1071311" y="496222"/>
                  </a:lnTo>
                  <a:lnTo>
                    <a:pt x="1102503" y="496222"/>
                  </a:lnTo>
                  <a:lnTo>
                    <a:pt x="1104945" y="495175"/>
                  </a:lnTo>
                  <a:lnTo>
                    <a:pt x="1112306" y="489918"/>
                  </a:lnTo>
                  <a:lnTo>
                    <a:pt x="1119667" y="485709"/>
                  </a:lnTo>
                  <a:lnTo>
                    <a:pt x="1124925" y="479404"/>
                  </a:lnTo>
                  <a:lnTo>
                    <a:pt x="1131234" y="473095"/>
                  </a:lnTo>
                  <a:lnTo>
                    <a:pt x="1136492" y="466790"/>
                  </a:lnTo>
                  <a:lnTo>
                    <a:pt x="1151214" y="418427"/>
                  </a:lnTo>
                  <a:lnTo>
                    <a:pt x="1151214" y="86206"/>
                  </a:lnTo>
                  <a:lnTo>
                    <a:pt x="1140698" y="45201"/>
                  </a:lnTo>
                  <a:lnTo>
                    <a:pt x="1135440" y="37843"/>
                  </a:lnTo>
                  <a:lnTo>
                    <a:pt x="1131234" y="31539"/>
                  </a:lnTo>
                  <a:lnTo>
                    <a:pt x="1124925" y="25229"/>
                  </a:lnTo>
                  <a:lnTo>
                    <a:pt x="1112306" y="14715"/>
                  </a:lnTo>
                  <a:lnTo>
                    <a:pt x="1101274" y="8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4" name="object 394"/>
          <p:cNvSpPr txBox="1"/>
          <p:nvPr/>
        </p:nvSpPr>
        <p:spPr>
          <a:xfrm>
            <a:off x="5273787" y="9646083"/>
            <a:ext cx="62992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2471026" y="9694545"/>
            <a:ext cx="2547620" cy="122555"/>
          </a:xfrm>
          <a:custGeom>
            <a:avLst/>
            <a:gdLst/>
            <a:ahLst/>
            <a:cxnLst/>
            <a:rect l="l" t="t" r="r" b="b"/>
            <a:pathLst>
              <a:path w="2547620" h="122554">
                <a:moveTo>
                  <a:pt x="411060" y="60960"/>
                </a:moveTo>
                <a:lnTo>
                  <a:pt x="313283" y="3149"/>
                </a:lnTo>
                <a:lnTo>
                  <a:pt x="306971" y="0"/>
                </a:lnTo>
                <a:lnTo>
                  <a:pt x="298564" y="2095"/>
                </a:lnTo>
                <a:lnTo>
                  <a:pt x="295427" y="8394"/>
                </a:lnTo>
                <a:lnTo>
                  <a:pt x="291223" y="14706"/>
                </a:lnTo>
                <a:lnTo>
                  <a:pt x="293319" y="22072"/>
                </a:lnTo>
                <a:lnTo>
                  <a:pt x="299631" y="26276"/>
                </a:lnTo>
                <a:lnTo>
                  <a:pt x="337032" y="48221"/>
                </a:lnTo>
                <a:lnTo>
                  <a:pt x="358762" y="60960"/>
                </a:lnTo>
                <a:lnTo>
                  <a:pt x="378472" y="49403"/>
                </a:lnTo>
                <a:lnTo>
                  <a:pt x="358762" y="60972"/>
                </a:lnTo>
                <a:lnTo>
                  <a:pt x="337032" y="48221"/>
                </a:lnTo>
                <a:lnTo>
                  <a:pt x="1054" y="47307"/>
                </a:lnTo>
                <a:lnTo>
                  <a:pt x="0" y="73583"/>
                </a:lnTo>
                <a:lnTo>
                  <a:pt x="335699" y="74498"/>
                </a:lnTo>
                <a:lnTo>
                  <a:pt x="299631" y="95656"/>
                </a:lnTo>
                <a:lnTo>
                  <a:pt x="293319" y="98818"/>
                </a:lnTo>
                <a:lnTo>
                  <a:pt x="291223" y="107226"/>
                </a:lnTo>
                <a:lnTo>
                  <a:pt x="294373" y="113538"/>
                </a:lnTo>
                <a:lnTo>
                  <a:pt x="298564" y="119837"/>
                </a:lnTo>
                <a:lnTo>
                  <a:pt x="305943" y="121945"/>
                </a:lnTo>
                <a:lnTo>
                  <a:pt x="312229" y="118795"/>
                </a:lnTo>
                <a:lnTo>
                  <a:pt x="387705" y="74637"/>
                </a:lnTo>
                <a:lnTo>
                  <a:pt x="411060" y="60960"/>
                </a:lnTo>
                <a:close/>
              </a:path>
              <a:path w="2547620" h="122554">
                <a:moveTo>
                  <a:pt x="1951266" y="60960"/>
                </a:moveTo>
                <a:lnTo>
                  <a:pt x="1852434" y="3149"/>
                </a:lnTo>
                <a:lnTo>
                  <a:pt x="1846122" y="0"/>
                </a:lnTo>
                <a:lnTo>
                  <a:pt x="1838769" y="2095"/>
                </a:lnTo>
                <a:lnTo>
                  <a:pt x="1834578" y="8394"/>
                </a:lnTo>
                <a:lnTo>
                  <a:pt x="1831416" y="14706"/>
                </a:lnTo>
                <a:lnTo>
                  <a:pt x="1833511" y="22072"/>
                </a:lnTo>
                <a:lnTo>
                  <a:pt x="1839810" y="26276"/>
                </a:lnTo>
                <a:lnTo>
                  <a:pt x="1877225" y="48221"/>
                </a:lnTo>
                <a:lnTo>
                  <a:pt x="1898954" y="60960"/>
                </a:lnTo>
                <a:lnTo>
                  <a:pt x="1918665" y="49403"/>
                </a:lnTo>
                <a:lnTo>
                  <a:pt x="1898954" y="60972"/>
                </a:lnTo>
                <a:lnTo>
                  <a:pt x="1877225" y="48221"/>
                </a:lnTo>
                <a:lnTo>
                  <a:pt x="1540192" y="47307"/>
                </a:lnTo>
                <a:lnTo>
                  <a:pt x="1540192" y="73583"/>
                </a:lnTo>
                <a:lnTo>
                  <a:pt x="1875891" y="74498"/>
                </a:lnTo>
                <a:lnTo>
                  <a:pt x="1839810" y="95656"/>
                </a:lnTo>
                <a:lnTo>
                  <a:pt x="1833511" y="98818"/>
                </a:lnTo>
                <a:lnTo>
                  <a:pt x="1831416" y="107226"/>
                </a:lnTo>
                <a:lnTo>
                  <a:pt x="1837728" y="119837"/>
                </a:lnTo>
                <a:lnTo>
                  <a:pt x="1846122" y="121945"/>
                </a:lnTo>
                <a:lnTo>
                  <a:pt x="1852434" y="118795"/>
                </a:lnTo>
                <a:lnTo>
                  <a:pt x="1927898" y="74637"/>
                </a:lnTo>
                <a:lnTo>
                  <a:pt x="1951266" y="60960"/>
                </a:lnTo>
                <a:close/>
              </a:path>
              <a:path w="2547620" h="122554">
                <a:moveTo>
                  <a:pt x="2547366" y="60960"/>
                </a:moveTo>
                <a:lnTo>
                  <a:pt x="2448547" y="3149"/>
                </a:lnTo>
                <a:lnTo>
                  <a:pt x="2442235" y="0"/>
                </a:lnTo>
                <a:lnTo>
                  <a:pt x="2434882" y="2095"/>
                </a:lnTo>
                <a:lnTo>
                  <a:pt x="2430665" y="8394"/>
                </a:lnTo>
                <a:lnTo>
                  <a:pt x="2427516" y="14706"/>
                </a:lnTo>
                <a:lnTo>
                  <a:pt x="2429624" y="22072"/>
                </a:lnTo>
                <a:lnTo>
                  <a:pt x="2435923" y="26276"/>
                </a:lnTo>
                <a:lnTo>
                  <a:pt x="2473299" y="48196"/>
                </a:lnTo>
                <a:lnTo>
                  <a:pt x="2495067" y="60960"/>
                </a:lnTo>
                <a:lnTo>
                  <a:pt x="2514777" y="49403"/>
                </a:lnTo>
                <a:lnTo>
                  <a:pt x="2495067" y="60972"/>
                </a:lnTo>
                <a:lnTo>
                  <a:pt x="2473299" y="48196"/>
                </a:lnTo>
                <a:lnTo>
                  <a:pt x="2185720" y="47307"/>
                </a:lnTo>
                <a:lnTo>
                  <a:pt x="2185720" y="73583"/>
                </a:lnTo>
                <a:lnTo>
                  <a:pt x="2472029" y="74485"/>
                </a:lnTo>
                <a:lnTo>
                  <a:pt x="2435923" y="95656"/>
                </a:lnTo>
                <a:lnTo>
                  <a:pt x="2429624" y="98818"/>
                </a:lnTo>
                <a:lnTo>
                  <a:pt x="2427516" y="107226"/>
                </a:lnTo>
                <a:lnTo>
                  <a:pt x="2433828" y="119837"/>
                </a:lnTo>
                <a:lnTo>
                  <a:pt x="2442235" y="121945"/>
                </a:lnTo>
                <a:lnTo>
                  <a:pt x="2448547" y="117741"/>
                </a:lnTo>
                <a:lnTo>
                  <a:pt x="2523566" y="74637"/>
                </a:lnTo>
                <a:lnTo>
                  <a:pt x="2547366" y="6096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 txBox="1"/>
          <p:nvPr/>
        </p:nvSpPr>
        <p:spPr>
          <a:xfrm>
            <a:off x="4437975" y="9646083"/>
            <a:ext cx="15430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…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97" name="object 397"/>
          <p:cNvGrpSpPr/>
          <p:nvPr/>
        </p:nvGrpSpPr>
        <p:grpSpPr>
          <a:xfrm>
            <a:off x="27997" y="5345445"/>
            <a:ext cx="7505065" cy="5340985"/>
            <a:chOff x="27997" y="5345445"/>
            <a:chExt cx="7505065" cy="5340985"/>
          </a:xfrm>
        </p:grpSpPr>
        <p:sp>
          <p:nvSpPr>
            <p:cNvPr id="398" name="object 398"/>
            <p:cNvSpPr/>
            <p:nvPr/>
          </p:nvSpPr>
          <p:spPr>
            <a:xfrm>
              <a:off x="5528295" y="9159407"/>
              <a:ext cx="122555" cy="360680"/>
            </a:xfrm>
            <a:custGeom>
              <a:avLst/>
              <a:gdLst/>
              <a:ahLst/>
              <a:cxnLst/>
              <a:rect l="l" t="t" r="r" b="b"/>
              <a:pathLst>
                <a:path w="122554" h="360679">
                  <a:moveTo>
                    <a:pt x="61374" y="51618"/>
                  </a:moveTo>
                  <a:lnTo>
                    <a:pt x="48203" y="74063"/>
                  </a:lnTo>
                  <a:lnTo>
                    <a:pt x="47304" y="360604"/>
                  </a:lnTo>
                  <a:lnTo>
                    <a:pt x="73593" y="360604"/>
                  </a:lnTo>
                  <a:lnTo>
                    <a:pt x="74493" y="74496"/>
                  </a:lnTo>
                  <a:lnTo>
                    <a:pt x="61374" y="51618"/>
                  </a:lnTo>
                  <a:close/>
                </a:path>
                <a:path w="122554" h="360679">
                  <a:moveTo>
                    <a:pt x="62026" y="0"/>
                  </a:moveTo>
                  <a:lnTo>
                    <a:pt x="4206" y="97767"/>
                  </a:lnTo>
                  <a:lnTo>
                    <a:pt x="0" y="104077"/>
                  </a:lnTo>
                  <a:lnTo>
                    <a:pt x="2103" y="112489"/>
                  </a:lnTo>
                  <a:lnTo>
                    <a:pt x="8412" y="115644"/>
                  </a:lnTo>
                  <a:lnTo>
                    <a:pt x="14721" y="119847"/>
                  </a:lnTo>
                  <a:lnTo>
                    <a:pt x="23119" y="117745"/>
                  </a:lnTo>
                  <a:lnTo>
                    <a:pt x="26273" y="111434"/>
                  </a:lnTo>
                  <a:lnTo>
                    <a:pt x="48203" y="74063"/>
                  </a:lnTo>
                  <a:lnTo>
                    <a:pt x="48356" y="25228"/>
                  </a:lnTo>
                  <a:lnTo>
                    <a:pt x="76675" y="25228"/>
                  </a:lnTo>
                  <a:lnTo>
                    <a:pt x="62026" y="0"/>
                  </a:lnTo>
                  <a:close/>
                </a:path>
                <a:path w="122554" h="360679">
                  <a:moveTo>
                    <a:pt x="76675" y="25228"/>
                  </a:moveTo>
                  <a:lnTo>
                    <a:pt x="48356" y="25228"/>
                  </a:lnTo>
                  <a:lnTo>
                    <a:pt x="74645" y="26281"/>
                  </a:lnTo>
                  <a:lnTo>
                    <a:pt x="74493" y="74496"/>
                  </a:lnTo>
                  <a:lnTo>
                    <a:pt x="95676" y="111434"/>
                  </a:lnTo>
                  <a:lnTo>
                    <a:pt x="99867" y="117745"/>
                  </a:lnTo>
                  <a:lnTo>
                    <a:pt x="107228" y="119847"/>
                  </a:lnTo>
                  <a:lnTo>
                    <a:pt x="113538" y="115644"/>
                  </a:lnTo>
                  <a:lnTo>
                    <a:pt x="119847" y="112489"/>
                  </a:lnTo>
                  <a:lnTo>
                    <a:pt x="121950" y="104077"/>
                  </a:lnTo>
                  <a:lnTo>
                    <a:pt x="118795" y="97767"/>
                  </a:lnTo>
                  <a:lnTo>
                    <a:pt x="76675" y="25228"/>
                  </a:lnTo>
                  <a:close/>
                </a:path>
                <a:path w="122554" h="360679">
                  <a:moveTo>
                    <a:pt x="74625" y="32586"/>
                  </a:moveTo>
                  <a:lnTo>
                    <a:pt x="72542" y="32586"/>
                  </a:lnTo>
                  <a:lnTo>
                    <a:pt x="61374" y="51618"/>
                  </a:lnTo>
                  <a:lnTo>
                    <a:pt x="74493" y="74496"/>
                  </a:lnTo>
                  <a:lnTo>
                    <a:pt x="74625" y="32586"/>
                  </a:lnTo>
                  <a:close/>
                </a:path>
                <a:path w="122554" h="360679">
                  <a:moveTo>
                    <a:pt x="48356" y="25228"/>
                  </a:moveTo>
                  <a:lnTo>
                    <a:pt x="48203" y="74063"/>
                  </a:lnTo>
                  <a:lnTo>
                    <a:pt x="61374" y="51618"/>
                  </a:lnTo>
                  <a:lnTo>
                    <a:pt x="50459" y="32586"/>
                  </a:lnTo>
                  <a:lnTo>
                    <a:pt x="74625" y="32586"/>
                  </a:lnTo>
                  <a:lnTo>
                    <a:pt x="74645" y="26281"/>
                  </a:lnTo>
                  <a:lnTo>
                    <a:pt x="48356" y="25228"/>
                  </a:lnTo>
                  <a:close/>
                </a:path>
                <a:path w="122554" h="360679">
                  <a:moveTo>
                    <a:pt x="72542" y="32586"/>
                  </a:moveTo>
                  <a:lnTo>
                    <a:pt x="50459" y="32586"/>
                  </a:lnTo>
                  <a:lnTo>
                    <a:pt x="61374" y="51618"/>
                  </a:lnTo>
                  <a:lnTo>
                    <a:pt x="72542" y="32586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8366" y="534581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Uso</a:t>
            </a:r>
            <a:r>
              <a:rPr spc="35" dirty="0"/>
              <a:t> </a:t>
            </a:r>
            <a:r>
              <a:rPr dirty="0"/>
              <a:t>de</a:t>
            </a:r>
            <a:r>
              <a:rPr spc="45" dirty="0"/>
              <a:t> </a:t>
            </a:r>
            <a:r>
              <a:rPr spc="-10" dirty="0"/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075" y="1326780"/>
            <a:ext cx="5307965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tener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varias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soluciones,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pero 	</a:t>
            </a:r>
            <a:r>
              <a:rPr sz="1650" dirty="0">
                <a:latin typeface="Tahoma"/>
                <a:cs typeface="Tahoma"/>
              </a:rPr>
              <a:t>debido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extensión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implícito,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podemos 	</a:t>
            </a:r>
            <a:r>
              <a:rPr sz="1650" dirty="0">
                <a:latin typeface="Tahoma"/>
                <a:cs typeface="Tahoma"/>
              </a:rPr>
              <a:t>explorarlo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completo,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tampoco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podemos 	</a:t>
            </a:r>
            <a:r>
              <a:rPr sz="1650" dirty="0">
                <a:latin typeface="Tahoma"/>
                <a:cs typeface="Tahoma"/>
              </a:rPr>
              <a:t>buscar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(suponiendo 	</a:t>
            </a:r>
            <a:r>
              <a:rPr sz="1650" dirty="0">
                <a:latin typeface="Tahoma"/>
                <a:cs typeface="Tahoma"/>
              </a:rPr>
              <a:t>algún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criterio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optimalidad).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1075" y="2941622"/>
            <a:ext cx="5076825" cy="206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Por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eso,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muchos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I.A.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nos 	</a:t>
            </a:r>
            <a:r>
              <a:rPr sz="1650" dirty="0">
                <a:latin typeface="Tahoma"/>
                <a:cs typeface="Tahoma"/>
              </a:rPr>
              <a:t>conformamos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buscar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soluciones</a:t>
            </a:r>
            <a:r>
              <a:rPr sz="1650" b="1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aceptables 	</a:t>
            </a:r>
            <a:r>
              <a:rPr sz="1650" dirty="0">
                <a:latin typeface="Tahoma"/>
                <a:cs typeface="Tahoma"/>
              </a:rPr>
              <a:t>(cualquier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camino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suficientemente 	</a:t>
            </a:r>
            <a:r>
              <a:rPr sz="1650" dirty="0">
                <a:latin typeface="Tahoma"/>
                <a:cs typeface="Tahoma"/>
              </a:rPr>
              <a:t>buena)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soluciones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óptimas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solución 	posible).</a:t>
            </a:r>
            <a:endParaRPr sz="1650">
              <a:latin typeface="Tahoma"/>
              <a:cs typeface="Tahoma"/>
            </a:endParaRPr>
          </a:p>
          <a:p>
            <a:pPr marL="643255" marR="545465" indent="-635">
              <a:lnSpc>
                <a:spcPct val="102200"/>
              </a:lnSpc>
              <a:spcBef>
                <a:spcPts val="1150"/>
              </a:spcBef>
            </a:pPr>
            <a:r>
              <a:rPr sz="1350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OTA</a:t>
            </a:r>
            <a:r>
              <a:rPr sz="1350" dirty="0">
                <a:latin typeface="Tahoma"/>
                <a:cs typeface="Tahoma"/>
              </a:rPr>
              <a:t>:</a:t>
            </a:r>
            <a:r>
              <a:rPr sz="1350" spc="6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Existen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técnicas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matemáticas/algorítmicas </a:t>
            </a:r>
            <a:r>
              <a:rPr sz="1350" dirty="0">
                <a:latin typeface="Tahoma"/>
                <a:cs typeface="Tahoma"/>
              </a:rPr>
              <a:t>para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resolver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determinados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tipos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problemas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spc="-25" dirty="0">
                <a:latin typeface="Tahoma"/>
                <a:cs typeface="Tahoma"/>
              </a:rPr>
              <a:t>de </a:t>
            </a:r>
            <a:r>
              <a:rPr sz="1350" dirty="0">
                <a:latin typeface="Tahoma"/>
                <a:cs typeface="Tahoma"/>
              </a:rPr>
              <a:t>optimización,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p.ej.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programación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dinámica.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8010525"/>
            <a:chOff x="27731" y="5339"/>
            <a:chExt cx="7505700" cy="8010525"/>
          </a:xfrm>
        </p:grpSpPr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3660" y="7121926"/>
              <a:ext cx="5116195" cy="894080"/>
            </a:xfrm>
            <a:custGeom>
              <a:avLst/>
              <a:gdLst/>
              <a:ahLst/>
              <a:cxnLst/>
              <a:rect l="l" t="t" r="r" b="b"/>
              <a:pathLst>
                <a:path w="5116195" h="894079">
                  <a:moveTo>
                    <a:pt x="4925473" y="0"/>
                  </a:moveTo>
                  <a:lnTo>
                    <a:pt x="190291" y="0"/>
                  </a:lnTo>
                  <a:lnTo>
                    <a:pt x="146647" y="5023"/>
                  </a:lnTo>
                  <a:lnTo>
                    <a:pt x="106589" y="19335"/>
                  </a:lnTo>
                  <a:lnTo>
                    <a:pt x="71258" y="41793"/>
                  </a:lnTo>
                  <a:lnTo>
                    <a:pt x="41793" y="71258"/>
                  </a:lnTo>
                  <a:lnTo>
                    <a:pt x="19335" y="106588"/>
                  </a:lnTo>
                  <a:lnTo>
                    <a:pt x="5023" y="146645"/>
                  </a:lnTo>
                  <a:lnTo>
                    <a:pt x="0" y="190286"/>
                  </a:lnTo>
                  <a:lnTo>
                    <a:pt x="0" y="893627"/>
                  </a:lnTo>
                  <a:lnTo>
                    <a:pt x="5115775" y="893627"/>
                  </a:lnTo>
                  <a:lnTo>
                    <a:pt x="5115775" y="190286"/>
                  </a:lnTo>
                  <a:lnTo>
                    <a:pt x="5110751" y="146645"/>
                  </a:lnTo>
                  <a:lnTo>
                    <a:pt x="5096439" y="106588"/>
                  </a:lnTo>
                  <a:lnTo>
                    <a:pt x="5073980" y="71258"/>
                  </a:lnTo>
                  <a:lnTo>
                    <a:pt x="5044514" y="41793"/>
                  </a:lnTo>
                  <a:lnTo>
                    <a:pt x="5009180" y="19335"/>
                  </a:lnTo>
                  <a:lnTo>
                    <a:pt x="4969120" y="5023"/>
                  </a:lnTo>
                  <a:lnTo>
                    <a:pt x="4925473" y="0"/>
                  </a:lnTo>
                  <a:close/>
                </a:path>
              </a:pathLst>
            </a:custGeom>
            <a:solidFill>
              <a:srgbClr val="C6D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8404" y="7117720"/>
              <a:ext cx="5125720" cy="897890"/>
            </a:xfrm>
            <a:custGeom>
              <a:avLst/>
              <a:gdLst/>
              <a:ahLst/>
              <a:cxnLst/>
              <a:rect l="l" t="t" r="r" b="b"/>
              <a:pathLst>
                <a:path w="5125720" h="897890">
                  <a:moveTo>
                    <a:pt x="4941245" y="0"/>
                  </a:moveTo>
                  <a:lnTo>
                    <a:pt x="185034" y="0"/>
                  </a:lnTo>
                  <a:lnTo>
                    <a:pt x="175569" y="1051"/>
                  </a:lnTo>
                  <a:lnTo>
                    <a:pt x="165056" y="2103"/>
                  </a:lnTo>
                  <a:lnTo>
                    <a:pt x="136672" y="8412"/>
                  </a:lnTo>
                  <a:lnTo>
                    <a:pt x="128259" y="11567"/>
                  </a:lnTo>
                  <a:lnTo>
                    <a:pt x="118800" y="14721"/>
                  </a:lnTo>
                  <a:lnTo>
                    <a:pt x="71490" y="44150"/>
                  </a:lnTo>
                  <a:lnTo>
                    <a:pt x="33640" y="86212"/>
                  </a:lnTo>
                  <a:lnTo>
                    <a:pt x="12614" y="127208"/>
                  </a:lnTo>
                  <a:lnTo>
                    <a:pt x="2101" y="165064"/>
                  </a:lnTo>
                  <a:lnTo>
                    <a:pt x="1053" y="174528"/>
                  </a:lnTo>
                  <a:lnTo>
                    <a:pt x="1053" y="185044"/>
                  </a:lnTo>
                  <a:lnTo>
                    <a:pt x="0" y="194492"/>
                  </a:lnTo>
                  <a:lnTo>
                    <a:pt x="0" y="897834"/>
                  </a:lnTo>
                  <a:lnTo>
                    <a:pt x="9459" y="897834"/>
                  </a:lnTo>
                  <a:lnTo>
                    <a:pt x="9459" y="185044"/>
                  </a:lnTo>
                  <a:lnTo>
                    <a:pt x="12614" y="156651"/>
                  </a:lnTo>
                  <a:lnTo>
                    <a:pt x="14715" y="148239"/>
                  </a:lnTo>
                  <a:lnTo>
                    <a:pt x="17871" y="138775"/>
                  </a:lnTo>
                  <a:lnTo>
                    <a:pt x="19972" y="130362"/>
                  </a:lnTo>
                  <a:lnTo>
                    <a:pt x="24181" y="121965"/>
                  </a:lnTo>
                  <a:lnTo>
                    <a:pt x="27335" y="113553"/>
                  </a:lnTo>
                  <a:lnTo>
                    <a:pt x="31539" y="106192"/>
                  </a:lnTo>
                  <a:lnTo>
                    <a:pt x="76747" y="50474"/>
                  </a:lnTo>
                  <a:lnTo>
                    <a:pt x="114597" y="27340"/>
                  </a:lnTo>
                  <a:lnTo>
                    <a:pt x="123003" y="23134"/>
                  </a:lnTo>
                  <a:lnTo>
                    <a:pt x="139826" y="16824"/>
                  </a:lnTo>
                  <a:lnTo>
                    <a:pt x="149286" y="14721"/>
                  </a:lnTo>
                  <a:lnTo>
                    <a:pt x="157698" y="12618"/>
                  </a:lnTo>
                  <a:lnTo>
                    <a:pt x="167162" y="10515"/>
                  </a:lnTo>
                  <a:lnTo>
                    <a:pt x="186083" y="8412"/>
                  </a:lnTo>
                  <a:lnTo>
                    <a:pt x="4988565" y="8412"/>
                  </a:lnTo>
                  <a:lnTo>
                    <a:pt x="4960173" y="2103"/>
                  </a:lnTo>
                  <a:lnTo>
                    <a:pt x="4941245" y="0"/>
                  </a:lnTo>
                  <a:close/>
                </a:path>
                <a:path w="5125720" h="897890">
                  <a:moveTo>
                    <a:pt x="4988565" y="8412"/>
                  </a:moveTo>
                  <a:lnTo>
                    <a:pt x="4940193" y="8412"/>
                  </a:lnTo>
                  <a:lnTo>
                    <a:pt x="4959121" y="10515"/>
                  </a:lnTo>
                  <a:lnTo>
                    <a:pt x="4968585" y="12618"/>
                  </a:lnTo>
                  <a:lnTo>
                    <a:pt x="4976998" y="14721"/>
                  </a:lnTo>
                  <a:lnTo>
                    <a:pt x="4986462" y="16824"/>
                  </a:lnTo>
                  <a:lnTo>
                    <a:pt x="5003287" y="23134"/>
                  </a:lnTo>
                  <a:lnTo>
                    <a:pt x="5049540" y="51511"/>
                  </a:lnTo>
                  <a:lnTo>
                    <a:pt x="5085278" y="90418"/>
                  </a:lnTo>
                  <a:lnTo>
                    <a:pt x="5105258" y="130362"/>
                  </a:lnTo>
                  <a:lnTo>
                    <a:pt x="5108412" y="139826"/>
                  </a:lnTo>
                  <a:lnTo>
                    <a:pt x="5111567" y="148239"/>
                  </a:lnTo>
                  <a:lnTo>
                    <a:pt x="5112619" y="157703"/>
                  </a:lnTo>
                  <a:lnTo>
                    <a:pt x="5114722" y="166115"/>
                  </a:lnTo>
                  <a:lnTo>
                    <a:pt x="5116825" y="185044"/>
                  </a:lnTo>
                  <a:lnTo>
                    <a:pt x="5116825" y="897834"/>
                  </a:lnTo>
                  <a:lnTo>
                    <a:pt x="5125222" y="897834"/>
                  </a:lnTo>
                  <a:lnTo>
                    <a:pt x="5125222" y="185044"/>
                  </a:lnTo>
                  <a:lnTo>
                    <a:pt x="5124186" y="174528"/>
                  </a:lnTo>
                  <a:lnTo>
                    <a:pt x="5113670" y="127208"/>
                  </a:lnTo>
                  <a:lnTo>
                    <a:pt x="5092639" y="85161"/>
                  </a:lnTo>
                  <a:lnTo>
                    <a:pt x="5054798" y="44150"/>
                  </a:lnTo>
                  <a:lnTo>
                    <a:pt x="5006426" y="14721"/>
                  </a:lnTo>
                  <a:lnTo>
                    <a:pt x="4998029" y="11567"/>
                  </a:lnTo>
                  <a:lnTo>
                    <a:pt x="4988565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5218" y="5877068"/>
            <a:ext cx="3308350" cy="1067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Uso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spc="-10" dirty="0">
                <a:latin typeface="Tahoma"/>
                <a:cs typeface="Tahoma"/>
              </a:rPr>
              <a:t>Heurísticas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1759" y="7272190"/>
            <a:ext cx="470408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Las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heurísticas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criterios,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métodos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principios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decidir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cuál 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entre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varias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acciones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promete </a:t>
            </a:r>
            <a:r>
              <a:rPr sz="1650" dirty="0">
                <a:latin typeface="Tahoma"/>
                <a:cs typeface="Tahoma"/>
              </a:rPr>
              <a:t>ser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alcanzar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determinada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meta.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93660" y="8015554"/>
              <a:ext cx="5116195" cy="249554"/>
            </a:xfrm>
            <a:custGeom>
              <a:avLst/>
              <a:gdLst/>
              <a:ahLst/>
              <a:cxnLst/>
              <a:rect l="l" t="t" r="r" b="b"/>
              <a:pathLst>
                <a:path w="5116195" h="249554">
                  <a:moveTo>
                    <a:pt x="5115774" y="0"/>
                  </a:moveTo>
                  <a:lnTo>
                    <a:pt x="0" y="0"/>
                  </a:lnTo>
                  <a:lnTo>
                    <a:pt x="0" y="58872"/>
                  </a:lnTo>
                  <a:lnTo>
                    <a:pt x="5023" y="102519"/>
                  </a:lnTo>
                  <a:lnTo>
                    <a:pt x="19334" y="142579"/>
                  </a:lnTo>
                  <a:lnTo>
                    <a:pt x="41793" y="177912"/>
                  </a:lnTo>
                  <a:lnTo>
                    <a:pt x="71258" y="207379"/>
                  </a:lnTo>
                  <a:lnTo>
                    <a:pt x="106589" y="229838"/>
                  </a:lnTo>
                  <a:lnTo>
                    <a:pt x="146647" y="244150"/>
                  </a:lnTo>
                  <a:lnTo>
                    <a:pt x="190291" y="249173"/>
                  </a:lnTo>
                  <a:lnTo>
                    <a:pt x="4925473" y="249173"/>
                  </a:lnTo>
                  <a:lnTo>
                    <a:pt x="4969120" y="244150"/>
                  </a:lnTo>
                  <a:lnTo>
                    <a:pt x="5009180" y="229838"/>
                  </a:lnTo>
                  <a:lnTo>
                    <a:pt x="5044513" y="207379"/>
                  </a:lnTo>
                  <a:lnTo>
                    <a:pt x="5073980" y="177912"/>
                  </a:lnTo>
                  <a:lnTo>
                    <a:pt x="5096439" y="142579"/>
                  </a:lnTo>
                  <a:lnTo>
                    <a:pt x="5110751" y="102519"/>
                  </a:lnTo>
                  <a:lnTo>
                    <a:pt x="5115774" y="58872"/>
                  </a:lnTo>
                  <a:lnTo>
                    <a:pt x="5115774" y="0"/>
                  </a:lnTo>
                  <a:close/>
                </a:path>
              </a:pathLst>
            </a:custGeom>
            <a:solidFill>
              <a:srgbClr val="C6D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8404" y="8015554"/>
              <a:ext cx="5125720" cy="253365"/>
            </a:xfrm>
            <a:custGeom>
              <a:avLst/>
              <a:gdLst/>
              <a:ahLst/>
              <a:cxnLst/>
              <a:rect l="l" t="t" r="r" b="b"/>
              <a:pathLst>
                <a:path w="5125720" h="253365">
                  <a:moveTo>
                    <a:pt x="9459" y="0"/>
                  </a:moveTo>
                  <a:lnTo>
                    <a:pt x="0" y="0"/>
                  </a:lnTo>
                  <a:lnTo>
                    <a:pt x="0" y="58872"/>
                  </a:lnTo>
                  <a:lnTo>
                    <a:pt x="1053" y="68336"/>
                  </a:lnTo>
                  <a:lnTo>
                    <a:pt x="1053" y="78851"/>
                  </a:lnTo>
                  <a:lnTo>
                    <a:pt x="2101" y="88315"/>
                  </a:lnTo>
                  <a:lnTo>
                    <a:pt x="6310" y="107243"/>
                  </a:lnTo>
                  <a:lnTo>
                    <a:pt x="9459" y="116692"/>
                  </a:lnTo>
                  <a:lnTo>
                    <a:pt x="12614" y="125105"/>
                  </a:lnTo>
                  <a:lnTo>
                    <a:pt x="15770" y="134569"/>
                  </a:lnTo>
                  <a:lnTo>
                    <a:pt x="45207" y="182940"/>
                  </a:lnTo>
                  <a:lnTo>
                    <a:pt x="86206" y="219730"/>
                  </a:lnTo>
                  <a:lnTo>
                    <a:pt x="119854" y="237606"/>
                  </a:lnTo>
                  <a:lnTo>
                    <a:pt x="128259" y="241813"/>
                  </a:lnTo>
                  <a:lnTo>
                    <a:pt x="166109" y="251277"/>
                  </a:lnTo>
                  <a:lnTo>
                    <a:pt x="185034" y="253364"/>
                  </a:lnTo>
                  <a:lnTo>
                    <a:pt x="4941245" y="253364"/>
                  </a:lnTo>
                  <a:lnTo>
                    <a:pt x="4960173" y="251277"/>
                  </a:lnTo>
                  <a:lnTo>
                    <a:pt x="4970688" y="249173"/>
                  </a:lnTo>
                  <a:lnTo>
                    <a:pt x="4979101" y="247070"/>
                  </a:lnTo>
                  <a:lnTo>
                    <a:pt x="4988565" y="244967"/>
                  </a:lnTo>
                  <a:lnTo>
                    <a:pt x="195547" y="244967"/>
                  </a:lnTo>
                  <a:lnTo>
                    <a:pt x="185034" y="243916"/>
                  </a:lnTo>
                  <a:lnTo>
                    <a:pt x="175569" y="243916"/>
                  </a:lnTo>
                  <a:lnTo>
                    <a:pt x="123003" y="230245"/>
                  </a:lnTo>
                  <a:lnTo>
                    <a:pt x="76747" y="201853"/>
                  </a:lnTo>
                  <a:lnTo>
                    <a:pt x="40998" y="161909"/>
                  </a:lnTo>
                  <a:lnTo>
                    <a:pt x="24181" y="130362"/>
                  </a:lnTo>
                  <a:lnTo>
                    <a:pt x="19972" y="121950"/>
                  </a:lnTo>
                  <a:lnTo>
                    <a:pt x="17871" y="113537"/>
                  </a:lnTo>
                  <a:lnTo>
                    <a:pt x="14715" y="105140"/>
                  </a:lnTo>
                  <a:lnTo>
                    <a:pt x="12614" y="95676"/>
                  </a:lnTo>
                  <a:lnTo>
                    <a:pt x="11567" y="86212"/>
                  </a:lnTo>
                  <a:lnTo>
                    <a:pt x="10512" y="77800"/>
                  </a:lnTo>
                  <a:lnTo>
                    <a:pt x="9459" y="68336"/>
                  </a:lnTo>
                  <a:lnTo>
                    <a:pt x="9459" y="0"/>
                  </a:lnTo>
                  <a:close/>
                </a:path>
                <a:path w="5125720" h="253365">
                  <a:moveTo>
                    <a:pt x="5125222" y="0"/>
                  </a:moveTo>
                  <a:lnTo>
                    <a:pt x="5116825" y="0"/>
                  </a:lnTo>
                  <a:lnTo>
                    <a:pt x="5116825" y="68336"/>
                  </a:lnTo>
                  <a:lnTo>
                    <a:pt x="5114722" y="87264"/>
                  </a:lnTo>
                  <a:lnTo>
                    <a:pt x="5112619" y="95676"/>
                  </a:lnTo>
                  <a:lnTo>
                    <a:pt x="5110515" y="105140"/>
                  </a:lnTo>
                  <a:lnTo>
                    <a:pt x="5108412" y="113537"/>
                  </a:lnTo>
                  <a:lnTo>
                    <a:pt x="5085278" y="162961"/>
                  </a:lnTo>
                  <a:lnTo>
                    <a:pt x="5048489" y="201853"/>
                  </a:lnTo>
                  <a:lnTo>
                    <a:pt x="5011684" y="226039"/>
                  </a:lnTo>
                  <a:lnTo>
                    <a:pt x="4976998" y="238658"/>
                  </a:lnTo>
                  <a:lnTo>
                    <a:pt x="4968585" y="240761"/>
                  </a:lnTo>
                  <a:lnTo>
                    <a:pt x="4959121" y="241813"/>
                  </a:lnTo>
                  <a:lnTo>
                    <a:pt x="4949657" y="243916"/>
                  </a:lnTo>
                  <a:lnTo>
                    <a:pt x="4940193" y="243916"/>
                  </a:lnTo>
                  <a:lnTo>
                    <a:pt x="4930729" y="244967"/>
                  </a:lnTo>
                  <a:lnTo>
                    <a:pt x="4988565" y="244967"/>
                  </a:lnTo>
                  <a:lnTo>
                    <a:pt x="4998029" y="241813"/>
                  </a:lnTo>
                  <a:lnTo>
                    <a:pt x="5006426" y="237606"/>
                  </a:lnTo>
                  <a:lnTo>
                    <a:pt x="5014839" y="234452"/>
                  </a:lnTo>
                  <a:lnTo>
                    <a:pt x="5054798" y="208163"/>
                  </a:lnTo>
                  <a:lnTo>
                    <a:pt x="5092639" y="167167"/>
                  </a:lnTo>
                  <a:lnTo>
                    <a:pt x="5113670" y="125105"/>
                  </a:lnTo>
                  <a:lnTo>
                    <a:pt x="5116825" y="116692"/>
                  </a:lnTo>
                  <a:lnTo>
                    <a:pt x="5119979" y="107243"/>
                  </a:lnTo>
                  <a:lnTo>
                    <a:pt x="5122067" y="97779"/>
                  </a:lnTo>
                  <a:lnTo>
                    <a:pt x="5123344" y="86212"/>
                  </a:lnTo>
                  <a:lnTo>
                    <a:pt x="5124186" y="77800"/>
                  </a:lnTo>
                  <a:lnTo>
                    <a:pt x="5125222" y="68336"/>
                  </a:lnTo>
                  <a:lnTo>
                    <a:pt x="512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45284" y="8483316"/>
            <a:ext cx="5295900" cy="170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árbol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podemos 	</a:t>
            </a:r>
            <a:r>
              <a:rPr sz="1650" dirty="0">
                <a:latin typeface="Tahoma"/>
                <a:cs typeface="Tahoma"/>
              </a:rPr>
              <a:t>guiar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heurísticas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indicación 	</a:t>
            </a:r>
            <a:r>
              <a:rPr sz="1650" dirty="0">
                <a:latin typeface="Tahoma"/>
                <a:cs typeface="Tahoma"/>
              </a:rPr>
              <a:t>acerca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cómo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bueno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prometedor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	</a:t>
            </a:r>
            <a:r>
              <a:rPr sz="1650" dirty="0">
                <a:latin typeface="Tahoma"/>
                <a:cs typeface="Tahoma"/>
              </a:rPr>
              <a:t>determinado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operador.</a:t>
            </a:r>
            <a:endParaRPr sz="16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385"/>
              </a:spcBef>
            </a:pPr>
            <a:r>
              <a:rPr sz="1350" spc="-10" dirty="0">
                <a:latin typeface="Tahoma"/>
                <a:cs typeface="Tahoma"/>
              </a:rPr>
              <a:t>p.ej.</a:t>
            </a:r>
            <a:endParaRPr sz="13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Tahoma"/>
                <a:cs typeface="Tahoma"/>
              </a:rPr>
              <a:t>¿Qué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pieza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deberíamos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mover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en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una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partida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ajedrez?</a:t>
            </a:r>
            <a:endParaRPr sz="13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Tahoma"/>
                <a:cs typeface="Tahoma"/>
              </a:rPr>
              <a:t>¿Qué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regla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aplicamos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en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primer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lugar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al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hacer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un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diagnóstico?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218" y="1326780"/>
            <a:ext cx="5235575" cy="138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latin typeface="Tahoma"/>
                <a:cs typeface="Tahoma"/>
              </a:rPr>
              <a:t>Heurísticas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heurísticas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permite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convertir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nuestra 	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proceso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guiado</a:t>
            </a:r>
            <a:r>
              <a:rPr sz="1650" b="1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 	</a:t>
            </a:r>
            <a:r>
              <a:rPr sz="1650" dirty="0">
                <a:latin typeface="Tahoma"/>
                <a:cs typeface="Tahoma"/>
              </a:rPr>
              <a:t>ensayo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0" dirty="0">
                <a:latin typeface="Tahoma"/>
                <a:cs typeface="Tahoma"/>
              </a:rPr>
              <a:t> error.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Uso</a:t>
            </a:r>
            <a:r>
              <a:rPr spc="35" dirty="0"/>
              <a:t> </a:t>
            </a:r>
            <a:r>
              <a:rPr dirty="0"/>
              <a:t>de</a:t>
            </a:r>
            <a:r>
              <a:rPr spc="45" dirty="0"/>
              <a:t> </a:t>
            </a:r>
            <a:r>
              <a:rPr spc="-10" dirty="0"/>
              <a:t>información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81675" y="2983670"/>
            <a:ext cx="5015230" cy="179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95"/>
              </a:spcBef>
            </a:pPr>
            <a:r>
              <a:rPr sz="1350" dirty="0">
                <a:latin typeface="Tahoma"/>
                <a:cs typeface="Tahoma"/>
              </a:rPr>
              <a:t>N</a:t>
            </a:r>
            <a:r>
              <a:rPr sz="1100" dirty="0">
                <a:latin typeface="Tahoma"/>
                <a:cs typeface="Tahoma"/>
              </a:rPr>
              <a:t>OTA</a:t>
            </a:r>
            <a:r>
              <a:rPr sz="1350" dirty="0">
                <a:latin typeface="Tahoma"/>
                <a:cs typeface="Tahoma"/>
              </a:rPr>
              <a:t>: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Compárese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el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uso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heurístico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información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para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guiar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spc="-25" dirty="0">
                <a:latin typeface="Tahoma"/>
                <a:cs typeface="Tahoma"/>
              </a:rPr>
              <a:t>el </a:t>
            </a:r>
            <a:r>
              <a:rPr sz="1350" dirty="0">
                <a:latin typeface="Tahoma"/>
                <a:cs typeface="Tahoma"/>
              </a:rPr>
              <a:t>proceso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búsqueda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en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Inteligencia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Artificial</a:t>
            </a:r>
            <a:r>
              <a:rPr sz="1350" spc="8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con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formalismos </a:t>
            </a:r>
            <a:r>
              <a:rPr sz="1350" dirty="0">
                <a:latin typeface="Tahoma"/>
                <a:cs typeface="Tahoma"/>
              </a:rPr>
              <a:t>como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teoría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decisión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o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teoría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juegos,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que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spc="-25" dirty="0">
                <a:latin typeface="Tahoma"/>
                <a:cs typeface="Tahoma"/>
              </a:rPr>
              <a:t>en </a:t>
            </a:r>
            <a:r>
              <a:rPr sz="1350" dirty="0">
                <a:latin typeface="Tahoma"/>
                <a:cs typeface="Tahoma"/>
              </a:rPr>
              <a:t>ocasiones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nos</a:t>
            </a:r>
            <a:r>
              <a:rPr sz="1350" spc="1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permitirán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determinar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decisión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óptima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si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somos </a:t>
            </a:r>
            <a:r>
              <a:rPr sz="1350" dirty="0">
                <a:latin typeface="Tahoma"/>
                <a:cs typeface="Tahoma"/>
              </a:rPr>
              <a:t>capaces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6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identificar</a:t>
            </a:r>
            <a:r>
              <a:rPr sz="1350" spc="6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todos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los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factores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relevantes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para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spc="-25" dirty="0">
                <a:latin typeface="Tahoma"/>
                <a:cs typeface="Tahoma"/>
              </a:rPr>
              <a:t>el </a:t>
            </a:r>
            <a:r>
              <a:rPr sz="1350" dirty="0">
                <a:latin typeface="Tahoma"/>
                <a:cs typeface="Tahoma"/>
              </a:rPr>
              <a:t>problema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en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cuestión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(y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las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incertidumbres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asociadas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</a:t>
            </a:r>
            <a:r>
              <a:rPr sz="1350" spc="5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ellos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spc="-20" dirty="0">
                <a:latin typeface="Tahoma"/>
                <a:cs typeface="Tahoma"/>
              </a:rPr>
              <a:t>!!).</a:t>
            </a:r>
            <a:endParaRPr sz="1350">
              <a:latin typeface="Tahoma"/>
              <a:cs typeface="Tahoma"/>
            </a:endParaRPr>
          </a:p>
          <a:p>
            <a:pPr marL="91440" marR="1471930">
              <a:lnSpc>
                <a:spcPct val="122600"/>
              </a:lnSpc>
            </a:pPr>
            <a:r>
              <a:rPr sz="1350" u="sng" spc="-10" dirty="0">
                <a:solidFill>
                  <a:srgbClr val="546474"/>
                </a:solidFill>
                <a:uFill>
                  <a:solidFill>
                    <a:srgbClr val="546474"/>
                  </a:solidFill>
                </a:uFill>
                <a:latin typeface="Tahoma"/>
                <a:cs typeface="Tahoma"/>
                <a:hlinkClick r:id="rId4"/>
              </a:rPr>
              <a:t>http://en.wikipedia.org/wiki/Decision_theory</a:t>
            </a:r>
            <a:r>
              <a:rPr sz="1350" u="none" spc="-10" dirty="0">
                <a:solidFill>
                  <a:srgbClr val="546474"/>
                </a:solidFill>
                <a:latin typeface="Tahoma"/>
                <a:cs typeface="Tahoma"/>
              </a:rPr>
              <a:t> </a:t>
            </a:r>
            <a:r>
              <a:rPr sz="1350" u="sng" spc="-10" dirty="0">
                <a:solidFill>
                  <a:srgbClr val="546474"/>
                </a:solidFill>
                <a:uFill>
                  <a:solidFill>
                    <a:srgbClr val="546474"/>
                  </a:solidFill>
                </a:uFill>
                <a:latin typeface="Tahoma"/>
                <a:cs typeface="Tahoma"/>
                <a:hlinkClick r:id="rId5"/>
              </a:rPr>
              <a:t>http://en.wikipedia.org/wiki/Game_theory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45218" y="5877068"/>
            <a:ext cx="439166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5284" y="6969400"/>
            <a:ext cx="5281295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Sólo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realizaremos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búsqueda</a:t>
            </a:r>
            <a:r>
              <a:rPr sz="1650" b="1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a</a:t>
            </a:r>
            <a:r>
              <a:rPr sz="1650" b="1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ciegas</a:t>
            </a:r>
            <a:r>
              <a:rPr sz="1650" b="1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[blind 	</a:t>
            </a:r>
            <a:r>
              <a:rPr sz="1650" dirty="0">
                <a:latin typeface="Tahoma"/>
                <a:cs typeface="Tahoma"/>
              </a:rPr>
              <a:t>search]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cuando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exista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específica</a:t>
            </a:r>
            <a:r>
              <a:rPr sz="1650" spc="-10" dirty="0">
                <a:latin typeface="Tahoma"/>
                <a:cs typeface="Tahoma"/>
              </a:rPr>
              <a:t> sobre 	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ayude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determinar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cuál 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debería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cada 	</a:t>
            </a:r>
            <a:r>
              <a:rPr sz="1650" dirty="0">
                <a:latin typeface="Tahoma"/>
                <a:cs typeface="Tahoma"/>
              </a:rPr>
              <a:t>momento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continuar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 	</a:t>
            </a:r>
            <a:r>
              <a:rPr sz="1650" spc="-10" dirty="0">
                <a:latin typeface="Tahoma"/>
                <a:cs typeface="Tahoma"/>
              </a:rPr>
              <a:t>búsqueda.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207010" indent="-235585" algn="just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distintos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criterios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explorar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espacio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p.ej.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LIFO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profundidad)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o 	</a:t>
            </a:r>
            <a:r>
              <a:rPr sz="1650" dirty="0">
                <a:latin typeface="Tahoma"/>
                <a:cs typeface="Tahoma"/>
              </a:rPr>
              <a:t>FIFO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(en </a:t>
            </a:r>
            <a:r>
              <a:rPr sz="1650" spc="-10" dirty="0">
                <a:latin typeface="Tahoma"/>
                <a:cs typeface="Tahoma"/>
              </a:rPr>
              <a:t>anchura).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Búsqueda</a:t>
            </a:r>
            <a:r>
              <a:rPr spc="60" dirty="0"/>
              <a:t> </a:t>
            </a:r>
            <a:r>
              <a:rPr dirty="0"/>
              <a:t>con</a:t>
            </a:r>
            <a:r>
              <a:rPr spc="80" dirty="0"/>
              <a:t> </a:t>
            </a:r>
            <a:r>
              <a:rPr spc="-10" dirty="0"/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84" y="1629560"/>
            <a:ext cx="525399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 algn="just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medianamente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complejos,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obstante, 	</a:t>
            </a:r>
            <a:r>
              <a:rPr sz="1650" dirty="0">
                <a:latin typeface="Tahoma"/>
                <a:cs typeface="Tahoma"/>
              </a:rPr>
              <a:t>tendremos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algún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tipo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para 	</a:t>
            </a:r>
            <a:r>
              <a:rPr sz="1650" dirty="0">
                <a:latin typeface="Tahoma"/>
                <a:cs typeface="Tahoma"/>
              </a:rPr>
              <a:t>guiar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nuestra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76005" y="2739769"/>
            <a:ext cx="4394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Tahoma"/>
                <a:cs typeface="Tahoma"/>
              </a:rPr>
              <a:t>p.ej.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1404" y="2739769"/>
            <a:ext cx="3996690" cy="178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146685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Para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grafo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completo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juego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ajedrez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(10</a:t>
            </a:r>
            <a:r>
              <a:rPr sz="1650" baseline="25252" dirty="0">
                <a:latin typeface="Tahoma"/>
                <a:cs typeface="Tahoma"/>
              </a:rPr>
              <a:t>47</a:t>
            </a:r>
            <a:r>
              <a:rPr sz="1650" spc="225" baseline="25252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estados),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generando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3 </a:t>
            </a:r>
            <a:r>
              <a:rPr sz="1650" dirty="0">
                <a:latin typeface="Tahoma"/>
                <a:cs typeface="Tahoma"/>
              </a:rPr>
              <a:t>billones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segundo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sin </a:t>
            </a:r>
            <a:r>
              <a:rPr sz="1650" dirty="0">
                <a:latin typeface="Tahoma"/>
                <a:cs typeface="Tahoma"/>
              </a:rPr>
              <a:t>restricciones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tardaríamos </a:t>
            </a:r>
            <a:r>
              <a:rPr sz="1650" dirty="0">
                <a:latin typeface="Tahoma"/>
                <a:cs typeface="Tahoma"/>
              </a:rPr>
              <a:t>unos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10</a:t>
            </a:r>
            <a:r>
              <a:rPr sz="1650" baseline="25252" dirty="0">
                <a:solidFill>
                  <a:srgbClr val="C00000"/>
                </a:solidFill>
                <a:latin typeface="Tahoma"/>
                <a:cs typeface="Tahoma"/>
              </a:rPr>
              <a:t>30</a:t>
            </a:r>
            <a:r>
              <a:rPr sz="1650" spc="232" baseline="25252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años</a:t>
            </a:r>
            <a:r>
              <a:rPr sz="165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resolver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problema,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650" dirty="0">
                <a:latin typeface="Tahoma"/>
                <a:cs typeface="Tahoma"/>
              </a:rPr>
              <a:t>¡10</a:t>
            </a:r>
            <a:r>
              <a:rPr sz="1650" baseline="25252" dirty="0">
                <a:latin typeface="Tahoma"/>
                <a:cs typeface="Tahoma"/>
              </a:rPr>
              <a:t>20 </a:t>
            </a:r>
            <a:r>
              <a:rPr sz="1650" dirty="0">
                <a:latin typeface="Tahoma"/>
                <a:cs typeface="Tahoma"/>
              </a:rPr>
              <a:t>veces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edad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estimada del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universo!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50" u="sng" spc="-10" dirty="0">
                <a:solidFill>
                  <a:srgbClr val="546474"/>
                </a:solidFill>
                <a:uFill>
                  <a:solidFill>
                    <a:srgbClr val="546474"/>
                  </a:solidFill>
                </a:uFill>
                <a:latin typeface="Tahoma"/>
                <a:cs typeface="Tahoma"/>
                <a:hlinkClick r:id="rId4"/>
              </a:rPr>
              <a:t>http://www.wolframalpha.com/input/?i=universe+age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1" name="object 11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5218" y="5877068"/>
            <a:ext cx="451866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45218" y="6969400"/>
            <a:ext cx="5187315" cy="233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distinguir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casos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básicos: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433070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incluida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descripción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propio 	</a:t>
            </a:r>
            <a:r>
              <a:rPr sz="1650" dirty="0">
                <a:latin typeface="Tahoma"/>
                <a:cs typeface="Tahoma"/>
              </a:rPr>
              <a:t>conocimiento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tenemos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problema.</a:t>
            </a:r>
            <a:endParaRPr sz="1650">
              <a:latin typeface="Tahoma"/>
              <a:cs typeface="Tahoma"/>
            </a:endParaRPr>
          </a:p>
          <a:p>
            <a:pPr marL="643255">
              <a:lnSpc>
                <a:spcPct val="100000"/>
              </a:lnSpc>
              <a:spcBef>
                <a:spcPts val="675"/>
              </a:spcBef>
              <a:tabLst>
                <a:tab pos="1273810" algn="l"/>
              </a:tabLst>
            </a:pPr>
            <a:r>
              <a:rPr sz="1650" spc="-10" dirty="0">
                <a:latin typeface="Tahoma"/>
                <a:cs typeface="Tahoma"/>
              </a:rPr>
              <a:t>p.ej.</a:t>
            </a:r>
            <a:r>
              <a:rPr sz="1650" dirty="0">
                <a:latin typeface="Tahoma"/>
                <a:cs typeface="Tahoma"/>
              </a:rPr>
              <a:t>	Uso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prioridades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10" dirty="0">
                <a:latin typeface="Tahoma"/>
                <a:cs typeface="Tahoma"/>
              </a:rPr>
              <a:t> S.E.B.R.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especificada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aparte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descripción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del 	</a:t>
            </a:r>
            <a:r>
              <a:rPr sz="1650" spc="-10" dirty="0">
                <a:latin typeface="Tahoma"/>
                <a:cs typeface="Tahoma"/>
              </a:rPr>
              <a:t>conocimiento.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6005" y="9425310"/>
            <a:ext cx="4394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Tahoma"/>
                <a:cs typeface="Tahoma"/>
              </a:rPr>
              <a:t>p.ej.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6804" y="9425310"/>
            <a:ext cx="4075429" cy="78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Uso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función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heurística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evalúa</a:t>
            </a:r>
            <a:r>
              <a:rPr sz="1650" spc="-25" dirty="0">
                <a:latin typeface="Tahoma"/>
                <a:cs typeface="Tahoma"/>
              </a:rPr>
              <a:t> la </a:t>
            </a:r>
            <a:r>
              <a:rPr sz="1650" dirty="0">
                <a:latin typeface="Tahoma"/>
                <a:cs typeface="Tahoma"/>
              </a:rPr>
              <a:t>bondad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sistema: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f(estado) </a:t>
            </a:r>
            <a:r>
              <a:rPr sz="1650" b="1" dirty="0">
                <a:solidFill>
                  <a:srgbClr val="003265"/>
                </a:solidFill>
                <a:latin typeface="Symbol"/>
                <a:cs typeface="Symbol"/>
              </a:rPr>
              <a:t></a:t>
            </a:r>
            <a:r>
              <a:rPr sz="1650" spc="6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1650" b="1" spc="-50" dirty="0">
                <a:solidFill>
                  <a:srgbClr val="003265"/>
                </a:solidFill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Búsqueda</a:t>
            </a:r>
            <a:r>
              <a:rPr spc="60" dirty="0"/>
              <a:t> </a:t>
            </a:r>
            <a:r>
              <a:rPr dirty="0"/>
              <a:t>con</a:t>
            </a:r>
            <a:r>
              <a:rPr spc="80" dirty="0"/>
              <a:t> </a:t>
            </a:r>
            <a:r>
              <a:rPr spc="-10" dirty="0"/>
              <a:t>información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18" y="1326780"/>
            <a:ext cx="5177155" cy="179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Ejemplo: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8-puzzle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marR="5080" indent="-635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Ya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conocemos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final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deseado,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podemos </a:t>
            </a:r>
            <a:r>
              <a:rPr sz="1650" dirty="0">
                <a:latin typeface="Tahoma"/>
                <a:cs typeface="Tahoma"/>
              </a:rPr>
              <a:t>utilizar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siguiente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función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heurística:</a:t>
            </a:r>
            <a:endParaRPr sz="1650">
              <a:latin typeface="Tahoma"/>
              <a:cs typeface="Tahoma"/>
            </a:endParaRPr>
          </a:p>
          <a:p>
            <a:pPr marL="1905000" marR="265430" indent="-1261745">
              <a:lnSpc>
                <a:spcPct val="100000"/>
              </a:lnSpc>
              <a:spcBef>
                <a:spcPts val="1205"/>
              </a:spcBef>
            </a:pP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f(tablero)=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-</a:t>
            </a:r>
            <a:r>
              <a:rPr sz="1650" b="1" spc="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número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piezas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mal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 colocadas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con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respecto</a:t>
            </a:r>
            <a:r>
              <a:rPr sz="1650" spc="-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al</a:t>
            </a:r>
            <a:r>
              <a:rPr sz="1650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objetivo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386" y="4354611"/>
            <a:ext cx="8502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f(E) = -</a:t>
            </a:r>
            <a:r>
              <a:rPr sz="1650" spc="-50" dirty="0">
                <a:latin typeface="Tahoma"/>
                <a:cs typeface="Tahoma"/>
              </a:rPr>
              <a:t>4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6430" y="4354611"/>
            <a:ext cx="10807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f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(OBJ)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=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0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22921" y="3396925"/>
          <a:ext cx="1063625" cy="85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0976" y="3396925"/>
          <a:ext cx="1062355" cy="85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3" name="object 13"/>
            <p:cNvSpPr/>
            <p:nvPr/>
          </p:nvSpPr>
          <p:spPr>
            <a:xfrm>
              <a:off x="3514999" y="3789075"/>
              <a:ext cx="907415" cy="122555"/>
            </a:xfrm>
            <a:custGeom>
              <a:avLst/>
              <a:gdLst/>
              <a:ahLst/>
              <a:cxnLst/>
              <a:rect l="l" t="t" r="r" b="b"/>
              <a:pathLst>
                <a:path w="907414" h="122554">
                  <a:moveTo>
                    <a:pt x="802157" y="0"/>
                  </a:moveTo>
                  <a:lnTo>
                    <a:pt x="794796" y="2103"/>
                  </a:lnTo>
                  <a:lnTo>
                    <a:pt x="790605" y="8412"/>
                  </a:lnTo>
                  <a:lnTo>
                    <a:pt x="787450" y="14721"/>
                  </a:lnTo>
                  <a:lnTo>
                    <a:pt x="789538" y="22067"/>
                  </a:lnTo>
                  <a:lnTo>
                    <a:pt x="795848" y="26289"/>
                  </a:lnTo>
                  <a:lnTo>
                    <a:pt x="831575" y="47245"/>
                  </a:lnTo>
                  <a:lnTo>
                    <a:pt x="881009" y="47304"/>
                  </a:lnTo>
                  <a:lnTo>
                    <a:pt x="881009" y="73593"/>
                  </a:lnTo>
                  <a:lnTo>
                    <a:pt x="833468" y="73593"/>
                  </a:lnTo>
                  <a:lnTo>
                    <a:pt x="795848" y="95661"/>
                  </a:lnTo>
                  <a:lnTo>
                    <a:pt x="789538" y="98816"/>
                  </a:lnTo>
                  <a:lnTo>
                    <a:pt x="787450" y="107228"/>
                  </a:lnTo>
                  <a:lnTo>
                    <a:pt x="790605" y="113538"/>
                  </a:lnTo>
                  <a:lnTo>
                    <a:pt x="794796" y="119847"/>
                  </a:lnTo>
                  <a:lnTo>
                    <a:pt x="802157" y="121950"/>
                  </a:lnTo>
                  <a:lnTo>
                    <a:pt x="808466" y="117744"/>
                  </a:lnTo>
                  <a:lnTo>
                    <a:pt x="885329" y="73593"/>
                  </a:lnTo>
                  <a:lnTo>
                    <a:pt x="881009" y="73593"/>
                  </a:lnTo>
                  <a:lnTo>
                    <a:pt x="885428" y="73537"/>
                  </a:lnTo>
                  <a:lnTo>
                    <a:pt x="907298" y="60975"/>
                  </a:lnTo>
                  <a:lnTo>
                    <a:pt x="808466" y="3154"/>
                  </a:lnTo>
                  <a:lnTo>
                    <a:pt x="802157" y="0"/>
                  </a:lnTo>
                  <a:close/>
                </a:path>
                <a:path w="907414" h="122554">
                  <a:moveTo>
                    <a:pt x="854980" y="60975"/>
                  </a:moveTo>
                  <a:lnTo>
                    <a:pt x="833564" y="73537"/>
                  </a:lnTo>
                  <a:lnTo>
                    <a:pt x="881009" y="73593"/>
                  </a:lnTo>
                  <a:lnTo>
                    <a:pt x="881009" y="72542"/>
                  </a:lnTo>
                  <a:lnTo>
                    <a:pt x="874699" y="72542"/>
                  </a:lnTo>
                  <a:lnTo>
                    <a:pt x="854980" y="60975"/>
                  </a:lnTo>
                  <a:close/>
                </a:path>
                <a:path w="907414" h="122554">
                  <a:moveTo>
                    <a:pt x="0" y="46253"/>
                  </a:moveTo>
                  <a:lnTo>
                    <a:pt x="0" y="72542"/>
                  </a:lnTo>
                  <a:lnTo>
                    <a:pt x="833564" y="73537"/>
                  </a:lnTo>
                  <a:lnTo>
                    <a:pt x="854980" y="60975"/>
                  </a:lnTo>
                  <a:lnTo>
                    <a:pt x="831575" y="47245"/>
                  </a:lnTo>
                  <a:lnTo>
                    <a:pt x="0" y="46253"/>
                  </a:lnTo>
                  <a:close/>
                </a:path>
                <a:path w="907414" h="122554">
                  <a:moveTo>
                    <a:pt x="874699" y="49408"/>
                  </a:moveTo>
                  <a:lnTo>
                    <a:pt x="854980" y="60975"/>
                  </a:lnTo>
                  <a:lnTo>
                    <a:pt x="874699" y="72542"/>
                  </a:lnTo>
                  <a:lnTo>
                    <a:pt x="874699" y="49408"/>
                  </a:lnTo>
                  <a:close/>
                </a:path>
                <a:path w="907414" h="122554">
                  <a:moveTo>
                    <a:pt x="881009" y="49408"/>
                  </a:moveTo>
                  <a:lnTo>
                    <a:pt x="874699" y="49408"/>
                  </a:lnTo>
                  <a:lnTo>
                    <a:pt x="874699" y="72542"/>
                  </a:lnTo>
                  <a:lnTo>
                    <a:pt x="881009" y="72542"/>
                  </a:lnTo>
                  <a:lnTo>
                    <a:pt x="881009" y="49408"/>
                  </a:lnTo>
                  <a:close/>
                </a:path>
                <a:path w="907414" h="122554">
                  <a:moveTo>
                    <a:pt x="831575" y="47245"/>
                  </a:moveTo>
                  <a:lnTo>
                    <a:pt x="854980" y="60975"/>
                  </a:lnTo>
                  <a:lnTo>
                    <a:pt x="874699" y="49408"/>
                  </a:lnTo>
                  <a:lnTo>
                    <a:pt x="881009" y="49408"/>
                  </a:lnTo>
                  <a:lnTo>
                    <a:pt x="881009" y="47304"/>
                  </a:lnTo>
                  <a:lnTo>
                    <a:pt x="831575" y="47245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5218" y="5877068"/>
            <a:ext cx="4519295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218" y="6666620"/>
            <a:ext cx="192023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Ejemplo: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8-puzzle</a:t>
            </a:r>
            <a:endParaRPr sz="165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76009" y="7112465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19050">
                      <a:solidFill>
                        <a:srgbClr val="003265"/>
                      </a:solidFill>
                      <a:prstDash val="solid"/>
                    </a:lnT>
                    <a:lnB w="19050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2717032" y="7801081"/>
            <a:ext cx="562610" cy="196850"/>
          </a:xfrm>
          <a:custGeom>
            <a:avLst/>
            <a:gdLst/>
            <a:ahLst/>
            <a:cxnLst/>
            <a:rect l="l" t="t" r="r" b="b"/>
            <a:pathLst>
              <a:path w="562610" h="196850">
                <a:moveTo>
                  <a:pt x="486963" y="158480"/>
                </a:moveTo>
                <a:lnTo>
                  <a:pt x="445770" y="169270"/>
                </a:lnTo>
                <a:lnTo>
                  <a:pt x="438409" y="171373"/>
                </a:lnTo>
                <a:lnTo>
                  <a:pt x="434202" y="178734"/>
                </a:lnTo>
                <a:lnTo>
                  <a:pt x="436305" y="185028"/>
                </a:lnTo>
                <a:lnTo>
                  <a:pt x="438409" y="192405"/>
                </a:lnTo>
                <a:lnTo>
                  <a:pt x="445770" y="196596"/>
                </a:lnTo>
                <a:lnTo>
                  <a:pt x="452079" y="194508"/>
                </a:lnTo>
                <a:lnTo>
                  <a:pt x="538809" y="171373"/>
                </a:lnTo>
                <a:lnTo>
                  <a:pt x="534085" y="171373"/>
                </a:lnTo>
                <a:lnTo>
                  <a:pt x="486963" y="158480"/>
                </a:lnTo>
                <a:close/>
              </a:path>
              <a:path w="562610" h="196850">
                <a:moveTo>
                  <a:pt x="512420" y="151811"/>
                </a:moveTo>
                <a:lnTo>
                  <a:pt x="486963" y="158480"/>
                </a:lnTo>
                <a:lnTo>
                  <a:pt x="534085" y="171373"/>
                </a:lnTo>
                <a:lnTo>
                  <a:pt x="535134" y="167167"/>
                </a:lnTo>
                <a:lnTo>
                  <a:pt x="527776" y="167167"/>
                </a:lnTo>
                <a:lnTo>
                  <a:pt x="512420" y="151811"/>
                </a:lnTo>
                <a:close/>
              </a:path>
              <a:path w="562610" h="196850">
                <a:moveTo>
                  <a:pt x="477301" y="78851"/>
                </a:moveTo>
                <a:lnTo>
                  <a:pt x="468889" y="78851"/>
                </a:lnTo>
                <a:lnTo>
                  <a:pt x="463631" y="84109"/>
                </a:lnTo>
                <a:lnTo>
                  <a:pt x="459440" y="89367"/>
                </a:lnTo>
                <a:lnTo>
                  <a:pt x="458388" y="97779"/>
                </a:lnTo>
                <a:lnTo>
                  <a:pt x="494074" y="133466"/>
                </a:lnTo>
                <a:lnTo>
                  <a:pt x="540379" y="146136"/>
                </a:lnTo>
                <a:lnTo>
                  <a:pt x="534085" y="171373"/>
                </a:lnTo>
                <a:lnTo>
                  <a:pt x="538809" y="171373"/>
                </a:lnTo>
                <a:lnTo>
                  <a:pt x="562462" y="165064"/>
                </a:lnTo>
                <a:lnTo>
                  <a:pt x="482559" y="84109"/>
                </a:lnTo>
                <a:lnTo>
                  <a:pt x="477301" y="78851"/>
                </a:lnTo>
                <a:close/>
              </a:path>
              <a:path w="562610" h="196850">
                <a:moveTo>
                  <a:pt x="534085" y="146136"/>
                </a:moveTo>
                <a:lnTo>
                  <a:pt x="512420" y="151811"/>
                </a:lnTo>
                <a:lnTo>
                  <a:pt x="527776" y="167167"/>
                </a:lnTo>
                <a:lnTo>
                  <a:pt x="534085" y="146136"/>
                </a:lnTo>
                <a:close/>
              </a:path>
              <a:path w="562610" h="196850">
                <a:moveTo>
                  <a:pt x="540379" y="146136"/>
                </a:moveTo>
                <a:lnTo>
                  <a:pt x="534085" y="146136"/>
                </a:lnTo>
                <a:lnTo>
                  <a:pt x="527776" y="167167"/>
                </a:lnTo>
                <a:lnTo>
                  <a:pt x="535134" y="167167"/>
                </a:lnTo>
                <a:lnTo>
                  <a:pt x="540379" y="146136"/>
                </a:lnTo>
                <a:close/>
              </a:path>
              <a:path w="562610" h="196850">
                <a:moveTo>
                  <a:pt x="6309" y="0"/>
                </a:moveTo>
                <a:lnTo>
                  <a:pt x="0" y="25237"/>
                </a:lnTo>
                <a:lnTo>
                  <a:pt x="486963" y="158480"/>
                </a:lnTo>
                <a:lnTo>
                  <a:pt x="512420" y="151811"/>
                </a:lnTo>
                <a:lnTo>
                  <a:pt x="494074" y="133466"/>
                </a:lnTo>
                <a:lnTo>
                  <a:pt x="6309" y="0"/>
                </a:lnTo>
                <a:close/>
              </a:path>
              <a:path w="562610" h="196850">
                <a:moveTo>
                  <a:pt x="494074" y="133466"/>
                </a:moveTo>
                <a:lnTo>
                  <a:pt x="512420" y="151811"/>
                </a:lnTo>
                <a:lnTo>
                  <a:pt x="534085" y="146136"/>
                </a:lnTo>
                <a:lnTo>
                  <a:pt x="540379" y="146136"/>
                </a:lnTo>
                <a:lnTo>
                  <a:pt x="494074" y="133466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09060" y="692848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987418" y="6658295"/>
            <a:ext cx="3875404" cy="1343660"/>
            <a:chOff x="1987418" y="6658295"/>
            <a:chExt cx="3875404" cy="1343660"/>
          </a:xfrm>
        </p:grpSpPr>
        <p:sp>
          <p:nvSpPr>
            <p:cNvPr id="22" name="object 22"/>
            <p:cNvSpPr/>
            <p:nvPr/>
          </p:nvSpPr>
          <p:spPr>
            <a:xfrm>
              <a:off x="1987418" y="7801081"/>
              <a:ext cx="514350" cy="193675"/>
            </a:xfrm>
            <a:custGeom>
              <a:avLst/>
              <a:gdLst/>
              <a:ahLst/>
              <a:cxnLst/>
              <a:rect l="l" t="t" r="r" b="b"/>
              <a:pathLst>
                <a:path w="514350" h="193675">
                  <a:moveTo>
                    <a:pt x="91455" y="76748"/>
                  </a:moveTo>
                  <a:lnTo>
                    <a:pt x="83042" y="76748"/>
                  </a:lnTo>
                  <a:lnTo>
                    <a:pt x="77800" y="82006"/>
                  </a:lnTo>
                  <a:lnTo>
                    <a:pt x="0" y="165064"/>
                  </a:lnTo>
                  <a:lnTo>
                    <a:pt x="111434" y="192405"/>
                  </a:lnTo>
                  <a:lnTo>
                    <a:pt x="117744" y="193441"/>
                  </a:lnTo>
                  <a:lnTo>
                    <a:pt x="125105" y="189250"/>
                  </a:lnTo>
                  <a:lnTo>
                    <a:pt x="127208" y="181889"/>
                  </a:lnTo>
                  <a:lnTo>
                    <a:pt x="128259" y="175580"/>
                  </a:lnTo>
                  <a:lnTo>
                    <a:pt x="125255" y="170322"/>
                  </a:lnTo>
                  <a:lnTo>
                    <a:pt x="29428" y="170322"/>
                  </a:lnTo>
                  <a:lnTo>
                    <a:pt x="22082" y="145084"/>
                  </a:lnTo>
                  <a:lnTo>
                    <a:pt x="68421" y="131182"/>
                  </a:lnTo>
                  <a:lnTo>
                    <a:pt x="97764" y="99882"/>
                  </a:lnTo>
                  <a:lnTo>
                    <a:pt x="101970" y="94625"/>
                  </a:lnTo>
                  <a:lnTo>
                    <a:pt x="101970" y="86212"/>
                  </a:lnTo>
                  <a:lnTo>
                    <a:pt x="96713" y="82006"/>
                  </a:lnTo>
                  <a:lnTo>
                    <a:pt x="91455" y="76748"/>
                  </a:lnTo>
                  <a:close/>
                </a:path>
                <a:path w="514350" h="193675">
                  <a:moveTo>
                    <a:pt x="68421" y="131182"/>
                  </a:moveTo>
                  <a:lnTo>
                    <a:pt x="22082" y="145084"/>
                  </a:lnTo>
                  <a:lnTo>
                    <a:pt x="29428" y="170322"/>
                  </a:lnTo>
                  <a:lnTo>
                    <a:pt x="39966" y="167167"/>
                  </a:lnTo>
                  <a:lnTo>
                    <a:pt x="34686" y="167167"/>
                  </a:lnTo>
                  <a:lnTo>
                    <a:pt x="28376" y="145084"/>
                  </a:lnTo>
                  <a:lnTo>
                    <a:pt x="55388" y="145084"/>
                  </a:lnTo>
                  <a:lnTo>
                    <a:pt x="68421" y="131182"/>
                  </a:lnTo>
                  <a:close/>
                </a:path>
                <a:path w="514350" h="193675">
                  <a:moveTo>
                    <a:pt x="76166" y="156331"/>
                  </a:moveTo>
                  <a:lnTo>
                    <a:pt x="29428" y="170322"/>
                  </a:lnTo>
                  <a:lnTo>
                    <a:pt x="125255" y="170322"/>
                  </a:lnTo>
                  <a:lnTo>
                    <a:pt x="124053" y="168219"/>
                  </a:lnTo>
                  <a:lnTo>
                    <a:pt x="117744" y="166116"/>
                  </a:lnTo>
                  <a:lnTo>
                    <a:pt x="76166" y="156331"/>
                  </a:lnTo>
                  <a:close/>
                </a:path>
                <a:path w="514350" h="193675">
                  <a:moveTo>
                    <a:pt x="28376" y="145084"/>
                  </a:moveTo>
                  <a:lnTo>
                    <a:pt x="34686" y="167167"/>
                  </a:lnTo>
                  <a:lnTo>
                    <a:pt x="50506" y="150292"/>
                  </a:lnTo>
                  <a:lnTo>
                    <a:pt x="28376" y="145084"/>
                  </a:lnTo>
                  <a:close/>
                </a:path>
                <a:path w="514350" h="193675">
                  <a:moveTo>
                    <a:pt x="50506" y="150292"/>
                  </a:moveTo>
                  <a:lnTo>
                    <a:pt x="34686" y="167167"/>
                  </a:lnTo>
                  <a:lnTo>
                    <a:pt x="39966" y="167167"/>
                  </a:lnTo>
                  <a:lnTo>
                    <a:pt x="76166" y="156331"/>
                  </a:lnTo>
                  <a:lnTo>
                    <a:pt x="50506" y="150292"/>
                  </a:lnTo>
                  <a:close/>
                </a:path>
                <a:path w="514350" h="193675">
                  <a:moveTo>
                    <a:pt x="505678" y="0"/>
                  </a:moveTo>
                  <a:lnTo>
                    <a:pt x="68421" y="131182"/>
                  </a:lnTo>
                  <a:lnTo>
                    <a:pt x="50506" y="150292"/>
                  </a:lnTo>
                  <a:lnTo>
                    <a:pt x="76166" y="156331"/>
                  </a:lnTo>
                  <a:lnTo>
                    <a:pt x="514090" y="25237"/>
                  </a:lnTo>
                  <a:lnTo>
                    <a:pt x="505678" y="0"/>
                  </a:lnTo>
                  <a:close/>
                </a:path>
                <a:path w="514350" h="193675">
                  <a:moveTo>
                    <a:pt x="55388" y="145084"/>
                  </a:moveTo>
                  <a:lnTo>
                    <a:pt x="28376" y="145084"/>
                  </a:lnTo>
                  <a:lnTo>
                    <a:pt x="50506" y="150292"/>
                  </a:lnTo>
                  <a:lnTo>
                    <a:pt x="55388" y="14508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313" y="7789514"/>
              <a:ext cx="121950" cy="2123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0840" y="6661449"/>
              <a:ext cx="121950" cy="21235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8201" y="7605537"/>
              <a:ext cx="121950" cy="2123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00152" y="6658295"/>
              <a:ext cx="562610" cy="196850"/>
            </a:xfrm>
            <a:custGeom>
              <a:avLst/>
              <a:gdLst/>
              <a:ahLst/>
              <a:cxnLst/>
              <a:rect l="l" t="t" r="r" b="b"/>
              <a:pathLst>
                <a:path w="562610" h="196850">
                  <a:moveTo>
                    <a:pt x="486792" y="158514"/>
                  </a:moveTo>
                  <a:lnTo>
                    <a:pt x="445770" y="169255"/>
                  </a:lnTo>
                  <a:lnTo>
                    <a:pt x="438409" y="171358"/>
                  </a:lnTo>
                  <a:lnTo>
                    <a:pt x="434202" y="178719"/>
                  </a:lnTo>
                  <a:lnTo>
                    <a:pt x="436305" y="186080"/>
                  </a:lnTo>
                  <a:lnTo>
                    <a:pt x="438409" y="192389"/>
                  </a:lnTo>
                  <a:lnTo>
                    <a:pt x="445770" y="196596"/>
                  </a:lnTo>
                  <a:lnTo>
                    <a:pt x="452079" y="195544"/>
                  </a:lnTo>
                  <a:lnTo>
                    <a:pt x="539624" y="171358"/>
                  </a:lnTo>
                  <a:lnTo>
                    <a:pt x="534070" y="171358"/>
                  </a:lnTo>
                  <a:lnTo>
                    <a:pt x="486792" y="158514"/>
                  </a:lnTo>
                  <a:close/>
                </a:path>
                <a:path w="562610" h="196850">
                  <a:moveTo>
                    <a:pt x="511792" y="151969"/>
                  </a:moveTo>
                  <a:lnTo>
                    <a:pt x="486792" y="158514"/>
                  </a:lnTo>
                  <a:lnTo>
                    <a:pt x="534070" y="171358"/>
                  </a:lnTo>
                  <a:lnTo>
                    <a:pt x="534861" y="168203"/>
                  </a:lnTo>
                  <a:lnTo>
                    <a:pt x="527761" y="168203"/>
                  </a:lnTo>
                  <a:lnTo>
                    <a:pt x="511792" y="151969"/>
                  </a:lnTo>
                  <a:close/>
                </a:path>
                <a:path w="562610" h="196850">
                  <a:moveTo>
                    <a:pt x="477301" y="78851"/>
                  </a:moveTo>
                  <a:lnTo>
                    <a:pt x="468889" y="78851"/>
                  </a:lnTo>
                  <a:lnTo>
                    <a:pt x="463646" y="84094"/>
                  </a:lnTo>
                  <a:lnTo>
                    <a:pt x="459425" y="89352"/>
                  </a:lnTo>
                  <a:lnTo>
                    <a:pt x="458388" y="97764"/>
                  </a:lnTo>
                  <a:lnTo>
                    <a:pt x="463646" y="103022"/>
                  </a:lnTo>
                  <a:lnTo>
                    <a:pt x="493408" y="133280"/>
                  </a:lnTo>
                  <a:lnTo>
                    <a:pt x="540395" y="146136"/>
                  </a:lnTo>
                  <a:lnTo>
                    <a:pt x="534070" y="171358"/>
                  </a:lnTo>
                  <a:lnTo>
                    <a:pt x="539624" y="171358"/>
                  </a:lnTo>
                  <a:lnTo>
                    <a:pt x="562462" y="165049"/>
                  </a:lnTo>
                  <a:lnTo>
                    <a:pt x="482559" y="84094"/>
                  </a:lnTo>
                  <a:lnTo>
                    <a:pt x="477301" y="78851"/>
                  </a:lnTo>
                  <a:close/>
                </a:path>
                <a:path w="562610" h="196850">
                  <a:moveTo>
                    <a:pt x="534070" y="146136"/>
                  </a:moveTo>
                  <a:lnTo>
                    <a:pt x="511792" y="151969"/>
                  </a:lnTo>
                  <a:lnTo>
                    <a:pt x="527761" y="168203"/>
                  </a:lnTo>
                  <a:lnTo>
                    <a:pt x="534070" y="146136"/>
                  </a:lnTo>
                  <a:close/>
                </a:path>
                <a:path w="562610" h="196850">
                  <a:moveTo>
                    <a:pt x="540395" y="146136"/>
                  </a:moveTo>
                  <a:lnTo>
                    <a:pt x="534070" y="146136"/>
                  </a:lnTo>
                  <a:lnTo>
                    <a:pt x="527761" y="168203"/>
                  </a:lnTo>
                  <a:lnTo>
                    <a:pt x="534861" y="168203"/>
                  </a:lnTo>
                  <a:lnTo>
                    <a:pt x="540395" y="146136"/>
                  </a:lnTo>
                  <a:close/>
                </a:path>
                <a:path w="562610" h="196850">
                  <a:moveTo>
                    <a:pt x="6309" y="0"/>
                  </a:moveTo>
                  <a:lnTo>
                    <a:pt x="0" y="26273"/>
                  </a:lnTo>
                  <a:lnTo>
                    <a:pt x="486792" y="158514"/>
                  </a:lnTo>
                  <a:lnTo>
                    <a:pt x="511792" y="151969"/>
                  </a:lnTo>
                  <a:lnTo>
                    <a:pt x="493408" y="133280"/>
                  </a:lnTo>
                  <a:lnTo>
                    <a:pt x="6309" y="0"/>
                  </a:lnTo>
                  <a:close/>
                </a:path>
                <a:path w="562610" h="196850">
                  <a:moveTo>
                    <a:pt x="493408" y="133280"/>
                  </a:moveTo>
                  <a:lnTo>
                    <a:pt x="511792" y="151969"/>
                  </a:lnTo>
                  <a:lnTo>
                    <a:pt x="534070" y="146136"/>
                  </a:lnTo>
                  <a:lnTo>
                    <a:pt x="540395" y="146136"/>
                  </a:lnTo>
                  <a:lnTo>
                    <a:pt x="493408" y="13328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852626" y="692848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832606" y="6912629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5998" y="7805210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9418" y="7785233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5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1344" y="7807306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5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0559" y="6691852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19484" y="7608609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2530" y="6691852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276009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276009" y="8950184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909060" y="7822117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909060" y="875147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19050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F0000"/>
                      </a:solidFill>
                      <a:prstDash val="solid"/>
                    </a:lnL>
                    <a:lnR w="28575">
                      <a:solidFill>
                        <a:srgbClr val="BF0000"/>
                      </a:solidFill>
                      <a:prstDash val="solid"/>
                    </a:lnR>
                    <a:lnT w="28575">
                      <a:solidFill>
                        <a:srgbClr val="BF0000"/>
                      </a:solidFill>
                      <a:prstDash val="solid"/>
                    </a:lnT>
                    <a:lnB w="28575">
                      <a:solidFill>
                        <a:srgbClr val="B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282496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269519" y="8020813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2538313" y="8499164"/>
            <a:ext cx="2762250" cy="1355725"/>
            <a:chOff x="2538313" y="8499164"/>
            <a:chExt cx="2762250" cy="1355725"/>
          </a:xfrm>
        </p:grpSpPr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313" y="8697879"/>
              <a:ext cx="121950" cy="21235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8313" y="9641966"/>
              <a:ext cx="121950" cy="21236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8201" y="8499164"/>
              <a:ext cx="121950" cy="212369"/>
            </a:xfrm>
            <a:prstGeom prst="rect">
              <a:avLst/>
            </a:prstGeom>
          </p:spPr>
        </p:pic>
      </p:grp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269519" y="8950184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282496" y="8964900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993910" y="8511784"/>
            <a:ext cx="4918710" cy="1343025"/>
            <a:chOff x="993910" y="8511784"/>
            <a:chExt cx="4918710" cy="1343025"/>
          </a:xfrm>
        </p:grpSpPr>
        <p:sp>
          <p:nvSpPr>
            <p:cNvPr id="52" name="object 52"/>
            <p:cNvSpPr/>
            <p:nvPr/>
          </p:nvSpPr>
          <p:spPr>
            <a:xfrm>
              <a:off x="993902" y="8694725"/>
              <a:ext cx="2286000" cy="1141095"/>
            </a:xfrm>
            <a:custGeom>
              <a:avLst/>
              <a:gdLst/>
              <a:ahLst/>
              <a:cxnLst/>
              <a:rect l="l" t="t" r="r" b="b"/>
              <a:pathLst>
                <a:path w="2286000" h="1141095">
                  <a:moveTo>
                    <a:pt x="514096" y="969327"/>
                  </a:moveTo>
                  <a:lnTo>
                    <a:pt x="505688" y="944092"/>
                  </a:lnTo>
                  <a:lnTo>
                    <a:pt x="68427" y="1075270"/>
                  </a:lnTo>
                  <a:lnTo>
                    <a:pt x="97777" y="1043965"/>
                  </a:lnTo>
                  <a:lnTo>
                    <a:pt x="101981" y="1038707"/>
                  </a:lnTo>
                  <a:lnTo>
                    <a:pt x="101981" y="1030300"/>
                  </a:lnTo>
                  <a:lnTo>
                    <a:pt x="96723" y="1026096"/>
                  </a:lnTo>
                  <a:lnTo>
                    <a:pt x="91465" y="1020838"/>
                  </a:lnTo>
                  <a:lnTo>
                    <a:pt x="83058" y="1020838"/>
                  </a:lnTo>
                  <a:lnTo>
                    <a:pt x="77800" y="1026096"/>
                  </a:lnTo>
                  <a:lnTo>
                    <a:pt x="0" y="1109154"/>
                  </a:lnTo>
                  <a:lnTo>
                    <a:pt x="111442" y="1136484"/>
                  </a:lnTo>
                  <a:lnTo>
                    <a:pt x="117754" y="1137539"/>
                  </a:lnTo>
                  <a:lnTo>
                    <a:pt x="125107" y="1133335"/>
                  </a:lnTo>
                  <a:lnTo>
                    <a:pt x="127203" y="1127023"/>
                  </a:lnTo>
                  <a:lnTo>
                    <a:pt x="128257" y="1119657"/>
                  </a:lnTo>
                  <a:lnTo>
                    <a:pt x="125260" y="1114412"/>
                  </a:lnTo>
                  <a:lnTo>
                    <a:pt x="124053" y="1112304"/>
                  </a:lnTo>
                  <a:lnTo>
                    <a:pt x="117754" y="1111250"/>
                  </a:lnTo>
                  <a:lnTo>
                    <a:pt x="75145" y="1100721"/>
                  </a:lnTo>
                  <a:lnTo>
                    <a:pt x="29438" y="1114412"/>
                  </a:lnTo>
                  <a:lnTo>
                    <a:pt x="39979" y="1111250"/>
                  </a:lnTo>
                  <a:lnTo>
                    <a:pt x="75145" y="1100721"/>
                  </a:lnTo>
                  <a:lnTo>
                    <a:pt x="514096" y="969327"/>
                  </a:lnTo>
                  <a:close/>
                </a:path>
                <a:path w="2286000" h="1141095">
                  <a:moveTo>
                    <a:pt x="514096" y="25222"/>
                  </a:moveTo>
                  <a:lnTo>
                    <a:pt x="505688" y="0"/>
                  </a:lnTo>
                  <a:lnTo>
                    <a:pt x="67919" y="132270"/>
                  </a:lnTo>
                  <a:lnTo>
                    <a:pt x="97777" y="100926"/>
                  </a:lnTo>
                  <a:lnTo>
                    <a:pt x="101981" y="95669"/>
                  </a:lnTo>
                  <a:lnTo>
                    <a:pt x="101981" y="87249"/>
                  </a:lnTo>
                  <a:lnTo>
                    <a:pt x="91465" y="76733"/>
                  </a:lnTo>
                  <a:lnTo>
                    <a:pt x="83058" y="77787"/>
                  </a:lnTo>
                  <a:lnTo>
                    <a:pt x="77800" y="83045"/>
                  </a:lnTo>
                  <a:lnTo>
                    <a:pt x="0" y="166103"/>
                  </a:lnTo>
                  <a:lnTo>
                    <a:pt x="111442" y="192392"/>
                  </a:lnTo>
                  <a:lnTo>
                    <a:pt x="117754" y="194500"/>
                  </a:lnTo>
                  <a:lnTo>
                    <a:pt x="125107" y="190296"/>
                  </a:lnTo>
                  <a:lnTo>
                    <a:pt x="127203" y="182930"/>
                  </a:lnTo>
                  <a:lnTo>
                    <a:pt x="128257" y="175564"/>
                  </a:lnTo>
                  <a:lnTo>
                    <a:pt x="125857" y="171361"/>
                  </a:lnTo>
                  <a:lnTo>
                    <a:pt x="124053" y="168211"/>
                  </a:lnTo>
                  <a:lnTo>
                    <a:pt x="117754" y="167157"/>
                  </a:lnTo>
                  <a:lnTo>
                    <a:pt x="76885" y="157060"/>
                  </a:lnTo>
                  <a:lnTo>
                    <a:pt x="514096" y="25222"/>
                  </a:lnTo>
                  <a:close/>
                </a:path>
                <a:path w="2286000" h="1141095">
                  <a:moveTo>
                    <a:pt x="1507604" y="75692"/>
                  </a:moveTo>
                  <a:lnTo>
                    <a:pt x="1499184" y="50469"/>
                  </a:lnTo>
                  <a:lnTo>
                    <a:pt x="1061262" y="181851"/>
                  </a:lnTo>
                  <a:lnTo>
                    <a:pt x="1091272" y="150329"/>
                  </a:lnTo>
                  <a:lnTo>
                    <a:pt x="1095476" y="145072"/>
                  </a:lnTo>
                  <a:lnTo>
                    <a:pt x="1095476" y="136664"/>
                  </a:lnTo>
                  <a:lnTo>
                    <a:pt x="1090218" y="131419"/>
                  </a:lnTo>
                  <a:lnTo>
                    <a:pt x="1084961" y="127203"/>
                  </a:lnTo>
                  <a:lnTo>
                    <a:pt x="1076553" y="127203"/>
                  </a:lnTo>
                  <a:lnTo>
                    <a:pt x="1071308" y="132473"/>
                  </a:lnTo>
                  <a:lnTo>
                    <a:pt x="993508" y="215519"/>
                  </a:lnTo>
                  <a:lnTo>
                    <a:pt x="1104950" y="241808"/>
                  </a:lnTo>
                  <a:lnTo>
                    <a:pt x="1111250" y="243903"/>
                  </a:lnTo>
                  <a:lnTo>
                    <a:pt x="1118616" y="239699"/>
                  </a:lnTo>
                  <a:lnTo>
                    <a:pt x="1120724" y="232333"/>
                  </a:lnTo>
                  <a:lnTo>
                    <a:pt x="1121765" y="224980"/>
                  </a:lnTo>
                  <a:lnTo>
                    <a:pt x="1118971" y="220776"/>
                  </a:lnTo>
                  <a:lnTo>
                    <a:pt x="1117561" y="218668"/>
                  </a:lnTo>
                  <a:lnTo>
                    <a:pt x="1111250" y="216560"/>
                  </a:lnTo>
                  <a:lnTo>
                    <a:pt x="1069657" y="206781"/>
                  </a:lnTo>
                  <a:lnTo>
                    <a:pt x="1022934" y="220776"/>
                  </a:lnTo>
                  <a:lnTo>
                    <a:pt x="1036993" y="216560"/>
                  </a:lnTo>
                  <a:lnTo>
                    <a:pt x="1069657" y="206781"/>
                  </a:lnTo>
                  <a:lnTo>
                    <a:pt x="1507604" y="75692"/>
                  </a:lnTo>
                  <a:close/>
                </a:path>
                <a:path w="2286000" h="1141095">
                  <a:moveTo>
                    <a:pt x="2285593" y="1109154"/>
                  </a:moveTo>
                  <a:lnTo>
                    <a:pt x="2205685" y="1028204"/>
                  </a:lnTo>
                  <a:lnTo>
                    <a:pt x="2200427" y="1022946"/>
                  </a:lnTo>
                  <a:lnTo>
                    <a:pt x="2192020" y="1022946"/>
                  </a:lnTo>
                  <a:lnTo>
                    <a:pt x="2186762" y="1028204"/>
                  </a:lnTo>
                  <a:lnTo>
                    <a:pt x="2182571" y="1033449"/>
                  </a:lnTo>
                  <a:lnTo>
                    <a:pt x="2181517" y="1041869"/>
                  </a:lnTo>
                  <a:lnTo>
                    <a:pt x="2186762" y="1047127"/>
                  </a:lnTo>
                  <a:lnTo>
                    <a:pt x="2216518" y="1077366"/>
                  </a:lnTo>
                  <a:lnTo>
                    <a:pt x="1729435" y="944092"/>
                  </a:lnTo>
                  <a:lnTo>
                    <a:pt x="1723123" y="969327"/>
                  </a:lnTo>
                  <a:lnTo>
                    <a:pt x="2210092" y="1102563"/>
                  </a:lnTo>
                  <a:lnTo>
                    <a:pt x="2168893" y="1113358"/>
                  </a:lnTo>
                  <a:lnTo>
                    <a:pt x="2161540" y="1115453"/>
                  </a:lnTo>
                  <a:lnTo>
                    <a:pt x="2157323" y="1122819"/>
                  </a:lnTo>
                  <a:lnTo>
                    <a:pt x="2159431" y="1130173"/>
                  </a:lnTo>
                  <a:lnTo>
                    <a:pt x="2161540" y="1136484"/>
                  </a:lnTo>
                  <a:lnTo>
                    <a:pt x="2168893" y="1140688"/>
                  </a:lnTo>
                  <a:lnTo>
                    <a:pt x="2175205" y="1138593"/>
                  </a:lnTo>
                  <a:lnTo>
                    <a:pt x="2261920" y="1115453"/>
                  </a:lnTo>
                  <a:lnTo>
                    <a:pt x="2285593" y="1109154"/>
                  </a:lnTo>
                  <a:close/>
                </a:path>
                <a:path w="2286000" h="1141095">
                  <a:moveTo>
                    <a:pt x="2285593" y="215519"/>
                  </a:moveTo>
                  <a:lnTo>
                    <a:pt x="2205685" y="134569"/>
                  </a:lnTo>
                  <a:lnTo>
                    <a:pt x="2200427" y="129311"/>
                  </a:lnTo>
                  <a:lnTo>
                    <a:pt x="2192020" y="129311"/>
                  </a:lnTo>
                  <a:lnTo>
                    <a:pt x="2182571" y="138760"/>
                  </a:lnTo>
                  <a:lnTo>
                    <a:pt x="2181517" y="147180"/>
                  </a:lnTo>
                  <a:lnTo>
                    <a:pt x="2186762" y="152438"/>
                  </a:lnTo>
                  <a:lnTo>
                    <a:pt x="2216658" y="182829"/>
                  </a:lnTo>
                  <a:lnTo>
                    <a:pt x="1729435" y="50469"/>
                  </a:lnTo>
                  <a:lnTo>
                    <a:pt x="1723123" y="75692"/>
                  </a:lnTo>
                  <a:lnTo>
                    <a:pt x="2209203" y="208686"/>
                  </a:lnTo>
                  <a:lnTo>
                    <a:pt x="2168893" y="219722"/>
                  </a:lnTo>
                  <a:lnTo>
                    <a:pt x="2161540" y="221818"/>
                  </a:lnTo>
                  <a:lnTo>
                    <a:pt x="2157323" y="228130"/>
                  </a:lnTo>
                  <a:lnTo>
                    <a:pt x="2161540" y="242849"/>
                  </a:lnTo>
                  <a:lnTo>
                    <a:pt x="2168893" y="247065"/>
                  </a:lnTo>
                  <a:lnTo>
                    <a:pt x="2175205" y="244957"/>
                  </a:lnTo>
                  <a:lnTo>
                    <a:pt x="2261933" y="221818"/>
                  </a:lnTo>
                  <a:lnTo>
                    <a:pt x="2285593" y="215519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7441" y="9641967"/>
              <a:ext cx="121950" cy="21236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710533" y="8710485"/>
              <a:ext cx="562610" cy="1125220"/>
            </a:xfrm>
            <a:custGeom>
              <a:avLst/>
              <a:gdLst/>
              <a:ahLst/>
              <a:cxnLst/>
              <a:rect l="l" t="t" r="r" b="b"/>
              <a:pathLst>
                <a:path w="562610" h="1125220">
                  <a:moveTo>
                    <a:pt x="562470" y="1093393"/>
                  </a:moveTo>
                  <a:lnTo>
                    <a:pt x="482561" y="1012444"/>
                  </a:lnTo>
                  <a:lnTo>
                    <a:pt x="477304" y="1007186"/>
                  </a:lnTo>
                  <a:lnTo>
                    <a:pt x="468896" y="1007186"/>
                  </a:lnTo>
                  <a:lnTo>
                    <a:pt x="463638" y="1012444"/>
                  </a:lnTo>
                  <a:lnTo>
                    <a:pt x="459435" y="1017689"/>
                  </a:lnTo>
                  <a:lnTo>
                    <a:pt x="458393" y="1026109"/>
                  </a:lnTo>
                  <a:lnTo>
                    <a:pt x="463638" y="1031367"/>
                  </a:lnTo>
                  <a:lnTo>
                    <a:pt x="493395" y="1061605"/>
                  </a:lnTo>
                  <a:lnTo>
                    <a:pt x="6311" y="928331"/>
                  </a:lnTo>
                  <a:lnTo>
                    <a:pt x="0" y="953566"/>
                  </a:lnTo>
                  <a:lnTo>
                    <a:pt x="486956" y="1086802"/>
                  </a:lnTo>
                  <a:lnTo>
                    <a:pt x="445757" y="1097597"/>
                  </a:lnTo>
                  <a:lnTo>
                    <a:pt x="438416" y="1099693"/>
                  </a:lnTo>
                  <a:lnTo>
                    <a:pt x="434213" y="1107059"/>
                  </a:lnTo>
                  <a:lnTo>
                    <a:pt x="436308" y="1114412"/>
                  </a:lnTo>
                  <a:lnTo>
                    <a:pt x="438416" y="1120724"/>
                  </a:lnTo>
                  <a:lnTo>
                    <a:pt x="445757" y="1124927"/>
                  </a:lnTo>
                  <a:lnTo>
                    <a:pt x="452081" y="1122832"/>
                  </a:lnTo>
                  <a:lnTo>
                    <a:pt x="538797" y="1099693"/>
                  </a:lnTo>
                  <a:lnTo>
                    <a:pt x="562470" y="1093393"/>
                  </a:lnTo>
                  <a:close/>
                </a:path>
                <a:path w="562610" h="1125220">
                  <a:moveTo>
                    <a:pt x="562470" y="165061"/>
                  </a:moveTo>
                  <a:lnTo>
                    <a:pt x="482561" y="83058"/>
                  </a:lnTo>
                  <a:lnTo>
                    <a:pt x="477304" y="78854"/>
                  </a:lnTo>
                  <a:lnTo>
                    <a:pt x="468896" y="77800"/>
                  </a:lnTo>
                  <a:lnTo>
                    <a:pt x="463638" y="83058"/>
                  </a:lnTo>
                  <a:lnTo>
                    <a:pt x="459435" y="88315"/>
                  </a:lnTo>
                  <a:lnTo>
                    <a:pt x="458393" y="96735"/>
                  </a:lnTo>
                  <a:lnTo>
                    <a:pt x="463638" y="101993"/>
                  </a:lnTo>
                  <a:lnTo>
                    <a:pt x="493509" y="132359"/>
                  </a:lnTo>
                  <a:lnTo>
                    <a:pt x="6311" y="0"/>
                  </a:lnTo>
                  <a:lnTo>
                    <a:pt x="0" y="25234"/>
                  </a:lnTo>
                  <a:lnTo>
                    <a:pt x="487807" y="157759"/>
                  </a:lnTo>
                  <a:lnTo>
                    <a:pt x="445757" y="169278"/>
                  </a:lnTo>
                  <a:lnTo>
                    <a:pt x="438416" y="170319"/>
                  </a:lnTo>
                  <a:lnTo>
                    <a:pt x="434213" y="177673"/>
                  </a:lnTo>
                  <a:lnTo>
                    <a:pt x="438416" y="192405"/>
                  </a:lnTo>
                  <a:lnTo>
                    <a:pt x="445757" y="195567"/>
                  </a:lnTo>
                  <a:lnTo>
                    <a:pt x="452081" y="194500"/>
                  </a:lnTo>
                  <a:lnTo>
                    <a:pt x="542747" y="170319"/>
                  </a:lnTo>
                  <a:lnTo>
                    <a:pt x="562470" y="165061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5459" y="9641967"/>
              <a:ext cx="121950" cy="21236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349560" y="8511784"/>
              <a:ext cx="562610" cy="195580"/>
            </a:xfrm>
            <a:custGeom>
              <a:avLst/>
              <a:gdLst/>
              <a:ahLst/>
              <a:cxnLst/>
              <a:rect l="l" t="t" r="r" b="b"/>
              <a:pathLst>
                <a:path w="562610" h="195579">
                  <a:moveTo>
                    <a:pt x="487821" y="157754"/>
                  </a:moveTo>
                  <a:lnTo>
                    <a:pt x="445770" y="169270"/>
                  </a:lnTo>
                  <a:lnTo>
                    <a:pt x="439460" y="170322"/>
                  </a:lnTo>
                  <a:lnTo>
                    <a:pt x="435254" y="177683"/>
                  </a:lnTo>
                  <a:lnTo>
                    <a:pt x="436305" y="185028"/>
                  </a:lnTo>
                  <a:lnTo>
                    <a:pt x="438409" y="192389"/>
                  </a:lnTo>
                  <a:lnTo>
                    <a:pt x="445770" y="195544"/>
                  </a:lnTo>
                  <a:lnTo>
                    <a:pt x="453130" y="194492"/>
                  </a:lnTo>
                  <a:lnTo>
                    <a:pt x="542941" y="170322"/>
                  </a:lnTo>
                  <a:lnTo>
                    <a:pt x="534085" y="170322"/>
                  </a:lnTo>
                  <a:lnTo>
                    <a:pt x="487821" y="157754"/>
                  </a:lnTo>
                  <a:close/>
                </a:path>
                <a:path w="562610" h="195579">
                  <a:moveTo>
                    <a:pt x="512207" y="151076"/>
                  </a:moveTo>
                  <a:lnTo>
                    <a:pt x="487821" y="157754"/>
                  </a:lnTo>
                  <a:lnTo>
                    <a:pt x="534085" y="170322"/>
                  </a:lnTo>
                  <a:lnTo>
                    <a:pt x="535005" y="167167"/>
                  </a:lnTo>
                  <a:lnTo>
                    <a:pt x="527776" y="167167"/>
                  </a:lnTo>
                  <a:lnTo>
                    <a:pt x="512207" y="151076"/>
                  </a:lnTo>
                  <a:close/>
                </a:path>
                <a:path w="562610" h="195579">
                  <a:moveTo>
                    <a:pt x="469955" y="77800"/>
                  </a:moveTo>
                  <a:lnTo>
                    <a:pt x="459440" y="88315"/>
                  </a:lnTo>
                  <a:lnTo>
                    <a:pt x="459440" y="96713"/>
                  </a:lnTo>
                  <a:lnTo>
                    <a:pt x="464698" y="101970"/>
                  </a:lnTo>
                  <a:lnTo>
                    <a:pt x="493920" y="132174"/>
                  </a:lnTo>
                  <a:lnTo>
                    <a:pt x="541446" y="145084"/>
                  </a:lnTo>
                  <a:lnTo>
                    <a:pt x="534085" y="170322"/>
                  </a:lnTo>
                  <a:lnTo>
                    <a:pt x="542941" y="170322"/>
                  </a:lnTo>
                  <a:lnTo>
                    <a:pt x="562477" y="165064"/>
                  </a:lnTo>
                  <a:lnTo>
                    <a:pt x="482574" y="83058"/>
                  </a:lnTo>
                  <a:lnTo>
                    <a:pt x="478353" y="78851"/>
                  </a:lnTo>
                  <a:lnTo>
                    <a:pt x="469955" y="77800"/>
                  </a:lnTo>
                  <a:close/>
                </a:path>
                <a:path w="562610" h="195579">
                  <a:moveTo>
                    <a:pt x="534085" y="145084"/>
                  </a:moveTo>
                  <a:lnTo>
                    <a:pt x="512207" y="151076"/>
                  </a:lnTo>
                  <a:lnTo>
                    <a:pt x="527776" y="167167"/>
                  </a:lnTo>
                  <a:lnTo>
                    <a:pt x="534085" y="145084"/>
                  </a:lnTo>
                  <a:close/>
                </a:path>
                <a:path w="562610" h="195579">
                  <a:moveTo>
                    <a:pt x="541446" y="145084"/>
                  </a:moveTo>
                  <a:lnTo>
                    <a:pt x="534085" y="145084"/>
                  </a:lnTo>
                  <a:lnTo>
                    <a:pt x="527776" y="167167"/>
                  </a:lnTo>
                  <a:lnTo>
                    <a:pt x="535005" y="167167"/>
                  </a:lnTo>
                  <a:lnTo>
                    <a:pt x="541446" y="145084"/>
                  </a:lnTo>
                  <a:close/>
                </a:path>
                <a:path w="562610" h="195579">
                  <a:moveTo>
                    <a:pt x="7360" y="0"/>
                  </a:moveTo>
                  <a:lnTo>
                    <a:pt x="0" y="25237"/>
                  </a:lnTo>
                  <a:lnTo>
                    <a:pt x="487821" y="157754"/>
                  </a:lnTo>
                  <a:lnTo>
                    <a:pt x="512207" y="151076"/>
                  </a:lnTo>
                  <a:lnTo>
                    <a:pt x="493920" y="132174"/>
                  </a:lnTo>
                  <a:lnTo>
                    <a:pt x="7360" y="0"/>
                  </a:lnTo>
                  <a:close/>
                </a:path>
                <a:path w="562610" h="195579">
                  <a:moveTo>
                    <a:pt x="493920" y="132174"/>
                  </a:moveTo>
                  <a:lnTo>
                    <a:pt x="512207" y="151076"/>
                  </a:lnTo>
                  <a:lnTo>
                    <a:pt x="534085" y="145084"/>
                  </a:lnTo>
                  <a:lnTo>
                    <a:pt x="541446" y="145084"/>
                  </a:lnTo>
                  <a:lnTo>
                    <a:pt x="493920" y="13217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902558" y="8751479"/>
          <a:ext cx="742315" cy="6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C0000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19050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spc="-50" dirty="0">
                          <a:solidFill>
                            <a:srgbClr val="00326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3265"/>
                      </a:solidFill>
                      <a:prstDash val="solid"/>
                    </a:lnL>
                    <a:lnR w="28575">
                      <a:solidFill>
                        <a:srgbClr val="003265"/>
                      </a:solidFill>
                      <a:prstDash val="solid"/>
                    </a:lnR>
                    <a:lnT w="28575">
                      <a:solidFill>
                        <a:srgbClr val="003265"/>
                      </a:solidFill>
                      <a:prstDash val="solid"/>
                    </a:lnT>
                    <a:lnB w="28575">
                      <a:solidFill>
                        <a:srgbClr val="0032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2619183" y="8744045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21345" y="8750349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79419" y="8729322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68899" y="8530625"/>
            <a:ext cx="13779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12993" y="8502234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7254" y="8778733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5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23512" y="8800813"/>
            <a:ext cx="2133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6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Estrategias</a:t>
            </a:r>
            <a:r>
              <a:rPr spc="6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spc="-10" dirty="0"/>
              <a:t>control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84" y="1629560"/>
            <a:ext cx="5217160" cy="270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marR="93345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tipo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estrategia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control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utilice</a:t>
            </a:r>
            <a:r>
              <a:rPr sz="1650" spc="-10" dirty="0">
                <a:latin typeface="Tahoma"/>
                <a:cs typeface="Tahoma"/>
              </a:rPr>
              <a:t> nuestro </a:t>
            </a:r>
            <a:r>
              <a:rPr sz="1650" dirty="0">
                <a:latin typeface="Tahoma"/>
                <a:cs typeface="Tahoma"/>
              </a:rPr>
              <a:t>agente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(irrevocable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tentativa) </a:t>
            </a:r>
            <a:r>
              <a:rPr sz="1650" dirty="0">
                <a:latin typeface="Tahoma"/>
                <a:cs typeface="Tahoma"/>
              </a:rPr>
              <a:t>determinará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respuesta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siguientes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preguntas: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¿Cómo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vamos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generando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árbol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	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búsqueda?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12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¿Guardamos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todos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generados?</a:t>
            </a:r>
            <a:endParaRPr sz="1650">
              <a:latin typeface="Tahoma"/>
              <a:cs typeface="Tahoma"/>
            </a:endParaRPr>
          </a:p>
          <a:p>
            <a:pPr marL="247650" marR="5715" indent="-235585">
              <a:lnSpc>
                <a:spcPct val="100000"/>
              </a:lnSpc>
              <a:spcBef>
                <a:spcPts val="12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¿Guardamos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sólo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camino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explorado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hasta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último 	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generado?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284" y="4455525"/>
            <a:ext cx="43954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¿Guardamos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exclusivamente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último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nodo?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5218" y="5877068"/>
            <a:ext cx="5175885" cy="3641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Estrategias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irrevocables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cada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momento,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sólo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mantenemos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</a:t>
            </a:r>
            <a:r>
              <a:rPr sz="1650" spc="-25" dirty="0">
                <a:latin typeface="Tahoma"/>
                <a:cs typeface="Tahoma"/>
              </a:rPr>
              <a:t> un </a:t>
            </a:r>
            <a:r>
              <a:rPr sz="1650" dirty="0">
                <a:latin typeface="Tahoma"/>
                <a:cs typeface="Tahoma"/>
              </a:rPr>
              <a:t>único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incluye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descripción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completa</a:t>
            </a:r>
            <a:r>
              <a:rPr sz="1650" spc="-25" dirty="0">
                <a:latin typeface="Tahoma"/>
                <a:cs typeface="Tahoma"/>
              </a:rPr>
              <a:t> del </a:t>
            </a:r>
            <a:r>
              <a:rPr sz="1650" dirty="0">
                <a:latin typeface="Tahoma"/>
                <a:cs typeface="Tahoma"/>
              </a:rPr>
              <a:t>sistema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 ese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momento: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50">
              <a:latin typeface="Tahoma"/>
              <a:cs typeface="Tahoma"/>
            </a:endParaRPr>
          </a:p>
          <a:p>
            <a:pPr marL="524510" indent="-196850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selecciona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R.</a:t>
            </a:r>
            <a:endParaRPr sz="1650">
              <a:latin typeface="Tahoma"/>
              <a:cs typeface="Tahoma"/>
            </a:endParaRPr>
          </a:p>
          <a:p>
            <a:pPr marL="523875" marR="850900" indent="-19685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52514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 sobre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sistema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E, 	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obtener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nuevo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E’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=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R(E).</a:t>
            </a:r>
            <a:endParaRPr sz="1650">
              <a:latin typeface="Tahoma"/>
              <a:cs typeface="Tahoma"/>
            </a:endParaRPr>
          </a:p>
          <a:p>
            <a:pPr marL="524510" indent="-196850">
              <a:lnSpc>
                <a:spcPct val="100000"/>
              </a:lnSpc>
              <a:spcBef>
                <a:spcPts val="414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borra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 sustituye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25" dirty="0">
                <a:latin typeface="Tahoma"/>
                <a:cs typeface="Tahoma"/>
              </a:rPr>
              <a:t> E‘.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Estrategias</a:t>
            </a:r>
            <a:r>
              <a:rPr spc="6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326780"/>
            <a:ext cx="25590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irrevocables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4786" y="2226805"/>
            <a:ext cx="986155" cy="448945"/>
          </a:xfrm>
          <a:custGeom>
            <a:avLst/>
            <a:gdLst/>
            <a:ahLst/>
            <a:cxnLst/>
            <a:rect l="l" t="t" r="r" b="b"/>
            <a:pathLst>
              <a:path w="986155" h="448944">
                <a:moveTo>
                  <a:pt x="986155" y="0"/>
                </a:moveTo>
                <a:lnTo>
                  <a:pt x="959866" y="0"/>
                </a:lnTo>
                <a:lnTo>
                  <a:pt x="959866" y="26276"/>
                </a:lnTo>
                <a:lnTo>
                  <a:pt x="959866" y="285965"/>
                </a:lnTo>
                <a:lnTo>
                  <a:pt x="666546" y="285965"/>
                </a:lnTo>
                <a:lnTo>
                  <a:pt x="666546" y="26276"/>
                </a:lnTo>
                <a:lnTo>
                  <a:pt x="959866" y="26276"/>
                </a:lnTo>
                <a:lnTo>
                  <a:pt x="959866" y="0"/>
                </a:lnTo>
                <a:lnTo>
                  <a:pt x="666546" y="0"/>
                </a:lnTo>
                <a:lnTo>
                  <a:pt x="640270" y="0"/>
                </a:lnTo>
                <a:lnTo>
                  <a:pt x="640270" y="26276"/>
                </a:lnTo>
                <a:lnTo>
                  <a:pt x="640270" y="285965"/>
                </a:lnTo>
                <a:lnTo>
                  <a:pt x="345897" y="285965"/>
                </a:lnTo>
                <a:lnTo>
                  <a:pt x="345897" y="26276"/>
                </a:lnTo>
                <a:lnTo>
                  <a:pt x="640270" y="26276"/>
                </a:lnTo>
                <a:lnTo>
                  <a:pt x="640270" y="0"/>
                </a:lnTo>
                <a:lnTo>
                  <a:pt x="345897" y="0"/>
                </a:lnTo>
                <a:lnTo>
                  <a:pt x="319620" y="0"/>
                </a:lnTo>
                <a:lnTo>
                  <a:pt x="319620" y="26276"/>
                </a:lnTo>
                <a:lnTo>
                  <a:pt x="319620" y="285965"/>
                </a:lnTo>
                <a:lnTo>
                  <a:pt x="26289" y="285965"/>
                </a:lnTo>
                <a:lnTo>
                  <a:pt x="26289" y="26276"/>
                </a:lnTo>
                <a:lnTo>
                  <a:pt x="319620" y="26276"/>
                </a:lnTo>
                <a:lnTo>
                  <a:pt x="319620" y="0"/>
                </a:lnTo>
                <a:lnTo>
                  <a:pt x="26289" y="0"/>
                </a:lnTo>
                <a:lnTo>
                  <a:pt x="12" y="0"/>
                </a:lnTo>
                <a:lnTo>
                  <a:pt x="0" y="448919"/>
                </a:lnTo>
                <a:lnTo>
                  <a:pt x="26289" y="448919"/>
                </a:lnTo>
                <a:lnTo>
                  <a:pt x="26289" y="312242"/>
                </a:lnTo>
                <a:lnTo>
                  <a:pt x="319620" y="312242"/>
                </a:lnTo>
                <a:lnTo>
                  <a:pt x="319620" y="448919"/>
                </a:lnTo>
                <a:lnTo>
                  <a:pt x="345897" y="448919"/>
                </a:lnTo>
                <a:lnTo>
                  <a:pt x="345897" y="312242"/>
                </a:lnTo>
                <a:lnTo>
                  <a:pt x="640270" y="312242"/>
                </a:lnTo>
                <a:lnTo>
                  <a:pt x="640270" y="448919"/>
                </a:lnTo>
                <a:lnTo>
                  <a:pt x="666546" y="448919"/>
                </a:lnTo>
                <a:lnTo>
                  <a:pt x="666546" y="312242"/>
                </a:lnTo>
                <a:lnTo>
                  <a:pt x="959866" y="312242"/>
                </a:lnTo>
                <a:lnTo>
                  <a:pt x="959866" y="448919"/>
                </a:lnTo>
                <a:lnTo>
                  <a:pt x="986155" y="448919"/>
                </a:lnTo>
                <a:lnTo>
                  <a:pt x="986155" y="312242"/>
                </a:lnTo>
                <a:lnTo>
                  <a:pt x="986155" y="285965"/>
                </a:lnTo>
                <a:lnTo>
                  <a:pt x="986155" y="26276"/>
                </a:lnTo>
                <a:lnTo>
                  <a:pt x="986155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7940" y="2239940"/>
            <a:ext cx="320040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7553" y="2239940"/>
            <a:ext cx="320675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8203" y="2239940"/>
            <a:ext cx="320040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1082" y="2558935"/>
            <a:ext cx="93408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0"/>
              </a:spcBef>
              <a:tabLst>
                <a:tab pos="422275" algn="l"/>
                <a:tab pos="742950" algn="l"/>
              </a:tabLst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1</a:t>
            </a:r>
            <a:r>
              <a:rPr sz="1250" dirty="0">
                <a:solidFill>
                  <a:srgbClr val="003265"/>
                </a:solidFill>
                <a:latin typeface="Tahoma"/>
                <a:cs typeface="Tahoma"/>
              </a:rPr>
              <a:t>	</a:t>
            </a: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6</a:t>
            </a:r>
            <a:r>
              <a:rPr sz="1250" dirty="0">
                <a:solidFill>
                  <a:srgbClr val="003265"/>
                </a:solidFill>
                <a:latin typeface="Tahoma"/>
                <a:cs typeface="Tahoma"/>
              </a:rPr>
              <a:t>	</a:t>
            </a: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841" y="2226805"/>
            <a:ext cx="986790" cy="448945"/>
          </a:xfrm>
          <a:custGeom>
            <a:avLst/>
            <a:gdLst/>
            <a:ahLst/>
            <a:cxnLst/>
            <a:rect l="l" t="t" r="r" b="b"/>
            <a:pathLst>
              <a:path w="986789" h="448944">
                <a:moveTo>
                  <a:pt x="986167" y="0"/>
                </a:moveTo>
                <a:lnTo>
                  <a:pt x="959878" y="0"/>
                </a:lnTo>
                <a:lnTo>
                  <a:pt x="959878" y="26276"/>
                </a:lnTo>
                <a:lnTo>
                  <a:pt x="959878" y="285965"/>
                </a:lnTo>
                <a:lnTo>
                  <a:pt x="666546" y="285965"/>
                </a:lnTo>
                <a:lnTo>
                  <a:pt x="666546" y="26276"/>
                </a:lnTo>
                <a:lnTo>
                  <a:pt x="959878" y="26276"/>
                </a:lnTo>
                <a:lnTo>
                  <a:pt x="959878" y="0"/>
                </a:lnTo>
                <a:lnTo>
                  <a:pt x="666546" y="0"/>
                </a:lnTo>
                <a:lnTo>
                  <a:pt x="640270" y="0"/>
                </a:lnTo>
                <a:lnTo>
                  <a:pt x="640270" y="26276"/>
                </a:lnTo>
                <a:lnTo>
                  <a:pt x="640270" y="285965"/>
                </a:lnTo>
                <a:lnTo>
                  <a:pt x="345897" y="285965"/>
                </a:lnTo>
                <a:lnTo>
                  <a:pt x="345897" y="26276"/>
                </a:lnTo>
                <a:lnTo>
                  <a:pt x="640270" y="26276"/>
                </a:lnTo>
                <a:lnTo>
                  <a:pt x="640270" y="0"/>
                </a:lnTo>
                <a:lnTo>
                  <a:pt x="345897" y="0"/>
                </a:lnTo>
                <a:lnTo>
                  <a:pt x="319620" y="0"/>
                </a:lnTo>
                <a:lnTo>
                  <a:pt x="319620" y="26276"/>
                </a:lnTo>
                <a:lnTo>
                  <a:pt x="319620" y="285965"/>
                </a:lnTo>
                <a:lnTo>
                  <a:pt x="26289" y="285965"/>
                </a:lnTo>
                <a:lnTo>
                  <a:pt x="26289" y="26276"/>
                </a:lnTo>
                <a:lnTo>
                  <a:pt x="319620" y="26276"/>
                </a:lnTo>
                <a:lnTo>
                  <a:pt x="319620" y="0"/>
                </a:lnTo>
                <a:lnTo>
                  <a:pt x="26289" y="0"/>
                </a:lnTo>
                <a:lnTo>
                  <a:pt x="12" y="0"/>
                </a:lnTo>
                <a:lnTo>
                  <a:pt x="0" y="448919"/>
                </a:lnTo>
                <a:lnTo>
                  <a:pt x="26289" y="448919"/>
                </a:lnTo>
                <a:lnTo>
                  <a:pt x="26289" y="312242"/>
                </a:lnTo>
                <a:lnTo>
                  <a:pt x="319620" y="312242"/>
                </a:lnTo>
                <a:lnTo>
                  <a:pt x="319620" y="448919"/>
                </a:lnTo>
                <a:lnTo>
                  <a:pt x="345897" y="448919"/>
                </a:lnTo>
                <a:lnTo>
                  <a:pt x="345897" y="312242"/>
                </a:lnTo>
                <a:lnTo>
                  <a:pt x="640270" y="312242"/>
                </a:lnTo>
                <a:lnTo>
                  <a:pt x="640270" y="448919"/>
                </a:lnTo>
                <a:lnTo>
                  <a:pt x="666546" y="448919"/>
                </a:lnTo>
                <a:lnTo>
                  <a:pt x="666546" y="312242"/>
                </a:lnTo>
                <a:lnTo>
                  <a:pt x="959878" y="312242"/>
                </a:lnTo>
                <a:lnTo>
                  <a:pt x="959878" y="448919"/>
                </a:lnTo>
                <a:lnTo>
                  <a:pt x="986167" y="448919"/>
                </a:lnTo>
                <a:lnTo>
                  <a:pt x="986167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5995" y="2239940"/>
            <a:ext cx="320040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5608" y="2239940"/>
            <a:ext cx="320675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2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6257" y="2239940"/>
            <a:ext cx="320040" cy="28638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9136" y="2558935"/>
            <a:ext cx="2933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8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9399" y="2558935"/>
            <a:ext cx="2933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65825" y="2618933"/>
            <a:ext cx="901700" cy="57150"/>
          </a:xfrm>
          <a:custGeom>
            <a:avLst/>
            <a:gdLst/>
            <a:ahLst/>
            <a:cxnLst/>
            <a:rect l="l" t="t" r="r" b="b"/>
            <a:pathLst>
              <a:path w="901700" h="57150">
                <a:moveTo>
                  <a:pt x="0" y="46268"/>
                </a:moveTo>
                <a:lnTo>
                  <a:pt x="0" y="56784"/>
                </a:lnTo>
                <a:lnTo>
                  <a:pt x="847833" y="56784"/>
                </a:lnTo>
                <a:lnTo>
                  <a:pt x="831602" y="47260"/>
                </a:lnTo>
                <a:lnTo>
                  <a:pt x="0" y="46268"/>
                </a:lnTo>
                <a:close/>
              </a:path>
              <a:path w="901700" h="57150">
                <a:moveTo>
                  <a:pt x="831602" y="47260"/>
                </a:moveTo>
                <a:lnTo>
                  <a:pt x="847833" y="56784"/>
                </a:lnTo>
                <a:lnTo>
                  <a:pt x="862166" y="56784"/>
                </a:lnTo>
                <a:lnTo>
                  <a:pt x="874715" y="49423"/>
                </a:lnTo>
                <a:lnTo>
                  <a:pt x="882075" y="49423"/>
                </a:lnTo>
                <a:lnTo>
                  <a:pt x="882075" y="47320"/>
                </a:lnTo>
                <a:lnTo>
                  <a:pt x="831602" y="47260"/>
                </a:lnTo>
                <a:close/>
              </a:path>
              <a:path w="901700" h="57150">
                <a:moveTo>
                  <a:pt x="874715" y="49423"/>
                </a:moveTo>
                <a:lnTo>
                  <a:pt x="862166" y="56784"/>
                </a:lnTo>
                <a:lnTo>
                  <a:pt x="874715" y="56784"/>
                </a:lnTo>
                <a:lnTo>
                  <a:pt x="874715" y="49423"/>
                </a:lnTo>
                <a:close/>
              </a:path>
              <a:path w="901700" h="57150">
                <a:moveTo>
                  <a:pt x="882075" y="49423"/>
                </a:moveTo>
                <a:lnTo>
                  <a:pt x="874715" y="49423"/>
                </a:lnTo>
                <a:lnTo>
                  <a:pt x="874715" y="56784"/>
                </a:lnTo>
                <a:lnTo>
                  <a:pt x="882075" y="56784"/>
                </a:lnTo>
                <a:lnTo>
                  <a:pt x="882075" y="49423"/>
                </a:lnTo>
                <a:close/>
              </a:path>
              <a:path w="901700" h="57150">
                <a:moveTo>
                  <a:pt x="803224" y="0"/>
                </a:moveTo>
                <a:lnTo>
                  <a:pt x="794811" y="2118"/>
                </a:lnTo>
                <a:lnTo>
                  <a:pt x="791657" y="8412"/>
                </a:lnTo>
                <a:lnTo>
                  <a:pt x="787450" y="14721"/>
                </a:lnTo>
                <a:lnTo>
                  <a:pt x="789553" y="22082"/>
                </a:lnTo>
                <a:lnTo>
                  <a:pt x="795863" y="26288"/>
                </a:lnTo>
                <a:lnTo>
                  <a:pt x="831602" y="47260"/>
                </a:lnTo>
                <a:lnTo>
                  <a:pt x="882075" y="47320"/>
                </a:lnTo>
                <a:lnTo>
                  <a:pt x="882075" y="56784"/>
                </a:lnTo>
                <a:lnTo>
                  <a:pt x="901161" y="56784"/>
                </a:lnTo>
                <a:lnTo>
                  <a:pt x="809533" y="3169"/>
                </a:lnTo>
                <a:lnTo>
                  <a:pt x="803224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0606" y="2367593"/>
            <a:ext cx="1530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738" y="1993407"/>
            <a:ext cx="6308090" cy="3048000"/>
            <a:chOff x="621738" y="1993407"/>
            <a:chExt cx="6308090" cy="3048000"/>
          </a:xfrm>
        </p:grpSpPr>
        <p:sp>
          <p:nvSpPr>
            <p:cNvPr id="18" name="object 18"/>
            <p:cNvSpPr/>
            <p:nvPr/>
          </p:nvSpPr>
          <p:spPr>
            <a:xfrm>
              <a:off x="1680413" y="1993417"/>
              <a:ext cx="4043679" cy="682625"/>
            </a:xfrm>
            <a:custGeom>
              <a:avLst/>
              <a:gdLst/>
              <a:ahLst/>
              <a:cxnLst/>
              <a:rect l="l" t="t" r="r" b="b"/>
              <a:pathLst>
                <a:path w="4043679" h="682625">
                  <a:moveTo>
                    <a:pt x="1509725" y="243903"/>
                  </a:moveTo>
                  <a:lnTo>
                    <a:pt x="1508658" y="231279"/>
                  </a:lnTo>
                  <a:lnTo>
                    <a:pt x="1506562" y="218681"/>
                  </a:lnTo>
                  <a:lnTo>
                    <a:pt x="1504467" y="205003"/>
                  </a:lnTo>
                  <a:lnTo>
                    <a:pt x="1501305" y="193433"/>
                  </a:lnTo>
                  <a:lnTo>
                    <a:pt x="1498155" y="180822"/>
                  </a:lnTo>
                  <a:lnTo>
                    <a:pt x="1493951" y="169252"/>
                  </a:lnTo>
                  <a:lnTo>
                    <a:pt x="1478178" y="134569"/>
                  </a:lnTo>
                  <a:lnTo>
                    <a:pt x="1450835" y="93560"/>
                  </a:lnTo>
                  <a:lnTo>
                    <a:pt x="1415097" y="58864"/>
                  </a:lnTo>
                  <a:lnTo>
                    <a:pt x="1405636" y="50457"/>
                  </a:lnTo>
                  <a:lnTo>
                    <a:pt x="1363586" y="25222"/>
                  </a:lnTo>
                  <a:lnTo>
                    <a:pt x="1327835" y="11544"/>
                  </a:lnTo>
                  <a:lnTo>
                    <a:pt x="1315212" y="7353"/>
                  </a:lnTo>
                  <a:lnTo>
                    <a:pt x="1303642" y="5257"/>
                  </a:lnTo>
                  <a:lnTo>
                    <a:pt x="1289989" y="2095"/>
                  </a:lnTo>
                  <a:lnTo>
                    <a:pt x="1264754" y="0"/>
                  </a:lnTo>
                  <a:lnTo>
                    <a:pt x="243916" y="0"/>
                  </a:lnTo>
                  <a:lnTo>
                    <a:pt x="218681" y="2095"/>
                  </a:lnTo>
                  <a:lnTo>
                    <a:pt x="206057" y="5257"/>
                  </a:lnTo>
                  <a:lnTo>
                    <a:pt x="193446" y="7353"/>
                  </a:lnTo>
                  <a:lnTo>
                    <a:pt x="180835" y="11544"/>
                  </a:lnTo>
                  <a:lnTo>
                    <a:pt x="169278" y="15773"/>
                  </a:lnTo>
                  <a:lnTo>
                    <a:pt x="156654" y="19964"/>
                  </a:lnTo>
                  <a:lnTo>
                    <a:pt x="146138" y="25222"/>
                  </a:lnTo>
                  <a:lnTo>
                    <a:pt x="134569" y="30480"/>
                  </a:lnTo>
                  <a:lnTo>
                    <a:pt x="124053" y="36791"/>
                  </a:lnTo>
                  <a:lnTo>
                    <a:pt x="74650" y="75692"/>
                  </a:lnTo>
                  <a:lnTo>
                    <a:pt x="58877" y="93560"/>
                  </a:lnTo>
                  <a:lnTo>
                    <a:pt x="50457" y="103022"/>
                  </a:lnTo>
                  <a:lnTo>
                    <a:pt x="43116" y="113538"/>
                  </a:lnTo>
                  <a:lnTo>
                    <a:pt x="30492" y="134569"/>
                  </a:lnTo>
                  <a:lnTo>
                    <a:pt x="14719" y="169252"/>
                  </a:lnTo>
                  <a:lnTo>
                    <a:pt x="11569" y="180822"/>
                  </a:lnTo>
                  <a:lnTo>
                    <a:pt x="7366" y="193433"/>
                  </a:lnTo>
                  <a:lnTo>
                    <a:pt x="5257" y="206057"/>
                  </a:lnTo>
                  <a:lnTo>
                    <a:pt x="2108" y="218681"/>
                  </a:lnTo>
                  <a:lnTo>
                    <a:pt x="1054" y="231279"/>
                  </a:lnTo>
                  <a:lnTo>
                    <a:pt x="88" y="243903"/>
                  </a:lnTo>
                  <a:lnTo>
                    <a:pt x="0" y="682307"/>
                  </a:lnTo>
                  <a:lnTo>
                    <a:pt x="18935" y="682307"/>
                  </a:lnTo>
                  <a:lnTo>
                    <a:pt x="18935" y="257568"/>
                  </a:lnTo>
                  <a:lnTo>
                    <a:pt x="20078" y="243903"/>
                  </a:lnTo>
                  <a:lnTo>
                    <a:pt x="21031" y="233387"/>
                  </a:lnTo>
                  <a:lnTo>
                    <a:pt x="22085" y="220764"/>
                  </a:lnTo>
                  <a:lnTo>
                    <a:pt x="24193" y="209207"/>
                  </a:lnTo>
                  <a:lnTo>
                    <a:pt x="27343" y="197650"/>
                  </a:lnTo>
                  <a:lnTo>
                    <a:pt x="30492" y="187134"/>
                  </a:lnTo>
                  <a:lnTo>
                    <a:pt x="33655" y="175564"/>
                  </a:lnTo>
                  <a:lnTo>
                    <a:pt x="37858" y="165049"/>
                  </a:lnTo>
                  <a:lnTo>
                    <a:pt x="53619" y="133515"/>
                  </a:lnTo>
                  <a:lnTo>
                    <a:pt x="59931" y="124053"/>
                  </a:lnTo>
                  <a:lnTo>
                    <a:pt x="67284" y="114592"/>
                  </a:lnTo>
                  <a:lnTo>
                    <a:pt x="73596" y="106172"/>
                  </a:lnTo>
                  <a:lnTo>
                    <a:pt x="80962" y="96710"/>
                  </a:lnTo>
                  <a:lnTo>
                    <a:pt x="89369" y="89344"/>
                  </a:lnTo>
                  <a:lnTo>
                    <a:pt x="97777" y="80937"/>
                  </a:lnTo>
                  <a:lnTo>
                    <a:pt x="134569" y="53606"/>
                  </a:lnTo>
                  <a:lnTo>
                    <a:pt x="175577" y="33629"/>
                  </a:lnTo>
                  <a:lnTo>
                    <a:pt x="233400" y="19964"/>
                  </a:lnTo>
                  <a:lnTo>
                    <a:pt x="246024" y="19964"/>
                  </a:lnTo>
                  <a:lnTo>
                    <a:pt x="258622" y="18923"/>
                  </a:lnTo>
                  <a:lnTo>
                    <a:pt x="1251089" y="18923"/>
                  </a:lnTo>
                  <a:lnTo>
                    <a:pt x="1287894" y="22059"/>
                  </a:lnTo>
                  <a:lnTo>
                    <a:pt x="1333093" y="33629"/>
                  </a:lnTo>
                  <a:lnTo>
                    <a:pt x="1375143" y="53606"/>
                  </a:lnTo>
                  <a:lnTo>
                    <a:pt x="1394066" y="67284"/>
                  </a:lnTo>
                  <a:lnTo>
                    <a:pt x="1403527" y="73596"/>
                  </a:lnTo>
                  <a:lnTo>
                    <a:pt x="1411947" y="80937"/>
                  </a:lnTo>
                  <a:lnTo>
                    <a:pt x="1420355" y="89344"/>
                  </a:lnTo>
                  <a:lnTo>
                    <a:pt x="1427721" y="97764"/>
                  </a:lnTo>
                  <a:lnTo>
                    <a:pt x="1436128" y="106172"/>
                  </a:lnTo>
                  <a:lnTo>
                    <a:pt x="1442427" y="115633"/>
                  </a:lnTo>
                  <a:lnTo>
                    <a:pt x="1449793" y="125107"/>
                  </a:lnTo>
                  <a:lnTo>
                    <a:pt x="1455039" y="134569"/>
                  </a:lnTo>
                  <a:lnTo>
                    <a:pt x="1475016" y="175564"/>
                  </a:lnTo>
                  <a:lnTo>
                    <a:pt x="1487639" y="221830"/>
                  </a:lnTo>
                  <a:lnTo>
                    <a:pt x="1489748" y="682307"/>
                  </a:lnTo>
                  <a:lnTo>
                    <a:pt x="1509725" y="682307"/>
                  </a:lnTo>
                  <a:lnTo>
                    <a:pt x="1509725" y="243903"/>
                  </a:lnTo>
                  <a:close/>
                </a:path>
                <a:path w="4043679" h="682625">
                  <a:moveTo>
                    <a:pt x="4043413" y="257568"/>
                  </a:moveTo>
                  <a:lnTo>
                    <a:pt x="4040263" y="218681"/>
                  </a:lnTo>
                  <a:lnTo>
                    <a:pt x="4030802" y="180822"/>
                  </a:lnTo>
                  <a:lnTo>
                    <a:pt x="4027640" y="169252"/>
                  </a:lnTo>
                  <a:lnTo>
                    <a:pt x="4022382" y="156629"/>
                  </a:lnTo>
                  <a:lnTo>
                    <a:pt x="4017124" y="146113"/>
                  </a:lnTo>
                  <a:lnTo>
                    <a:pt x="4011892" y="134569"/>
                  </a:lnTo>
                  <a:lnTo>
                    <a:pt x="3999268" y="113538"/>
                  </a:lnTo>
                  <a:lnTo>
                    <a:pt x="3991902" y="103022"/>
                  </a:lnTo>
                  <a:lnTo>
                    <a:pt x="3983494" y="93560"/>
                  </a:lnTo>
                  <a:lnTo>
                    <a:pt x="3976128" y="84112"/>
                  </a:lnTo>
                  <a:lnTo>
                    <a:pt x="3967721" y="74625"/>
                  </a:lnTo>
                  <a:lnTo>
                    <a:pt x="3958259" y="66230"/>
                  </a:lnTo>
                  <a:lnTo>
                    <a:pt x="3948798" y="58864"/>
                  </a:lnTo>
                  <a:lnTo>
                    <a:pt x="3939324" y="50457"/>
                  </a:lnTo>
                  <a:lnTo>
                    <a:pt x="3882390" y="18923"/>
                  </a:lnTo>
                  <a:lnTo>
                    <a:pt x="3861549" y="11544"/>
                  </a:lnTo>
                  <a:lnTo>
                    <a:pt x="3848925" y="7353"/>
                  </a:lnTo>
                  <a:lnTo>
                    <a:pt x="3836301" y="5257"/>
                  </a:lnTo>
                  <a:lnTo>
                    <a:pt x="3823690" y="2095"/>
                  </a:lnTo>
                  <a:lnTo>
                    <a:pt x="3797414" y="0"/>
                  </a:lnTo>
                  <a:lnTo>
                    <a:pt x="2777617" y="0"/>
                  </a:lnTo>
                  <a:lnTo>
                    <a:pt x="2751340" y="2095"/>
                  </a:lnTo>
                  <a:lnTo>
                    <a:pt x="2738717" y="5257"/>
                  </a:lnTo>
                  <a:lnTo>
                    <a:pt x="2726105" y="7353"/>
                  </a:lnTo>
                  <a:lnTo>
                    <a:pt x="2714536" y="11544"/>
                  </a:lnTo>
                  <a:lnTo>
                    <a:pt x="2701912" y="15773"/>
                  </a:lnTo>
                  <a:lnTo>
                    <a:pt x="2690355" y="19964"/>
                  </a:lnTo>
                  <a:lnTo>
                    <a:pt x="2646197" y="44145"/>
                  </a:lnTo>
                  <a:lnTo>
                    <a:pt x="2608364" y="75692"/>
                  </a:lnTo>
                  <a:lnTo>
                    <a:pt x="2576817" y="113538"/>
                  </a:lnTo>
                  <a:lnTo>
                    <a:pt x="2553690" y="157683"/>
                  </a:lnTo>
                  <a:lnTo>
                    <a:pt x="2548432" y="169252"/>
                  </a:lnTo>
                  <a:lnTo>
                    <a:pt x="2537917" y="206057"/>
                  </a:lnTo>
                  <a:lnTo>
                    <a:pt x="2533624" y="245999"/>
                  </a:lnTo>
                  <a:lnTo>
                    <a:pt x="2532659" y="257568"/>
                  </a:lnTo>
                  <a:lnTo>
                    <a:pt x="2532659" y="682307"/>
                  </a:lnTo>
                  <a:lnTo>
                    <a:pt x="2552623" y="682307"/>
                  </a:lnTo>
                  <a:lnTo>
                    <a:pt x="2552725" y="243903"/>
                  </a:lnTo>
                  <a:lnTo>
                    <a:pt x="2553690" y="233387"/>
                  </a:lnTo>
                  <a:lnTo>
                    <a:pt x="2563139" y="187134"/>
                  </a:lnTo>
                  <a:lnTo>
                    <a:pt x="2587333" y="133515"/>
                  </a:lnTo>
                  <a:lnTo>
                    <a:pt x="2607310" y="106172"/>
                  </a:lnTo>
                  <a:lnTo>
                    <a:pt x="2614663" y="96710"/>
                  </a:lnTo>
                  <a:lnTo>
                    <a:pt x="2623083" y="89344"/>
                  </a:lnTo>
                  <a:lnTo>
                    <a:pt x="2631478" y="80937"/>
                  </a:lnTo>
                  <a:lnTo>
                    <a:pt x="2648305" y="66230"/>
                  </a:lnTo>
                  <a:lnTo>
                    <a:pt x="2698762" y="37833"/>
                  </a:lnTo>
                  <a:lnTo>
                    <a:pt x="2742933" y="24168"/>
                  </a:lnTo>
                  <a:lnTo>
                    <a:pt x="2755531" y="22059"/>
                  </a:lnTo>
                  <a:lnTo>
                    <a:pt x="2767101" y="19964"/>
                  </a:lnTo>
                  <a:lnTo>
                    <a:pt x="2778671" y="19964"/>
                  </a:lnTo>
                  <a:lnTo>
                    <a:pt x="2791282" y="18923"/>
                  </a:lnTo>
                  <a:lnTo>
                    <a:pt x="3784790" y="18923"/>
                  </a:lnTo>
                  <a:lnTo>
                    <a:pt x="3833152" y="24168"/>
                  </a:lnTo>
                  <a:lnTo>
                    <a:pt x="3877297" y="37833"/>
                  </a:lnTo>
                  <a:lnTo>
                    <a:pt x="3898328" y="48348"/>
                  </a:lnTo>
                  <a:lnTo>
                    <a:pt x="3908844" y="53606"/>
                  </a:lnTo>
                  <a:lnTo>
                    <a:pt x="3918318" y="59918"/>
                  </a:lnTo>
                  <a:lnTo>
                    <a:pt x="3927779" y="67284"/>
                  </a:lnTo>
                  <a:lnTo>
                    <a:pt x="3936187" y="73596"/>
                  </a:lnTo>
                  <a:lnTo>
                    <a:pt x="3968775" y="106172"/>
                  </a:lnTo>
                  <a:lnTo>
                    <a:pt x="3995064" y="144030"/>
                  </a:lnTo>
                  <a:lnTo>
                    <a:pt x="4012933" y="187134"/>
                  </a:lnTo>
                  <a:lnTo>
                    <a:pt x="4022382" y="233387"/>
                  </a:lnTo>
                  <a:lnTo>
                    <a:pt x="4023449" y="682307"/>
                  </a:lnTo>
                  <a:lnTo>
                    <a:pt x="4043413" y="682307"/>
                  </a:lnTo>
                  <a:lnTo>
                    <a:pt x="4043413" y="25756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4786" y="2675724"/>
            <a:ext cx="986155" cy="433705"/>
          </a:xfrm>
          <a:custGeom>
            <a:avLst/>
            <a:gdLst/>
            <a:ahLst/>
            <a:cxnLst/>
            <a:rect l="l" t="t" r="r" b="b"/>
            <a:pathLst>
              <a:path w="986155" h="433705">
                <a:moveTo>
                  <a:pt x="986155" y="0"/>
                </a:moveTo>
                <a:lnTo>
                  <a:pt x="959866" y="0"/>
                </a:lnTo>
                <a:lnTo>
                  <a:pt x="959866" y="121958"/>
                </a:lnTo>
                <a:lnTo>
                  <a:pt x="959866" y="148234"/>
                </a:lnTo>
                <a:lnTo>
                  <a:pt x="959866" y="406869"/>
                </a:lnTo>
                <a:lnTo>
                  <a:pt x="666546" y="406869"/>
                </a:lnTo>
                <a:lnTo>
                  <a:pt x="666546" y="148234"/>
                </a:lnTo>
                <a:lnTo>
                  <a:pt x="959866" y="148234"/>
                </a:lnTo>
                <a:lnTo>
                  <a:pt x="959866" y="121958"/>
                </a:lnTo>
                <a:lnTo>
                  <a:pt x="666546" y="121958"/>
                </a:lnTo>
                <a:lnTo>
                  <a:pt x="666546" y="0"/>
                </a:lnTo>
                <a:lnTo>
                  <a:pt x="640270" y="0"/>
                </a:lnTo>
                <a:lnTo>
                  <a:pt x="640270" y="121958"/>
                </a:lnTo>
                <a:lnTo>
                  <a:pt x="640270" y="148234"/>
                </a:lnTo>
                <a:lnTo>
                  <a:pt x="640270" y="406869"/>
                </a:lnTo>
                <a:lnTo>
                  <a:pt x="345897" y="406869"/>
                </a:lnTo>
                <a:lnTo>
                  <a:pt x="345897" y="148234"/>
                </a:lnTo>
                <a:lnTo>
                  <a:pt x="640270" y="148234"/>
                </a:lnTo>
                <a:lnTo>
                  <a:pt x="640270" y="121958"/>
                </a:lnTo>
                <a:lnTo>
                  <a:pt x="345897" y="121958"/>
                </a:lnTo>
                <a:lnTo>
                  <a:pt x="345897" y="0"/>
                </a:lnTo>
                <a:lnTo>
                  <a:pt x="319620" y="0"/>
                </a:lnTo>
                <a:lnTo>
                  <a:pt x="319620" y="121958"/>
                </a:lnTo>
                <a:lnTo>
                  <a:pt x="319620" y="148234"/>
                </a:lnTo>
                <a:lnTo>
                  <a:pt x="319620" y="406869"/>
                </a:lnTo>
                <a:lnTo>
                  <a:pt x="26289" y="406869"/>
                </a:lnTo>
                <a:lnTo>
                  <a:pt x="26289" y="148234"/>
                </a:lnTo>
                <a:lnTo>
                  <a:pt x="319620" y="148234"/>
                </a:lnTo>
                <a:lnTo>
                  <a:pt x="319620" y="121958"/>
                </a:lnTo>
                <a:lnTo>
                  <a:pt x="26289" y="121958"/>
                </a:lnTo>
                <a:lnTo>
                  <a:pt x="26289" y="0"/>
                </a:lnTo>
                <a:lnTo>
                  <a:pt x="0" y="0"/>
                </a:lnTo>
                <a:lnTo>
                  <a:pt x="0" y="433146"/>
                </a:lnTo>
                <a:lnTo>
                  <a:pt x="26289" y="433146"/>
                </a:lnTo>
                <a:lnTo>
                  <a:pt x="986155" y="433146"/>
                </a:lnTo>
                <a:lnTo>
                  <a:pt x="986155" y="406869"/>
                </a:lnTo>
                <a:lnTo>
                  <a:pt x="986155" y="148234"/>
                </a:lnTo>
                <a:lnTo>
                  <a:pt x="986155" y="121958"/>
                </a:lnTo>
                <a:lnTo>
                  <a:pt x="986155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87940" y="2810815"/>
            <a:ext cx="320040" cy="28511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8203" y="2810815"/>
            <a:ext cx="320040" cy="28511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2841" y="2675724"/>
            <a:ext cx="986790" cy="433705"/>
          </a:xfrm>
          <a:custGeom>
            <a:avLst/>
            <a:gdLst/>
            <a:ahLst/>
            <a:cxnLst/>
            <a:rect l="l" t="t" r="r" b="b"/>
            <a:pathLst>
              <a:path w="986789" h="433705">
                <a:moveTo>
                  <a:pt x="986167" y="0"/>
                </a:moveTo>
                <a:lnTo>
                  <a:pt x="959878" y="0"/>
                </a:lnTo>
                <a:lnTo>
                  <a:pt x="959878" y="121958"/>
                </a:lnTo>
                <a:lnTo>
                  <a:pt x="959878" y="148234"/>
                </a:lnTo>
                <a:lnTo>
                  <a:pt x="959878" y="406869"/>
                </a:lnTo>
                <a:lnTo>
                  <a:pt x="666546" y="406869"/>
                </a:lnTo>
                <a:lnTo>
                  <a:pt x="666546" y="148234"/>
                </a:lnTo>
                <a:lnTo>
                  <a:pt x="959878" y="148234"/>
                </a:lnTo>
                <a:lnTo>
                  <a:pt x="959878" y="121958"/>
                </a:lnTo>
                <a:lnTo>
                  <a:pt x="666546" y="121958"/>
                </a:lnTo>
                <a:lnTo>
                  <a:pt x="666546" y="0"/>
                </a:lnTo>
                <a:lnTo>
                  <a:pt x="640270" y="0"/>
                </a:lnTo>
                <a:lnTo>
                  <a:pt x="640270" y="121958"/>
                </a:lnTo>
                <a:lnTo>
                  <a:pt x="640270" y="148234"/>
                </a:lnTo>
                <a:lnTo>
                  <a:pt x="640270" y="406869"/>
                </a:lnTo>
                <a:lnTo>
                  <a:pt x="345897" y="406869"/>
                </a:lnTo>
                <a:lnTo>
                  <a:pt x="345897" y="148234"/>
                </a:lnTo>
                <a:lnTo>
                  <a:pt x="640270" y="148234"/>
                </a:lnTo>
                <a:lnTo>
                  <a:pt x="640270" y="121958"/>
                </a:lnTo>
                <a:lnTo>
                  <a:pt x="345897" y="121958"/>
                </a:lnTo>
                <a:lnTo>
                  <a:pt x="345897" y="0"/>
                </a:lnTo>
                <a:lnTo>
                  <a:pt x="319620" y="0"/>
                </a:lnTo>
                <a:lnTo>
                  <a:pt x="319620" y="121958"/>
                </a:lnTo>
                <a:lnTo>
                  <a:pt x="319620" y="148234"/>
                </a:lnTo>
                <a:lnTo>
                  <a:pt x="319620" y="406869"/>
                </a:lnTo>
                <a:lnTo>
                  <a:pt x="26289" y="406869"/>
                </a:lnTo>
                <a:lnTo>
                  <a:pt x="26289" y="148234"/>
                </a:lnTo>
                <a:lnTo>
                  <a:pt x="319620" y="148234"/>
                </a:lnTo>
                <a:lnTo>
                  <a:pt x="319620" y="121958"/>
                </a:lnTo>
                <a:lnTo>
                  <a:pt x="26289" y="121958"/>
                </a:lnTo>
                <a:lnTo>
                  <a:pt x="26289" y="0"/>
                </a:lnTo>
                <a:lnTo>
                  <a:pt x="0" y="0"/>
                </a:lnTo>
                <a:lnTo>
                  <a:pt x="0" y="433146"/>
                </a:lnTo>
                <a:lnTo>
                  <a:pt x="26289" y="433146"/>
                </a:lnTo>
                <a:lnTo>
                  <a:pt x="986167" y="433146"/>
                </a:lnTo>
                <a:lnTo>
                  <a:pt x="986167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05995" y="2810815"/>
            <a:ext cx="320040" cy="28511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7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5608" y="2810815"/>
            <a:ext cx="320675" cy="28511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6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6257" y="2810815"/>
            <a:ext cx="320040" cy="285115"/>
          </a:xfrm>
          <a:prstGeom prst="rect">
            <a:avLst/>
          </a:prstGeom>
          <a:ln w="26283">
            <a:solidFill>
              <a:srgbClr val="00326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5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5825" y="2675717"/>
            <a:ext cx="908685" cy="65405"/>
          </a:xfrm>
          <a:custGeom>
            <a:avLst/>
            <a:gdLst/>
            <a:ahLst/>
            <a:cxnLst/>
            <a:rect l="l" t="t" r="r" b="b"/>
            <a:pathLst>
              <a:path w="908685" h="65405">
                <a:moveTo>
                  <a:pt x="901161" y="0"/>
                </a:moveTo>
                <a:lnTo>
                  <a:pt x="882075" y="0"/>
                </a:lnTo>
                <a:lnTo>
                  <a:pt x="882075" y="16824"/>
                </a:lnTo>
                <a:lnTo>
                  <a:pt x="833483" y="16824"/>
                </a:lnTo>
                <a:lnTo>
                  <a:pt x="795863" y="38892"/>
                </a:lnTo>
                <a:lnTo>
                  <a:pt x="789553" y="42047"/>
                </a:lnTo>
                <a:lnTo>
                  <a:pt x="787450" y="50459"/>
                </a:lnTo>
                <a:lnTo>
                  <a:pt x="791657" y="56768"/>
                </a:lnTo>
                <a:lnTo>
                  <a:pt x="794811" y="63078"/>
                </a:lnTo>
                <a:lnTo>
                  <a:pt x="803224" y="65181"/>
                </a:lnTo>
                <a:lnTo>
                  <a:pt x="809533" y="60975"/>
                </a:lnTo>
                <a:lnTo>
                  <a:pt x="886384" y="16824"/>
                </a:lnTo>
                <a:lnTo>
                  <a:pt x="882075" y="16824"/>
                </a:lnTo>
                <a:lnTo>
                  <a:pt x="886485" y="16767"/>
                </a:lnTo>
                <a:lnTo>
                  <a:pt x="908349" y="4206"/>
                </a:lnTo>
                <a:lnTo>
                  <a:pt x="901161" y="0"/>
                </a:lnTo>
                <a:close/>
              </a:path>
              <a:path w="908685" h="65405">
                <a:moveTo>
                  <a:pt x="854998" y="4204"/>
                </a:moveTo>
                <a:lnTo>
                  <a:pt x="833582" y="16767"/>
                </a:lnTo>
                <a:lnTo>
                  <a:pt x="882075" y="16824"/>
                </a:lnTo>
                <a:lnTo>
                  <a:pt x="882075" y="15773"/>
                </a:lnTo>
                <a:lnTo>
                  <a:pt x="874715" y="15773"/>
                </a:lnTo>
                <a:lnTo>
                  <a:pt x="854998" y="4204"/>
                </a:lnTo>
                <a:close/>
              </a:path>
              <a:path w="908685" h="65405">
                <a:moveTo>
                  <a:pt x="847833" y="0"/>
                </a:moveTo>
                <a:lnTo>
                  <a:pt x="0" y="0"/>
                </a:lnTo>
                <a:lnTo>
                  <a:pt x="0" y="15773"/>
                </a:lnTo>
                <a:lnTo>
                  <a:pt x="833582" y="16767"/>
                </a:lnTo>
                <a:lnTo>
                  <a:pt x="854998" y="4204"/>
                </a:lnTo>
                <a:lnTo>
                  <a:pt x="847833" y="0"/>
                </a:lnTo>
                <a:close/>
              </a:path>
              <a:path w="908685" h="65405">
                <a:moveTo>
                  <a:pt x="874715" y="0"/>
                </a:moveTo>
                <a:lnTo>
                  <a:pt x="862166" y="0"/>
                </a:lnTo>
                <a:lnTo>
                  <a:pt x="854998" y="4204"/>
                </a:lnTo>
                <a:lnTo>
                  <a:pt x="874715" y="15773"/>
                </a:lnTo>
                <a:lnTo>
                  <a:pt x="874715" y="0"/>
                </a:lnTo>
                <a:close/>
              </a:path>
              <a:path w="908685" h="65405">
                <a:moveTo>
                  <a:pt x="882075" y="0"/>
                </a:moveTo>
                <a:lnTo>
                  <a:pt x="874715" y="0"/>
                </a:lnTo>
                <a:lnTo>
                  <a:pt x="874715" y="15773"/>
                </a:lnTo>
                <a:lnTo>
                  <a:pt x="882075" y="15773"/>
                </a:lnTo>
                <a:lnTo>
                  <a:pt x="882075" y="0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7790" y="3162397"/>
            <a:ext cx="13398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1574" y="3162397"/>
            <a:ext cx="82105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E’</a:t>
            </a:r>
            <a:r>
              <a:rPr sz="1350" b="1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b="1" dirty="0">
                <a:solidFill>
                  <a:srgbClr val="C00000"/>
                </a:solidFill>
                <a:latin typeface="Tahoma"/>
                <a:cs typeface="Tahoma"/>
              </a:rPr>
              <a:t>=</a:t>
            </a:r>
            <a:r>
              <a:rPr sz="1350" b="1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b="1" spc="-20" dirty="0">
                <a:solidFill>
                  <a:srgbClr val="C00000"/>
                </a:solidFill>
                <a:latin typeface="Tahoma"/>
                <a:cs typeface="Tahoma"/>
              </a:rPr>
              <a:t>R(E)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80413" y="2675724"/>
            <a:ext cx="4043679" cy="827405"/>
          </a:xfrm>
          <a:custGeom>
            <a:avLst/>
            <a:gdLst/>
            <a:ahLst/>
            <a:cxnLst/>
            <a:rect l="l" t="t" r="r" b="b"/>
            <a:pathLst>
              <a:path w="4043679" h="827404">
                <a:moveTo>
                  <a:pt x="1509725" y="0"/>
                </a:moveTo>
                <a:lnTo>
                  <a:pt x="1489748" y="0"/>
                </a:lnTo>
                <a:lnTo>
                  <a:pt x="1489659" y="582422"/>
                </a:lnTo>
                <a:lnTo>
                  <a:pt x="1488694" y="593991"/>
                </a:lnTo>
                <a:lnTo>
                  <a:pt x="1482382" y="628700"/>
                </a:lnTo>
                <a:lnTo>
                  <a:pt x="1479232" y="640257"/>
                </a:lnTo>
                <a:lnTo>
                  <a:pt x="1475016" y="650760"/>
                </a:lnTo>
                <a:lnTo>
                  <a:pt x="1470812" y="662330"/>
                </a:lnTo>
                <a:lnTo>
                  <a:pt x="1442427" y="711758"/>
                </a:lnTo>
                <a:lnTo>
                  <a:pt x="1411947" y="745388"/>
                </a:lnTo>
                <a:lnTo>
                  <a:pt x="1402473" y="752754"/>
                </a:lnTo>
                <a:lnTo>
                  <a:pt x="1394066" y="760107"/>
                </a:lnTo>
                <a:lnTo>
                  <a:pt x="1354124" y="784275"/>
                </a:lnTo>
                <a:lnTo>
                  <a:pt x="1311008" y="800074"/>
                </a:lnTo>
                <a:lnTo>
                  <a:pt x="1287894" y="804265"/>
                </a:lnTo>
                <a:lnTo>
                  <a:pt x="1275270" y="806361"/>
                </a:lnTo>
                <a:lnTo>
                  <a:pt x="1263700" y="807415"/>
                </a:lnTo>
                <a:lnTo>
                  <a:pt x="244970" y="807415"/>
                </a:lnTo>
                <a:lnTo>
                  <a:pt x="197650" y="800074"/>
                </a:lnTo>
                <a:lnTo>
                  <a:pt x="154546" y="784275"/>
                </a:lnTo>
                <a:lnTo>
                  <a:pt x="114604" y="760107"/>
                </a:lnTo>
                <a:lnTo>
                  <a:pt x="89369" y="736981"/>
                </a:lnTo>
                <a:lnTo>
                  <a:pt x="80962" y="729615"/>
                </a:lnTo>
                <a:lnTo>
                  <a:pt x="73596" y="720166"/>
                </a:lnTo>
                <a:lnTo>
                  <a:pt x="66230" y="711758"/>
                </a:lnTo>
                <a:lnTo>
                  <a:pt x="53619" y="692823"/>
                </a:lnTo>
                <a:lnTo>
                  <a:pt x="37858" y="661276"/>
                </a:lnTo>
                <a:lnTo>
                  <a:pt x="33655" y="650760"/>
                </a:lnTo>
                <a:lnTo>
                  <a:pt x="30492" y="639216"/>
                </a:lnTo>
                <a:lnTo>
                  <a:pt x="26289" y="628700"/>
                </a:lnTo>
                <a:lnTo>
                  <a:pt x="22085" y="605561"/>
                </a:lnTo>
                <a:lnTo>
                  <a:pt x="21031" y="592937"/>
                </a:lnTo>
                <a:lnTo>
                  <a:pt x="19977" y="581380"/>
                </a:lnTo>
                <a:lnTo>
                  <a:pt x="18935" y="568769"/>
                </a:lnTo>
                <a:lnTo>
                  <a:pt x="18935" y="0"/>
                </a:lnTo>
                <a:lnTo>
                  <a:pt x="0" y="0"/>
                </a:lnTo>
                <a:lnTo>
                  <a:pt x="0" y="582422"/>
                </a:lnTo>
                <a:lnTo>
                  <a:pt x="1054" y="596099"/>
                </a:lnTo>
                <a:lnTo>
                  <a:pt x="7366" y="633958"/>
                </a:lnTo>
                <a:lnTo>
                  <a:pt x="11569" y="645515"/>
                </a:lnTo>
                <a:lnTo>
                  <a:pt x="15773" y="658126"/>
                </a:lnTo>
                <a:lnTo>
                  <a:pt x="36804" y="703338"/>
                </a:lnTo>
                <a:lnTo>
                  <a:pt x="51523" y="723315"/>
                </a:lnTo>
                <a:lnTo>
                  <a:pt x="58877" y="733818"/>
                </a:lnTo>
                <a:lnTo>
                  <a:pt x="67284" y="742238"/>
                </a:lnTo>
                <a:lnTo>
                  <a:pt x="75704" y="751700"/>
                </a:lnTo>
                <a:lnTo>
                  <a:pt x="84112" y="760107"/>
                </a:lnTo>
                <a:lnTo>
                  <a:pt x="134569" y="795845"/>
                </a:lnTo>
                <a:lnTo>
                  <a:pt x="180835" y="815822"/>
                </a:lnTo>
                <a:lnTo>
                  <a:pt x="231305" y="826338"/>
                </a:lnTo>
                <a:lnTo>
                  <a:pt x="244970" y="827392"/>
                </a:lnTo>
                <a:lnTo>
                  <a:pt x="1264754" y="827392"/>
                </a:lnTo>
                <a:lnTo>
                  <a:pt x="1303642" y="822134"/>
                </a:lnTo>
                <a:lnTo>
                  <a:pt x="1340446" y="811618"/>
                </a:lnTo>
                <a:lnTo>
                  <a:pt x="1352016" y="806361"/>
                </a:lnTo>
                <a:lnTo>
                  <a:pt x="1363586" y="802157"/>
                </a:lnTo>
                <a:lnTo>
                  <a:pt x="1375143" y="795845"/>
                </a:lnTo>
                <a:lnTo>
                  <a:pt x="1396174" y="783247"/>
                </a:lnTo>
                <a:lnTo>
                  <a:pt x="1405636" y="775881"/>
                </a:lnTo>
                <a:lnTo>
                  <a:pt x="1416151" y="768527"/>
                </a:lnTo>
                <a:lnTo>
                  <a:pt x="1450835" y="732764"/>
                </a:lnTo>
                <a:lnTo>
                  <a:pt x="1478178" y="691769"/>
                </a:lnTo>
                <a:lnTo>
                  <a:pt x="1493951" y="657072"/>
                </a:lnTo>
                <a:lnTo>
                  <a:pt x="1498155" y="645515"/>
                </a:lnTo>
                <a:lnTo>
                  <a:pt x="1504467" y="620280"/>
                </a:lnTo>
                <a:lnTo>
                  <a:pt x="1508658" y="595045"/>
                </a:lnTo>
                <a:lnTo>
                  <a:pt x="1509725" y="582422"/>
                </a:lnTo>
                <a:lnTo>
                  <a:pt x="1509725" y="0"/>
                </a:lnTo>
                <a:close/>
              </a:path>
              <a:path w="4043679" h="827404">
                <a:moveTo>
                  <a:pt x="4043413" y="0"/>
                </a:moveTo>
                <a:lnTo>
                  <a:pt x="4023449" y="0"/>
                </a:lnTo>
                <a:lnTo>
                  <a:pt x="4023360" y="582422"/>
                </a:lnTo>
                <a:lnTo>
                  <a:pt x="4022382" y="593991"/>
                </a:lnTo>
                <a:lnTo>
                  <a:pt x="4020299" y="605561"/>
                </a:lnTo>
                <a:lnTo>
                  <a:pt x="4016083" y="628700"/>
                </a:lnTo>
                <a:lnTo>
                  <a:pt x="4012933" y="640257"/>
                </a:lnTo>
                <a:lnTo>
                  <a:pt x="4008729" y="650760"/>
                </a:lnTo>
                <a:lnTo>
                  <a:pt x="4004526" y="662330"/>
                </a:lnTo>
                <a:lnTo>
                  <a:pt x="3976128" y="711758"/>
                </a:lnTo>
                <a:lnTo>
                  <a:pt x="3927779" y="760107"/>
                </a:lnTo>
                <a:lnTo>
                  <a:pt x="3907802" y="772731"/>
                </a:lnTo>
                <a:lnTo>
                  <a:pt x="3898328" y="779018"/>
                </a:lnTo>
                <a:lnTo>
                  <a:pt x="3855237" y="796899"/>
                </a:lnTo>
                <a:lnTo>
                  <a:pt x="3820528" y="804265"/>
                </a:lnTo>
                <a:lnTo>
                  <a:pt x="3808971" y="806361"/>
                </a:lnTo>
                <a:lnTo>
                  <a:pt x="3796360" y="807415"/>
                </a:lnTo>
                <a:lnTo>
                  <a:pt x="2778671" y="807415"/>
                </a:lnTo>
                <a:lnTo>
                  <a:pt x="2731363" y="800074"/>
                </a:lnTo>
                <a:lnTo>
                  <a:pt x="2709278" y="792695"/>
                </a:lnTo>
                <a:lnTo>
                  <a:pt x="2697708" y="788504"/>
                </a:lnTo>
                <a:lnTo>
                  <a:pt x="2648305" y="760107"/>
                </a:lnTo>
                <a:lnTo>
                  <a:pt x="2614663" y="729615"/>
                </a:lnTo>
                <a:lnTo>
                  <a:pt x="2607310" y="720166"/>
                </a:lnTo>
                <a:lnTo>
                  <a:pt x="2599944" y="711758"/>
                </a:lnTo>
                <a:lnTo>
                  <a:pt x="2575763" y="671791"/>
                </a:lnTo>
                <a:lnTo>
                  <a:pt x="2560002" y="628700"/>
                </a:lnTo>
                <a:lnTo>
                  <a:pt x="2555786" y="604507"/>
                </a:lnTo>
                <a:lnTo>
                  <a:pt x="2553690" y="592937"/>
                </a:lnTo>
                <a:lnTo>
                  <a:pt x="2552725" y="582422"/>
                </a:lnTo>
                <a:lnTo>
                  <a:pt x="2552623" y="0"/>
                </a:lnTo>
                <a:lnTo>
                  <a:pt x="2532659" y="0"/>
                </a:lnTo>
                <a:lnTo>
                  <a:pt x="2532659" y="568769"/>
                </a:lnTo>
                <a:lnTo>
                  <a:pt x="2534767" y="596099"/>
                </a:lnTo>
                <a:lnTo>
                  <a:pt x="2541079" y="633958"/>
                </a:lnTo>
                <a:lnTo>
                  <a:pt x="2558935" y="681253"/>
                </a:lnTo>
                <a:lnTo>
                  <a:pt x="2584170" y="723315"/>
                </a:lnTo>
                <a:lnTo>
                  <a:pt x="2627274" y="768527"/>
                </a:lnTo>
                <a:lnTo>
                  <a:pt x="2668282" y="795845"/>
                </a:lnTo>
                <a:lnTo>
                  <a:pt x="2714536" y="815822"/>
                </a:lnTo>
                <a:lnTo>
                  <a:pt x="2765006" y="826338"/>
                </a:lnTo>
                <a:lnTo>
                  <a:pt x="2778671" y="827392"/>
                </a:lnTo>
                <a:lnTo>
                  <a:pt x="3798468" y="827392"/>
                </a:lnTo>
                <a:lnTo>
                  <a:pt x="3837355" y="822134"/>
                </a:lnTo>
                <a:lnTo>
                  <a:pt x="3874147" y="811618"/>
                </a:lnTo>
                <a:lnTo>
                  <a:pt x="3885717" y="806361"/>
                </a:lnTo>
                <a:lnTo>
                  <a:pt x="3897287" y="802157"/>
                </a:lnTo>
                <a:lnTo>
                  <a:pt x="3907802" y="795845"/>
                </a:lnTo>
                <a:lnTo>
                  <a:pt x="3919359" y="789559"/>
                </a:lnTo>
                <a:lnTo>
                  <a:pt x="3929875" y="783247"/>
                </a:lnTo>
                <a:lnTo>
                  <a:pt x="3967721" y="751700"/>
                </a:lnTo>
                <a:lnTo>
                  <a:pt x="3999268" y="712800"/>
                </a:lnTo>
                <a:lnTo>
                  <a:pt x="4017124" y="680212"/>
                </a:lnTo>
                <a:lnTo>
                  <a:pt x="4022382" y="669696"/>
                </a:lnTo>
                <a:lnTo>
                  <a:pt x="4038155" y="620280"/>
                </a:lnTo>
                <a:lnTo>
                  <a:pt x="4042448" y="581380"/>
                </a:lnTo>
                <a:lnTo>
                  <a:pt x="4043413" y="568769"/>
                </a:lnTo>
                <a:lnTo>
                  <a:pt x="4043413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58009" y="3559805"/>
            <a:ext cx="10617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Estado</a:t>
            </a:r>
            <a:r>
              <a:rPr sz="1350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C00000"/>
                </a:solidFill>
                <a:latin typeface="Tahoma"/>
                <a:cs typeface="Tahoma"/>
              </a:rPr>
              <a:t>actual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2449" y="3559805"/>
            <a:ext cx="13703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Estado</a:t>
            </a:r>
            <a:r>
              <a:rPr sz="1350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C00000"/>
                </a:solidFill>
                <a:latin typeface="Tahoma"/>
                <a:cs typeface="Tahoma"/>
              </a:rPr>
              <a:t>resultante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36" name="object 36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145218" y="5877068"/>
            <a:ext cx="5047615" cy="3792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Estrategias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irrevocables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Búsqueda</a:t>
            </a:r>
            <a:r>
              <a:rPr sz="1650" b="1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sin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información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vg.</a:t>
            </a:r>
            <a:r>
              <a:rPr sz="1650" spc="3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CLIPS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(estrategias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greedy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FIFO,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LIFO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LEX)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Búsqueda</a:t>
            </a:r>
            <a:r>
              <a:rPr sz="1650" b="1" spc="-3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con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información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50">
              <a:latin typeface="Tahoma"/>
              <a:cs typeface="Tahoma"/>
            </a:endParaRPr>
          </a:p>
          <a:p>
            <a:pPr marL="643255" marR="5080" indent="-394335">
              <a:lnSpc>
                <a:spcPct val="120400"/>
              </a:lnSpc>
            </a:pPr>
            <a:r>
              <a:rPr sz="1650" dirty="0">
                <a:latin typeface="Tahoma"/>
                <a:cs typeface="Tahoma"/>
              </a:rPr>
              <a:t>vg.</a:t>
            </a:r>
            <a:r>
              <a:rPr sz="1650" spc="3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CLIPS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(conocimiento: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prioridades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reglas) </a:t>
            </a:r>
            <a:r>
              <a:rPr sz="1650" dirty="0">
                <a:latin typeface="Tahoma"/>
                <a:cs typeface="Tahoma"/>
              </a:rPr>
              <a:t>Ascensión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colinas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(función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heurística)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Estrategias</a:t>
            </a:r>
            <a:r>
              <a:rPr spc="6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spc="-10" dirty="0"/>
              <a:t>control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18" y="1326780"/>
            <a:ext cx="5527040" cy="320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4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tentativas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10" dirty="0">
                <a:latin typeface="Tahoma"/>
                <a:cs typeface="Tahoma"/>
              </a:rPr>
              <a:t> control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guardan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todos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nodos </a:t>
            </a:r>
            <a:r>
              <a:rPr sz="1650" dirty="0">
                <a:latin typeface="Tahoma"/>
                <a:cs typeface="Tahoma"/>
              </a:rPr>
              <a:t>generados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hasta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momento,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forma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proseguir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cualquiera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ellos: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650">
              <a:latin typeface="Tahoma"/>
              <a:cs typeface="Tahoma"/>
            </a:endParaRPr>
          </a:p>
          <a:p>
            <a:pPr marL="643255" indent="-315595">
              <a:lnSpc>
                <a:spcPct val="100000"/>
              </a:lnSpc>
              <a:buClr>
                <a:srgbClr val="8EB3C8"/>
              </a:buClr>
              <a:buSzPct val="75757"/>
              <a:buAutoNum type="arabicPeriod"/>
              <a:tabLst>
                <a:tab pos="643255" algn="l"/>
              </a:tabLst>
            </a:pPr>
            <a:r>
              <a:rPr sz="1650" dirty="0">
                <a:latin typeface="Tahoma"/>
                <a:cs typeface="Tahoma"/>
              </a:rPr>
              <a:t>Seleccionar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grafo.</a:t>
            </a:r>
            <a:endParaRPr sz="1650">
              <a:latin typeface="Tahoma"/>
              <a:cs typeface="Tahoma"/>
            </a:endParaRPr>
          </a:p>
          <a:p>
            <a:pPr marL="643255" indent="-31559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AutoNum type="arabicPeriod"/>
              <a:tabLst>
                <a:tab pos="643255" algn="l"/>
              </a:tabLst>
            </a:pPr>
            <a:r>
              <a:rPr sz="1650" dirty="0">
                <a:latin typeface="Tahoma"/>
                <a:cs typeface="Tahoma"/>
              </a:rPr>
              <a:t>Seleccionar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aplicable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sobre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E.</a:t>
            </a:r>
            <a:endParaRPr sz="1650">
              <a:latin typeface="Tahoma"/>
              <a:cs typeface="Tahoma"/>
            </a:endParaRPr>
          </a:p>
          <a:p>
            <a:pPr marL="643255" indent="-31559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AutoNum type="arabicPeriod"/>
              <a:tabLst>
                <a:tab pos="643255" algn="l"/>
              </a:tabLst>
            </a:pP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obtener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nuevo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R(E).</a:t>
            </a:r>
            <a:endParaRPr sz="1650">
              <a:latin typeface="Tahoma"/>
              <a:cs typeface="Tahoma"/>
            </a:endParaRPr>
          </a:p>
          <a:p>
            <a:pPr marL="643255" indent="-315595">
              <a:lnSpc>
                <a:spcPct val="100000"/>
              </a:lnSpc>
              <a:spcBef>
                <a:spcPts val="385"/>
              </a:spcBef>
              <a:buClr>
                <a:srgbClr val="8EB3C8"/>
              </a:buClr>
              <a:buSzPct val="75757"/>
              <a:buAutoNum type="arabicPeriod"/>
              <a:tabLst>
                <a:tab pos="643255" algn="l"/>
              </a:tabLst>
            </a:pPr>
            <a:r>
              <a:rPr sz="1650" dirty="0">
                <a:latin typeface="Tahoma"/>
                <a:cs typeface="Tahoma"/>
              </a:rPr>
              <a:t>Añadir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arco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Symbol"/>
                <a:cs typeface="Symbol"/>
              </a:rPr>
              <a:t></a:t>
            </a:r>
            <a:r>
              <a:rPr sz="1650" spc="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ahoma"/>
                <a:cs typeface="Tahoma"/>
              </a:rPr>
              <a:t>R(E) al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grafo</a:t>
            </a:r>
            <a:endParaRPr sz="1650">
              <a:latin typeface="Tahoma"/>
              <a:cs typeface="Tahoma"/>
            </a:endParaRPr>
          </a:p>
          <a:p>
            <a:pPr marL="643255" indent="-315595">
              <a:lnSpc>
                <a:spcPct val="100000"/>
              </a:lnSpc>
              <a:spcBef>
                <a:spcPts val="420"/>
              </a:spcBef>
              <a:buClr>
                <a:srgbClr val="8EB3C8"/>
              </a:buClr>
              <a:buSzPct val="75757"/>
              <a:buAutoNum type="arabicPeriod"/>
              <a:tabLst>
                <a:tab pos="643255" algn="l"/>
              </a:tabLst>
            </a:pPr>
            <a:r>
              <a:rPr sz="1650" dirty="0">
                <a:latin typeface="Tahoma"/>
                <a:cs typeface="Tahoma"/>
              </a:rPr>
              <a:t>Repetir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</a:t>
            </a:r>
            <a:r>
              <a:rPr sz="1650" spc="-10" dirty="0">
                <a:latin typeface="Tahoma"/>
                <a:cs typeface="Tahoma"/>
              </a:rPr>
              <a:t>proceso.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9" name="object 9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5218" y="5877068"/>
            <a:ext cx="4998085" cy="283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Estrategias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tentativas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sin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información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Al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disponer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información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guíe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seguimos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criterios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generales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50">
              <a:latin typeface="Tahoma"/>
              <a:cs typeface="Tahoma"/>
            </a:endParaRPr>
          </a:p>
          <a:p>
            <a:pPr marL="643255" marR="916305" indent="-394335">
              <a:lnSpc>
                <a:spcPct val="120400"/>
              </a:lnSpc>
            </a:pPr>
            <a:r>
              <a:rPr sz="1650" dirty="0">
                <a:latin typeface="Tahoma"/>
                <a:cs typeface="Tahoma"/>
              </a:rPr>
              <a:t>vg.</a:t>
            </a:r>
            <a:r>
              <a:rPr sz="1650" spc="30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Exploración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profundidad </a:t>
            </a:r>
            <a:r>
              <a:rPr sz="1650" dirty="0">
                <a:latin typeface="Tahoma"/>
                <a:cs typeface="Tahoma"/>
              </a:rPr>
              <a:t>Exploración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anchura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284" y="9038420"/>
            <a:ext cx="4603115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Podemos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definir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criterios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parada</a:t>
            </a: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latin typeface="Tahoma"/>
                <a:cs typeface="Tahoma"/>
              </a:rPr>
              <a:t>(p.ej.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detener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cuando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haya </a:t>
            </a:r>
            <a:r>
              <a:rPr sz="1650" dirty="0">
                <a:latin typeface="Tahoma"/>
                <a:cs typeface="Tahoma"/>
              </a:rPr>
              <a:t>llegado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nivel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profundidad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determinado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haya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consumido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tiempo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disponible).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Introducción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18" y="1326780"/>
            <a:ext cx="4863465" cy="300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NP-difíciles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algn="just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Definición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informal:</a:t>
            </a:r>
            <a:endParaRPr sz="1650">
              <a:latin typeface="Tahoma"/>
              <a:cs typeface="Tahoma"/>
            </a:endParaRPr>
          </a:p>
          <a:p>
            <a:pPr marL="248920" marR="5080" algn="just">
              <a:lnSpc>
                <a:spcPct val="100000"/>
              </a:lnSpc>
              <a:spcBef>
                <a:spcPts val="1200"/>
              </a:spcBef>
            </a:pP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resolverlos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forma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exacta,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requieren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</a:t>
            </a:r>
            <a:r>
              <a:rPr sz="1650" dirty="0">
                <a:latin typeface="Tahoma"/>
                <a:cs typeface="Tahoma"/>
              </a:rPr>
              <a:t>espacio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tamaño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exponencial.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650">
              <a:latin typeface="Tahoma"/>
              <a:cs typeface="Tahoma"/>
            </a:endParaRPr>
          </a:p>
          <a:p>
            <a:pPr marL="524510" indent="-196850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Nadie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sabe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evitar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esa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524510" indent="-196850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espera 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nadie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consiga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nunca…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896" y="462900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9" name="object 9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5218" y="5877068"/>
            <a:ext cx="5222875" cy="3792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NP-difíciles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126364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Todos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ocupa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 I.A.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son 	</a:t>
            </a:r>
            <a:r>
              <a:rPr sz="1650" spc="-10" dirty="0">
                <a:latin typeface="Tahoma"/>
                <a:cs typeface="Tahoma"/>
              </a:rPr>
              <a:t>NP-</a:t>
            </a:r>
            <a:r>
              <a:rPr sz="1650" dirty="0">
                <a:latin typeface="Tahoma"/>
                <a:cs typeface="Tahoma"/>
              </a:rPr>
              <a:t>difíciles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(si existe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algoritmo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rápido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	</a:t>
            </a:r>
            <a:r>
              <a:rPr sz="1650" dirty="0">
                <a:latin typeface="Tahoma"/>
                <a:cs typeface="Tahoma"/>
              </a:rPr>
              <a:t>problema,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difícilmente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consideraremos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requiere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inteligencia).</a:t>
            </a:r>
            <a:endParaRPr sz="1650">
              <a:latin typeface="Tahoma"/>
              <a:cs typeface="Tahoma"/>
            </a:endParaRPr>
          </a:p>
          <a:p>
            <a:pPr marL="247650" marR="154305" indent="-235585">
              <a:lnSpc>
                <a:spcPct val="100000"/>
              </a:lnSpc>
              <a:spcBef>
                <a:spcPts val="42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Si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0" dirty="0">
                <a:latin typeface="Tahoma"/>
                <a:cs typeface="Tahoma"/>
              </a:rPr>
              <a:t> NP-</a:t>
            </a:r>
            <a:r>
              <a:rPr sz="1650" dirty="0">
                <a:latin typeface="Tahoma"/>
                <a:cs typeface="Tahoma"/>
              </a:rPr>
              <a:t>difícil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 tenemos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0" dirty="0">
                <a:latin typeface="Tahoma"/>
                <a:cs typeface="Tahoma"/>
              </a:rPr>
              <a:t> algoritmo 	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encuentra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forma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rápida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casi 	</a:t>
            </a:r>
            <a:r>
              <a:rPr sz="1650" dirty="0">
                <a:latin typeface="Tahoma"/>
                <a:cs typeface="Tahoma"/>
              </a:rPr>
              <a:t>siempre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correcta,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podemos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considerar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el 	</a:t>
            </a:r>
            <a:r>
              <a:rPr sz="1650" dirty="0">
                <a:latin typeface="Tahoma"/>
                <a:cs typeface="Tahoma"/>
              </a:rPr>
              <a:t>algoritmo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“inteligente”.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2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I.A.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implica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 búsqueda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está sujeta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errores.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5896" y="99688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Estrategias</a:t>
            </a:r>
            <a:r>
              <a:rPr spc="60" dirty="0"/>
              <a:t> </a:t>
            </a:r>
            <a:r>
              <a:rPr dirty="0"/>
              <a:t>de</a:t>
            </a:r>
            <a:r>
              <a:rPr spc="9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276318"/>
            <a:ext cx="4099560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650" b="1" dirty="0">
                <a:latin typeface="Tahoma"/>
                <a:cs typeface="Tahoma"/>
              </a:rPr>
              <a:t>Estrategias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tentativas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con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información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Exploración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primero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el</a:t>
            </a:r>
            <a:r>
              <a:rPr sz="1650" b="1" spc="-3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mejor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81759" y="2235122"/>
            <a:ext cx="5009515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explora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exhaustivamente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utilizando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una </a:t>
            </a:r>
            <a:r>
              <a:rPr sz="1650" dirty="0">
                <a:latin typeface="Tahoma"/>
                <a:cs typeface="Tahoma"/>
              </a:rPr>
              <a:t>función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heurística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determinar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orden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se </a:t>
            </a:r>
            <a:r>
              <a:rPr sz="1650" dirty="0">
                <a:latin typeface="Tahoma"/>
                <a:cs typeface="Tahoma"/>
              </a:rPr>
              <a:t>exploran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nodos:</a:t>
            </a:r>
            <a:endParaRPr sz="1650">
              <a:latin typeface="Tahoma"/>
              <a:cs typeface="Tahoma"/>
            </a:endParaRPr>
          </a:p>
          <a:p>
            <a:pPr marL="406400" indent="-314960">
              <a:lnSpc>
                <a:spcPct val="100000"/>
              </a:lnSpc>
              <a:spcBef>
                <a:spcPts val="1210"/>
              </a:spcBef>
              <a:buClr>
                <a:srgbClr val="8EB3C8"/>
              </a:buClr>
              <a:buSzPct val="75757"/>
              <a:buAutoNum type="arabicPeriod"/>
              <a:tabLst>
                <a:tab pos="406400" algn="l"/>
              </a:tabLst>
            </a:pPr>
            <a:r>
              <a:rPr sz="1650" dirty="0">
                <a:latin typeface="Tahoma"/>
                <a:cs typeface="Tahoma"/>
              </a:rPr>
              <a:t>Seleccionar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nodo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grafo</a:t>
            </a:r>
            <a:endParaRPr sz="165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10"/>
              </a:spcBef>
            </a:pPr>
            <a:r>
              <a:rPr sz="1650" dirty="0">
                <a:latin typeface="Tahoma"/>
                <a:cs typeface="Tahoma"/>
              </a:rPr>
              <a:t>que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tenga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mayor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valor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función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heurística.</a:t>
            </a:r>
            <a:endParaRPr sz="1650">
              <a:latin typeface="Tahoma"/>
              <a:cs typeface="Tahoma"/>
            </a:endParaRPr>
          </a:p>
          <a:p>
            <a:pPr marL="406400" indent="-31496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757"/>
              <a:buAutoNum type="arabicPeriod" startAt="2"/>
              <a:tabLst>
                <a:tab pos="406400" algn="l"/>
              </a:tabLst>
            </a:pPr>
            <a:r>
              <a:rPr sz="1650" dirty="0">
                <a:latin typeface="Tahoma"/>
                <a:cs typeface="Tahoma"/>
              </a:rPr>
              <a:t>Seleccionar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aplicable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sobre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E.</a:t>
            </a:r>
            <a:endParaRPr sz="1650">
              <a:latin typeface="Tahoma"/>
              <a:cs typeface="Tahoma"/>
            </a:endParaRPr>
          </a:p>
          <a:p>
            <a:pPr marL="406400" indent="-314960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AutoNum type="arabicPeriod" startAt="2"/>
              <a:tabLst>
                <a:tab pos="406400" algn="l"/>
              </a:tabLst>
            </a:pP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obtener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nuevo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R(E).</a:t>
            </a:r>
            <a:endParaRPr sz="1650">
              <a:latin typeface="Tahoma"/>
              <a:cs typeface="Tahoma"/>
            </a:endParaRPr>
          </a:p>
          <a:p>
            <a:pPr marL="406400" indent="-314960">
              <a:lnSpc>
                <a:spcPct val="100000"/>
              </a:lnSpc>
              <a:spcBef>
                <a:spcPts val="390"/>
              </a:spcBef>
              <a:buClr>
                <a:srgbClr val="8EB3C8"/>
              </a:buClr>
              <a:buSzPct val="75757"/>
              <a:buAutoNum type="arabicPeriod" startAt="2"/>
              <a:tabLst>
                <a:tab pos="406400" algn="l"/>
              </a:tabLst>
            </a:pPr>
            <a:r>
              <a:rPr sz="1650" dirty="0">
                <a:latin typeface="Tahoma"/>
                <a:cs typeface="Tahoma"/>
              </a:rPr>
              <a:t>Añadir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arco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Symbol"/>
                <a:cs typeface="Symbol"/>
              </a:rPr>
              <a:t></a:t>
            </a:r>
            <a:r>
              <a:rPr sz="1650" spc="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ahoma"/>
                <a:cs typeface="Tahoma"/>
              </a:rPr>
              <a:t>R(E) al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grafo</a:t>
            </a:r>
            <a:endParaRPr sz="1650">
              <a:latin typeface="Tahoma"/>
              <a:cs typeface="Tahoma"/>
            </a:endParaRPr>
          </a:p>
          <a:p>
            <a:pPr marL="406400" indent="-314960">
              <a:lnSpc>
                <a:spcPct val="100000"/>
              </a:lnSpc>
              <a:spcBef>
                <a:spcPts val="420"/>
              </a:spcBef>
              <a:buClr>
                <a:srgbClr val="8EB3C8"/>
              </a:buClr>
              <a:buSzPct val="75757"/>
              <a:buAutoNum type="arabicPeriod" startAt="2"/>
              <a:tabLst>
                <a:tab pos="406400" algn="l"/>
              </a:tabLst>
            </a:pPr>
            <a:r>
              <a:rPr sz="1650" dirty="0">
                <a:latin typeface="Tahoma"/>
                <a:cs typeface="Tahoma"/>
              </a:rPr>
              <a:t>Repetir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</a:t>
            </a:r>
            <a:r>
              <a:rPr sz="1650" spc="-10" dirty="0">
                <a:latin typeface="Tahoma"/>
                <a:cs typeface="Tahoma"/>
              </a:rPr>
              <a:t>proceso.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45218" y="5877068"/>
            <a:ext cx="481457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8906" y="6969400"/>
            <a:ext cx="475488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270" marR="5080" indent="-243204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¿Cuáles</a:t>
            </a:r>
            <a:r>
              <a:rPr sz="1650" spc="-3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son</a:t>
            </a:r>
            <a:r>
              <a:rPr sz="1650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las</a:t>
            </a:r>
            <a:r>
              <a:rPr sz="1650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características</a:t>
            </a:r>
            <a:r>
              <a:rPr sz="1650" spc="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un</a:t>
            </a:r>
            <a:r>
              <a:rPr sz="1650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problema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que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obligan</a:t>
            </a:r>
            <a:r>
              <a:rPr sz="1650" spc="-4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a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utilizar</a:t>
            </a:r>
            <a:r>
              <a:rPr sz="1650" spc="-3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una</a:t>
            </a:r>
            <a:r>
              <a:rPr sz="1650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determinada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estrategia?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45284" y="8130066"/>
            <a:ext cx="431990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“ignorables”.</a:t>
            </a:r>
            <a:endParaRPr sz="16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12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“ignorables”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monótonos.</a:t>
            </a:r>
            <a:endParaRPr sz="1650">
              <a:latin typeface="Tahoma"/>
              <a:cs typeface="Tahoma"/>
            </a:endParaRPr>
          </a:p>
          <a:p>
            <a:pPr marL="524510" lvl="1" indent="-196850">
              <a:lnSpc>
                <a:spcPct val="100000"/>
              </a:lnSpc>
              <a:spcBef>
                <a:spcPts val="119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524510" algn="l"/>
              </a:tabLst>
            </a:pP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“ignorables”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reversibles.</a:t>
            </a:r>
            <a:endParaRPr sz="16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“no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ignorables”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irrecuperables.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8404" y="1777883"/>
            <a:ext cx="5374640" cy="897890"/>
            <a:chOff x="1188404" y="1777883"/>
            <a:chExt cx="5374640" cy="897890"/>
          </a:xfrm>
        </p:grpSpPr>
        <p:sp>
          <p:nvSpPr>
            <p:cNvPr id="3" name="object 3"/>
            <p:cNvSpPr/>
            <p:nvPr/>
          </p:nvSpPr>
          <p:spPr>
            <a:xfrm>
              <a:off x="1193660" y="1782089"/>
              <a:ext cx="5364480" cy="894080"/>
            </a:xfrm>
            <a:custGeom>
              <a:avLst/>
              <a:gdLst/>
              <a:ahLst/>
              <a:cxnLst/>
              <a:rect l="l" t="t" r="r" b="b"/>
              <a:pathLst>
                <a:path w="5364480" h="894080">
                  <a:moveTo>
                    <a:pt x="5098950" y="0"/>
                  </a:moveTo>
                  <a:lnTo>
                    <a:pt x="264938" y="0"/>
                  </a:lnTo>
                  <a:lnTo>
                    <a:pt x="217086" y="4274"/>
                  </a:lnTo>
                  <a:lnTo>
                    <a:pt x="172142" y="16595"/>
                  </a:lnTo>
                  <a:lnTo>
                    <a:pt x="130832" y="36211"/>
                  </a:lnTo>
                  <a:lnTo>
                    <a:pt x="93884" y="62368"/>
                  </a:lnTo>
                  <a:lnTo>
                    <a:pt x="62023" y="94314"/>
                  </a:lnTo>
                  <a:lnTo>
                    <a:pt x="35978" y="131296"/>
                  </a:lnTo>
                  <a:lnTo>
                    <a:pt x="16475" y="172561"/>
                  </a:lnTo>
                  <a:lnTo>
                    <a:pt x="4239" y="217358"/>
                  </a:lnTo>
                  <a:lnTo>
                    <a:pt x="0" y="264932"/>
                  </a:lnTo>
                  <a:lnTo>
                    <a:pt x="0" y="893627"/>
                  </a:lnTo>
                  <a:lnTo>
                    <a:pt x="5363882" y="893627"/>
                  </a:lnTo>
                  <a:lnTo>
                    <a:pt x="5363882" y="264932"/>
                  </a:lnTo>
                  <a:lnTo>
                    <a:pt x="5359642" y="217358"/>
                  </a:lnTo>
                  <a:lnTo>
                    <a:pt x="5347407" y="172561"/>
                  </a:lnTo>
                  <a:lnTo>
                    <a:pt x="5327904" y="131296"/>
                  </a:lnTo>
                  <a:lnTo>
                    <a:pt x="5301860" y="94314"/>
                  </a:lnTo>
                  <a:lnTo>
                    <a:pt x="5270000" y="62368"/>
                  </a:lnTo>
                  <a:lnTo>
                    <a:pt x="5233053" y="36211"/>
                  </a:lnTo>
                  <a:lnTo>
                    <a:pt x="5191744" y="16595"/>
                  </a:lnTo>
                  <a:lnTo>
                    <a:pt x="5146801" y="4274"/>
                  </a:lnTo>
                  <a:lnTo>
                    <a:pt x="5098950" y="0"/>
                  </a:lnTo>
                  <a:close/>
                </a:path>
              </a:pathLst>
            </a:custGeom>
            <a:solidFill>
              <a:srgbClr val="C6D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8404" y="1777883"/>
              <a:ext cx="5374640" cy="897890"/>
            </a:xfrm>
            <a:custGeom>
              <a:avLst/>
              <a:gdLst/>
              <a:ahLst/>
              <a:cxnLst/>
              <a:rect l="l" t="t" r="r" b="b"/>
              <a:pathLst>
                <a:path w="5374640" h="897889">
                  <a:moveTo>
                    <a:pt x="5118928" y="0"/>
                  </a:moveTo>
                  <a:lnTo>
                    <a:pt x="255472" y="0"/>
                  </a:lnTo>
                  <a:lnTo>
                    <a:pt x="241803" y="1051"/>
                  </a:lnTo>
                  <a:lnTo>
                    <a:pt x="201852" y="8412"/>
                  </a:lnTo>
                  <a:lnTo>
                    <a:pt x="165056" y="21015"/>
                  </a:lnTo>
                  <a:lnTo>
                    <a:pt x="152441" y="26273"/>
                  </a:lnTo>
                  <a:lnTo>
                    <a:pt x="118800" y="46253"/>
                  </a:lnTo>
                  <a:lnTo>
                    <a:pt x="88308" y="69387"/>
                  </a:lnTo>
                  <a:lnTo>
                    <a:pt x="62025" y="97764"/>
                  </a:lnTo>
                  <a:lnTo>
                    <a:pt x="38897" y="129311"/>
                  </a:lnTo>
                  <a:lnTo>
                    <a:pt x="27335" y="152445"/>
                  </a:lnTo>
                  <a:lnTo>
                    <a:pt x="21026" y="163997"/>
                  </a:lnTo>
                  <a:lnTo>
                    <a:pt x="8412" y="201853"/>
                  </a:lnTo>
                  <a:lnTo>
                    <a:pt x="6310" y="214472"/>
                  </a:lnTo>
                  <a:lnTo>
                    <a:pt x="3154" y="228142"/>
                  </a:lnTo>
                  <a:lnTo>
                    <a:pt x="0" y="269138"/>
                  </a:lnTo>
                  <a:lnTo>
                    <a:pt x="0" y="897834"/>
                  </a:lnTo>
                  <a:lnTo>
                    <a:pt x="9459" y="897834"/>
                  </a:lnTo>
                  <a:lnTo>
                    <a:pt x="9459" y="255468"/>
                  </a:lnTo>
                  <a:lnTo>
                    <a:pt x="10512" y="242849"/>
                  </a:lnTo>
                  <a:lnTo>
                    <a:pt x="12614" y="229194"/>
                  </a:lnTo>
                  <a:lnTo>
                    <a:pt x="14715" y="216575"/>
                  </a:lnTo>
                  <a:lnTo>
                    <a:pt x="21026" y="191338"/>
                  </a:lnTo>
                  <a:lnTo>
                    <a:pt x="25229" y="179771"/>
                  </a:lnTo>
                  <a:lnTo>
                    <a:pt x="29437" y="167152"/>
                  </a:lnTo>
                  <a:lnTo>
                    <a:pt x="34695" y="156636"/>
                  </a:lnTo>
                  <a:lnTo>
                    <a:pt x="47309" y="133517"/>
                  </a:lnTo>
                  <a:lnTo>
                    <a:pt x="53620" y="123002"/>
                  </a:lnTo>
                  <a:lnTo>
                    <a:pt x="60978" y="113537"/>
                  </a:lnTo>
                  <a:lnTo>
                    <a:pt x="68336" y="103022"/>
                  </a:lnTo>
                  <a:lnTo>
                    <a:pt x="76747" y="93558"/>
                  </a:lnTo>
                  <a:lnTo>
                    <a:pt x="94619" y="75697"/>
                  </a:lnTo>
                  <a:lnTo>
                    <a:pt x="104084" y="68336"/>
                  </a:lnTo>
                  <a:lnTo>
                    <a:pt x="113544" y="59923"/>
                  </a:lnTo>
                  <a:lnTo>
                    <a:pt x="179778" y="24170"/>
                  </a:lnTo>
                  <a:lnTo>
                    <a:pt x="217622" y="13655"/>
                  </a:lnTo>
                  <a:lnTo>
                    <a:pt x="256525" y="8412"/>
                  </a:lnTo>
                  <a:lnTo>
                    <a:pt x="5171491" y="8412"/>
                  </a:lnTo>
                  <a:lnTo>
                    <a:pt x="5158872" y="5257"/>
                  </a:lnTo>
                  <a:lnTo>
                    <a:pt x="5145202" y="3154"/>
                  </a:lnTo>
                  <a:lnTo>
                    <a:pt x="5132583" y="1051"/>
                  </a:lnTo>
                  <a:lnTo>
                    <a:pt x="5118928" y="0"/>
                  </a:lnTo>
                  <a:close/>
                </a:path>
                <a:path w="5374640" h="897889">
                  <a:moveTo>
                    <a:pt x="5171491" y="8412"/>
                  </a:moveTo>
                  <a:lnTo>
                    <a:pt x="5104206" y="8412"/>
                  </a:lnTo>
                  <a:lnTo>
                    <a:pt x="5117876" y="9464"/>
                  </a:lnTo>
                  <a:lnTo>
                    <a:pt x="5131547" y="9464"/>
                  </a:lnTo>
                  <a:lnTo>
                    <a:pt x="5144150" y="11567"/>
                  </a:lnTo>
                  <a:lnTo>
                    <a:pt x="5182006" y="19979"/>
                  </a:lnTo>
                  <a:lnTo>
                    <a:pt x="5229311" y="39944"/>
                  </a:lnTo>
                  <a:lnTo>
                    <a:pt x="5250342" y="53614"/>
                  </a:lnTo>
                  <a:lnTo>
                    <a:pt x="5260858" y="59923"/>
                  </a:lnTo>
                  <a:lnTo>
                    <a:pt x="5297647" y="93558"/>
                  </a:lnTo>
                  <a:lnTo>
                    <a:pt x="5320782" y="124053"/>
                  </a:lnTo>
                  <a:lnTo>
                    <a:pt x="5344952" y="168203"/>
                  </a:lnTo>
                  <a:lnTo>
                    <a:pt x="5361777" y="229194"/>
                  </a:lnTo>
                  <a:lnTo>
                    <a:pt x="5364932" y="255468"/>
                  </a:lnTo>
                  <a:lnTo>
                    <a:pt x="5364932" y="897834"/>
                  </a:lnTo>
                  <a:lnTo>
                    <a:pt x="5374396" y="897834"/>
                  </a:lnTo>
                  <a:lnTo>
                    <a:pt x="5374396" y="269138"/>
                  </a:lnTo>
                  <a:lnTo>
                    <a:pt x="5371241" y="228142"/>
                  </a:lnTo>
                  <a:lnTo>
                    <a:pt x="5368087" y="214472"/>
                  </a:lnTo>
                  <a:lnTo>
                    <a:pt x="5365984" y="201853"/>
                  </a:lnTo>
                  <a:lnTo>
                    <a:pt x="5357571" y="176616"/>
                  </a:lnTo>
                  <a:lnTo>
                    <a:pt x="5352313" y="163997"/>
                  </a:lnTo>
                  <a:lnTo>
                    <a:pt x="5341798" y="140878"/>
                  </a:lnTo>
                  <a:lnTo>
                    <a:pt x="5334452" y="129311"/>
                  </a:lnTo>
                  <a:lnTo>
                    <a:pt x="5328143" y="118795"/>
                  </a:lnTo>
                  <a:lnTo>
                    <a:pt x="5295544" y="78851"/>
                  </a:lnTo>
                  <a:lnTo>
                    <a:pt x="5266116" y="53614"/>
                  </a:lnTo>
                  <a:lnTo>
                    <a:pt x="5220899" y="26273"/>
                  </a:lnTo>
                  <a:lnTo>
                    <a:pt x="5185161" y="11567"/>
                  </a:lnTo>
                  <a:lnTo>
                    <a:pt x="5171491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Características</a:t>
            </a:r>
            <a:r>
              <a:rPr spc="65" dirty="0"/>
              <a:t> </a:t>
            </a:r>
            <a:r>
              <a:rPr dirty="0"/>
              <a:t>del</a:t>
            </a:r>
            <a:r>
              <a:rPr spc="90" dirty="0"/>
              <a:t> </a:t>
            </a:r>
            <a:r>
              <a:rPr spc="-10" dirty="0"/>
              <a:t>problema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93660" y="2675718"/>
              <a:ext cx="5364480" cy="696595"/>
            </a:xfrm>
            <a:custGeom>
              <a:avLst/>
              <a:gdLst/>
              <a:ahLst/>
              <a:cxnLst/>
              <a:rect l="l" t="t" r="r" b="b"/>
              <a:pathLst>
                <a:path w="5364480" h="696595">
                  <a:moveTo>
                    <a:pt x="5363882" y="0"/>
                  </a:moveTo>
                  <a:lnTo>
                    <a:pt x="0" y="0"/>
                  </a:lnTo>
                  <a:lnTo>
                    <a:pt x="0" y="431032"/>
                  </a:lnTo>
                  <a:lnTo>
                    <a:pt x="4239" y="478611"/>
                  </a:lnTo>
                  <a:lnTo>
                    <a:pt x="16475" y="523411"/>
                  </a:lnTo>
                  <a:lnTo>
                    <a:pt x="35978" y="564679"/>
                  </a:lnTo>
                  <a:lnTo>
                    <a:pt x="62023" y="601663"/>
                  </a:lnTo>
                  <a:lnTo>
                    <a:pt x="93884" y="633610"/>
                  </a:lnTo>
                  <a:lnTo>
                    <a:pt x="130832" y="659768"/>
                  </a:lnTo>
                  <a:lnTo>
                    <a:pt x="172141" y="679384"/>
                  </a:lnTo>
                  <a:lnTo>
                    <a:pt x="217086" y="691705"/>
                  </a:lnTo>
                  <a:lnTo>
                    <a:pt x="264938" y="695980"/>
                  </a:lnTo>
                  <a:lnTo>
                    <a:pt x="5098950" y="695980"/>
                  </a:lnTo>
                  <a:lnTo>
                    <a:pt x="5146801" y="691705"/>
                  </a:lnTo>
                  <a:lnTo>
                    <a:pt x="5191744" y="679384"/>
                  </a:lnTo>
                  <a:lnTo>
                    <a:pt x="5233052" y="659768"/>
                  </a:lnTo>
                  <a:lnTo>
                    <a:pt x="5270000" y="633610"/>
                  </a:lnTo>
                  <a:lnTo>
                    <a:pt x="5301859" y="601663"/>
                  </a:lnTo>
                  <a:lnTo>
                    <a:pt x="5327904" y="564679"/>
                  </a:lnTo>
                  <a:lnTo>
                    <a:pt x="5347407" y="523411"/>
                  </a:lnTo>
                  <a:lnTo>
                    <a:pt x="5359642" y="478611"/>
                  </a:lnTo>
                  <a:lnTo>
                    <a:pt x="5363882" y="431032"/>
                  </a:lnTo>
                  <a:lnTo>
                    <a:pt x="5363882" y="0"/>
                  </a:lnTo>
                  <a:close/>
                </a:path>
              </a:pathLst>
            </a:custGeom>
            <a:solidFill>
              <a:srgbClr val="C6D6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8404" y="2675717"/>
              <a:ext cx="5374640" cy="700405"/>
            </a:xfrm>
            <a:custGeom>
              <a:avLst/>
              <a:gdLst/>
              <a:ahLst/>
              <a:cxnLst/>
              <a:rect l="l" t="t" r="r" b="b"/>
              <a:pathLst>
                <a:path w="5374640" h="700404">
                  <a:moveTo>
                    <a:pt x="9459" y="0"/>
                  </a:moveTo>
                  <a:lnTo>
                    <a:pt x="0" y="0"/>
                  </a:lnTo>
                  <a:lnTo>
                    <a:pt x="0" y="431032"/>
                  </a:lnTo>
                  <a:lnTo>
                    <a:pt x="3154" y="472043"/>
                  </a:lnTo>
                  <a:lnTo>
                    <a:pt x="6310" y="485714"/>
                  </a:lnTo>
                  <a:lnTo>
                    <a:pt x="8412" y="498332"/>
                  </a:lnTo>
                  <a:lnTo>
                    <a:pt x="16823" y="523554"/>
                  </a:lnTo>
                  <a:lnTo>
                    <a:pt x="22079" y="536173"/>
                  </a:lnTo>
                  <a:lnTo>
                    <a:pt x="32593" y="559307"/>
                  </a:lnTo>
                  <a:lnTo>
                    <a:pt x="39951" y="570859"/>
                  </a:lnTo>
                  <a:lnTo>
                    <a:pt x="46256" y="581375"/>
                  </a:lnTo>
                  <a:lnTo>
                    <a:pt x="78848" y="621334"/>
                  </a:lnTo>
                  <a:lnTo>
                    <a:pt x="108287" y="646572"/>
                  </a:lnTo>
                  <a:lnTo>
                    <a:pt x="153495" y="673897"/>
                  </a:lnTo>
                  <a:lnTo>
                    <a:pt x="189238" y="688619"/>
                  </a:lnTo>
                  <a:lnTo>
                    <a:pt x="202906" y="691774"/>
                  </a:lnTo>
                  <a:lnTo>
                    <a:pt x="215521" y="694928"/>
                  </a:lnTo>
                  <a:lnTo>
                    <a:pt x="229189" y="697031"/>
                  </a:lnTo>
                  <a:lnTo>
                    <a:pt x="241803" y="699134"/>
                  </a:lnTo>
                  <a:lnTo>
                    <a:pt x="255472" y="700186"/>
                  </a:lnTo>
                  <a:lnTo>
                    <a:pt x="5118928" y="700186"/>
                  </a:lnTo>
                  <a:lnTo>
                    <a:pt x="5132583" y="699134"/>
                  </a:lnTo>
                  <a:lnTo>
                    <a:pt x="5146253" y="697031"/>
                  </a:lnTo>
                  <a:lnTo>
                    <a:pt x="5158872" y="694928"/>
                  </a:lnTo>
                  <a:lnTo>
                    <a:pt x="5172542" y="691774"/>
                  </a:lnTo>
                  <a:lnTo>
                    <a:pt x="270194" y="691774"/>
                  </a:lnTo>
                  <a:lnTo>
                    <a:pt x="256525" y="690722"/>
                  </a:lnTo>
                  <a:lnTo>
                    <a:pt x="242857" y="690722"/>
                  </a:lnTo>
                  <a:lnTo>
                    <a:pt x="230242" y="688619"/>
                  </a:lnTo>
                  <a:lnTo>
                    <a:pt x="216574" y="686516"/>
                  </a:lnTo>
                  <a:lnTo>
                    <a:pt x="179778" y="676000"/>
                  </a:lnTo>
                  <a:lnTo>
                    <a:pt x="145083" y="660242"/>
                  </a:lnTo>
                  <a:lnTo>
                    <a:pt x="104084" y="631850"/>
                  </a:lnTo>
                  <a:lnTo>
                    <a:pt x="68336" y="597148"/>
                  </a:lnTo>
                  <a:lnTo>
                    <a:pt x="40998" y="555101"/>
                  </a:lnTo>
                  <a:lnTo>
                    <a:pt x="21026" y="508848"/>
                  </a:lnTo>
                  <a:lnTo>
                    <a:pt x="12614" y="470992"/>
                  </a:lnTo>
                  <a:lnTo>
                    <a:pt x="9459" y="444703"/>
                  </a:lnTo>
                  <a:lnTo>
                    <a:pt x="9459" y="0"/>
                  </a:lnTo>
                  <a:close/>
                </a:path>
                <a:path w="5374640" h="700404">
                  <a:moveTo>
                    <a:pt x="5374396" y="0"/>
                  </a:moveTo>
                  <a:lnTo>
                    <a:pt x="5364932" y="0"/>
                  </a:lnTo>
                  <a:lnTo>
                    <a:pt x="5364932" y="444703"/>
                  </a:lnTo>
                  <a:lnTo>
                    <a:pt x="5363880" y="457321"/>
                  </a:lnTo>
                  <a:lnTo>
                    <a:pt x="5361777" y="470992"/>
                  </a:lnTo>
                  <a:lnTo>
                    <a:pt x="5359674" y="483610"/>
                  </a:lnTo>
                  <a:lnTo>
                    <a:pt x="5353365" y="508848"/>
                  </a:lnTo>
                  <a:lnTo>
                    <a:pt x="5349159" y="520415"/>
                  </a:lnTo>
                  <a:lnTo>
                    <a:pt x="5344952" y="533018"/>
                  </a:lnTo>
                  <a:lnTo>
                    <a:pt x="5339710" y="543534"/>
                  </a:lnTo>
                  <a:lnTo>
                    <a:pt x="5327091" y="566668"/>
                  </a:lnTo>
                  <a:lnTo>
                    <a:pt x="5320782" y="577184"/>
                  </a:lnTo>
                  <a:lnTo>
                    <a:pt x="5313421" y="586633"/>
                  </a:lnTo>
                  <a:lnTo>
                    <a:pt x="5306060" y="597148"/>
                  </a:lnTo>
                  <a:lnTo>
                    <a:pt x="5297647" y="606612"/>
                  </a:lnTo>
                  <a:lnTo>
                    <a:pt x="5279771" y="624489"/>
                  </a:lnTo>
                  <a:lnTo>
                    <a:pt x="5270307" y="631850"/>
                  </a:lnTo>
                  <a:lnTo>
                    <a:pt x="5260858" y="640262"/>
                  </a:lnTo>
                  <a:lnTo>
                    <a:pt x="5194625" y="676000"/>
                  </a:lnTo>
                  <a:lnTo>
                    <a:pt x="5156769" y="686516"/>
                  </a:lnTo>
                  <a:lnTo>
                    <a:pt x="5131547" y="690722"/>
                  </a:lnTo>
                  <a:lnTo>
                    <a:pt x="5117876" y="690722"/>
                  </a:lnTo>
                  <a:lnTo>
                    <a:pt x="5104206" y="691774"/>
                  </a:lnTo>
                  <a:lnTo>
                    <a:pt x="5172542" y="691774"/>
                  </a:lnTo>
                  <a:lnTo>
                    <a:pt x="5185161" y="688619"/>
                  </a:lnTo>
                  <a:lnTo>
                    <a:pt x="5197780" y="684413"/>
                  </a:lnTo>
                  <a:lnTo>
                    <a:pt x="5209332" y="679155"/>
                  </a:lnTo>
                  <a:lnTo>
                    <a:pt x="5221950" y="673897"/>
                  </a:lnTo>
                  <a:lnTo>
                    <a:pt x="5255600" y="653917"/>
                  </a:lnTo>
                  <a:lnTo>
                    <a:pt x="5286080" y="630798"/>
                  </a:lnTo>
                  <a:lnTo>
                    <a:pt x="5312369" y="602406"/>
                  </a:lnTo>
                  <a:lnTo>
                    <a:pt x="5335488" y="570859"/>
                  </a:lnTo>
                  <a:lnTo>
                    <a:pt x="5347055" y="547740"/>
                  </a:lnTo>
                  <a:lnTo>
                    <a:pt x="5353365" y="536173"/>
                  </a:lnTo>
                  <a:lnTo>
                    <a:pt x="5365984" y="498332"/>
                  </a:lnTo>
                  <a:lnTo>
                    <a:pt x="5368087" y="485714"/>
                  </a:lnTo>
                  <a:lnTo>
                    <a:pt x="5371241" y="472043"/>
                  </a:lnTo>
                  <a:lnTo>
                    <a:pt x="5374396" y="431032"/>
                  </a:lnTo>
                  <a:lnTo>
                    <a:pt x="537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5218" y="1326780"/>
            <a:ext cx="5187315" cy="275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“ignorables”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414020" algn="ctr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ignorable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cuando,</a:t>
            </a:r>
            <a:endParaRPr sz="1650">
              <a:latin typeface="Tahoma"/>
              <a:cs typeface="Tahoma"/>
            </a:endParaRPr>
          </a:p>
          <a:p>
            <a:pPr marL="426720" marR="5080" algn="ctr">
              <a:lnSpc>
                <a:spcPct val="100000"/>
              </a:lnSpc>
              <a:spcBef>
                <a:spcPts val="10"/>
              </a:spcBef>
            </a:pPr>
            <a:r>
              <a:rPr sz="1650" dirty="0">
                <a:latin typeface="Tahoma"/>
                <a:cs typeface="Tahoma"/>
              </a:rPr>
              <a:t>si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alcanzar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objetivo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E, </a:t>
            </a:r>
            <a:r>
              <a:rPr sz="1650" dirty="0">
                <a:latin typeface="Tahoma"/>
                <a:cs typeface="Tahoma"/>
              </a:rPr>
              <a:t>también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alcanzarse</a:t>
            </a:r>
            <a:endParaRPr sz="1650">
              <a:latin typeface="Tahoma"/>
              <a:cs typeface="Tahoma"/>
            </a:endParaRPr>
          </a:p>
          <a:p>
            <a:pPr marL="1193165" marR="771525" indent="-635" algn="ctr">
              <a:lnSpc>
                <a:spcPct val="100000"/>
              </a:lnSpc>
              <a:spcBef>
                <a:spcPts val="10"/>
              </a:spcBef>
            </a:pPr>
            <a:r>
              <a:rPr sz="1650" dirty="0">
                <a:latin typeface="Tahoma"/>
                <a:cs typeface="Tahoma"/>
              </a:rPr>
              <a:t>desde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cualquier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otro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R(E), </a:t>
            </a:r>
            <a:r>
              <a:rPr sz="1650" dirty="0">
                <a:latin typeface="Tahoma"/>
                <a:cs typeface="Tahoma"/>
              </a:rPr>
              <a:t>donde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arbitrario.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50">
              <a:latin typeface="Tahoma"/>
              <a:cs typeface="Tahoma"/>
            </a:endParaRPr>
          </a:p>
          <a:p>
            <a:pPr marL="925830" marR="504190" algn="ctr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En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definitiva,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corremos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ningún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riesgo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cualquier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operador.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14" name="object 14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5204" y="5877068"/>
            <a:ext cx="5271135" cy="3388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monótonos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latin typeface="Tahoma"/>
                <a:cs typeface="Tahoma"/>
              </a:rPr>
              <a:t>Cuando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cualquier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limita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a </a:t>
            </a:r>
            <a:r>
              <a:rPr sz="1650" dirty="0">
                <a:latin typeface="Tahoma"/>
                <a:cs typeface="Tahoma"/>
              </a:rPr>
              <a:t>añadir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más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hechos,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modificar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existentes.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>
              <a:latin typeface="Tahoma"/>
              <a:cs typeface="Tahoma"/>
            </a:endParaRPr>
          </a:p>
          <a:p>
            <a:pPr marL="248920" marR="228600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Este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tipo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tratados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lógica </a:t>
            </a:r>
            <a:r>
              <a:rPr sz="1650" dirty="0">
                <a:latin typeface="Tahoma"/>
                <a:cs typeface="Tahoma"/>
              </a:rPr>
              <a:t>clásica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monótona).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50" cap="small" spc="-10" dirty="0">
                <a:latin typeface="Tahoma"/>
                <a:cs typeface="Tahoma"/>
              </a:rPr>
              <a:t>Ejemplo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1759" y="9222402"/>
            <a:ext cx="5126990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9200"/>
              </a:lnSpc>
              <a:spcBef>
                <a:spcPts val="100"/>
              </a:spcBef>
            </a:pPr>
            <a:r>
              <a:rPr sz="1250" dirty="0">
                <a:latin typeface="Courier New"/>
                <a:cs typeface="Courier New"/>
              </a:rPr>
              <a:t>R1.</a:t>
            </a:r>
            <a:r>
              <a:rPr sz="1250" spc="5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Si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hace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calor,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entonces</a:t>
            </a:r>
            <a:r>
              <a:rPr sz="1250" spc="-6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el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profesor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no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está</a:t>
            </a:r>
            <a:r>
              <a:rPr sz="1250" spc="-80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cómodo </a:t>
            </a:r>
            <a:r>
              <a:rPr sz="1250" dirty="0">
                <a:latin typeface="Courier New"/>
                <a:cs typeface="Courier New"/>
              </a:rPr>
              <a:t>R2.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Si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hace</a:t>
            </a:r>
            <a:r>
              <a:rPr sz="1250" spc="-8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calor,</a:t>
            </a:r>
            <a:r>
              <a:rPr sz="1250" spc="-8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entonces</a:t>
            </a:r>
            <a:r>
              <a:rPr sz="1250" spc="-8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recomendar</a:t>
            </a:r>
            <a:r>
              <a:rPr sz="1250" spc="-80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piscina</a:t>
            </a:r>
            <a:endParaRPr sz="1250">
              <a:latin typeface="Courier New"/>
              <a:cs typeface="Courier New"/>
            </a:endParaRPr>
          </a:p>
          <a:p>
            <a:pPr marL="406400" marR="1886585" indent="-394335">
              <a:lnSpc>
                <a:spcPct val="100000"/>
              </a:lnSpc>
              <a:spcBef>
                <a:spcPts val="290"/>
              </a:spcBef>
            </a:pPr>
            <a:r>
              <a:rPr sz="1250" dirty="0">
                <a:latin typeface="Courier New"/>
                <a:cs typeface="Courier New"/>
              </a:rPr>
              <a:t>R3.</a:t>
            </a:r>
            <a:r>
              <a:rPr sz="1250" spc="6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Si</a:t>
            </a:r>
            <a:r>
              <a:rPr sz="1250" spc="-6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el</a:t>
            </a:r>
            <a:r>
              <a:rPr sz="1250" spc="-5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profesor</a:t>
            </a:r>
            <a:r>
              <a:rPr sz="1250" spc="-6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no</a:t>
            </a:r>
            <a:r>
              <a:rPr sz="1250" spc="-5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está</a:t>
            </a:r>
            <a:r>
              <a:rPr sz="1250" spc="-60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cómodo, </a:t>
            </a:r>
            <a:r>
              <a:rPr sz="1250" dirty="0">
                <a:latin typeface="Courier New"/>
                <a:cs typeface="Courier New"/>
              </a:rPr>
              <a:t>entonces</a:t>
            </a:r>
            <a:r>
              <a:rPr sz="1250" spc="-10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los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alumnos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suspenden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Características</a:t>
            </a:r>
            <a:r>
              <a:rPr spc="65" dirty="0"/>
              <a:t> </a:t>
            </a:r>
            <a:r>
              <a:rPr dirty="0"/>
              <a:t>del</a:t>
            </a:r>
            <a:r>
              <a:rPr spc="90" dirty="0"/>
              <a:t> </a:t>
            </a:r>
            <a:r>
              <a:rPr spc="-10" dirty="0"/>
              <a:t>problema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3319" y="1678000"/>
            <a:ext cx="2204085" cy="704850"/>
            <a:chOff x="2073319" y="1678000"/>
            <a:chExt cx="2204085" cy="704850"/>
          </a:xfrm>
        </p:grpSpPr>
        <p:sp>
          <p:nvSpPr>
            <p:cNvPr id="4" name="object 4"/>
            <p:cNvSpPr/>
            <p:nvPr/>
          </p:nvSpPr>
          <p:spPr>
            <a:xfrm>
              <a:off x="2931505" y="1682206"/>
              <a:ext cx="1341755" cy="696595"/>
            </a:xfrm>
            <a:custGeom>
              <a:avLst/>
              <a:gdLst/>
              <a:ahLst/>
              <a:cxnLst/>
              <a:rect l="l" t="t" r="r" b="b"/>
              <a:pathLst>
                <a:path w="1341754" h="696594">
                  <a:moveTo>
                    <a:pt x="1225859" y="0"/>
                  </a:moveTo>
                  <a:lnTo>
                    <a:pt x="115656" y="0"/>
                  </a:lnTo>
                  <a:lnTo>
                    <a:pt x="70967" y="9214"/>
                  </a:lnTo>
                  <a:lnTo>
                    <a:pt x="34168" y="34297"/>
                  </a:lnTo>
                  <a:lnTo>
                    <a:pt x="9198" y="71404"/>
                  </a:lnTo>
                  <a:lnTo>
                    <a:pt x="0" y="116692"/>
                  </a:lnTo>
                  <a:lnTo>
                    <a:pt x="0" y="580339"/>
                  </a:lnTo>
                  <a:lnTo>
                    <a:pt x="9198" y="625462"/>
                  </a:lnTo>
                  <a:lnTo>
                    <a:pt x="34168" y="662208"/>
                  </a:lnTo>
                  <a:lnTo>
                    <a:pt x="70967" y="686929"/>
                  </a:lnTo>
                  <a:lnTo>
                    <a:pt x="115656" y="695980"/>
                  </a:lnTo>
                  <a:lnTo>
                    <a:pt x="1225859" y="695980"/>
                  </a:lnTo>
                  <a:lnTo>
                    <a:pt x="1270983" y="686929"/>
                  </a:lnTo>
                  <a:lnTo>
                    <a:pt x="1307729" y="662208"/>
                  </a:lnTo>
                  <a:lnTo>
                    <a:pt x="1332450" y="625462"/>
                  </a:lnTo>
                  <a:lnTo>
                    <a:pt x="1341501" y="580339"/>
                  </a:lnTo>
                  <a:lnTo>
                    <a:pt x="1341501" y="116692"/>
                  </a:lnTo>
                  <a:lnTo>
                    <a:pt x="1332450" y="71404"/>
                  </a:lnTo>
                  <a:lnTo>
                    <a:pt x="1307729" y="34297"/>
                  </a:lnTo>
                  <a:lnTo>
                    <a:pt x="1270983" y="9214"/>
                  </a:lnTo>
                  <a:lnTo>
                    <a:pt x="122585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7299" y="1678000"/>
              <a:ext cx="1350010" cy="704850"/>
            </a:xfrm>
            <a:custGeom>
              <a:avLst/>
              <a:gdLst/>
              <a:ahLst/>
              <a:cxnLst/>
              <a:rect l="l" t="t" r="r" b="b"/>
              <a:pathLst>
                <a:path w="1350010" h="704850">
                  <a:moveTo>
                    <a:pt x="1230066" y="0"/>
                  </a:moveTo>
                  <a:lnTo>
                    <a:pt x="119862" y="0"/>
                  </a:lnTo>
                  <a:lnTo>
                    <a:pt x="108295" y="1051"/>
                  </a:lnTo>
                  <a:lnTo>
                    <a:pt x="63093" y="14721"/>
                  </a:lnTo>
                  <a:lnTo>
                    <a:pt x="44165" y="28392"/>
                  </a:lnTo>
                  <a:lnTo>
                    <a:pt x="34701" y="35753"/>
                  </a:lnTo>
                  <a:lnTo>
                    <a:pt x="9464" y="73593"/>
                  </a:lnTo>
                  <a:lnTo>
                    <a:pt x="0" y="120898"/>
                  </a:lnTo>
                  <a:lnTo>
                    <a:pt x="0" y="584545"/>
                  </a:lnTo>
                  <a:lnTo>
                    <a:pt x="9464" y="631850"/>
                  </a:lnTo>
                  <a:lnTo>
                    <a:pt x="35753" y="669691"/>
                  </a:lnTo>
                  <a:lnTo>
                    <a:pt x="73593" y="694928"/>
                  </a:lnTo>
                  <a:lnTo>
                    <a:pt x="108295" y="704392"/>
                  </a:lnTo>
                  <a:lnTo>
                    <a:pt x="1242669" y="704392"/>
                  </a:lnTo>
                  <a:lnTo>
                    <a:pt x="1254236" y="702289"/>
                  </a:lnTo>
                  <a:lnTo>
                    <a:pt x="1265803" y="699135"/>
                  </a:lnTo>
                  <a:lnTo>
                    <a:pt x="1273690" y="695980"/>
                  </a:lnTo>
                  <a:lnTo>
                    <a:pt x="120914" y="695980"/>
                  </a:lnTo>
                  <a:lnTo>
                    <a:pt x="108295" y="694928"/>
                  </a:lnTo>
                  <a:lnTo>
                    <a:pt x="67284" y="682325"/>
                  </a:lnTo>
                  <a:lnTo>
                    <a:pt x="34701" y="654984"/>
                  </a:lnTo>
                  <a:lnTo>
                    <a:pt x="27340" y="646572"/>
                  </a:lnTo>
                  <a:lnTo>
                    <a:pt x="11567" y="606612"/>
                  </a:lnTo>
                  <a:lnTo>
                    <a:pt x="8412" y="584545"/>
                  </a:lnTo>
                  <a:lnTo>
                    <a:pt x="8412" y="120898"/>
                  </a:lnTo>
                  <a:lnTo>
                    <a:pt x="17876" y="76748"/>
                  </a:lnTo>
                  <a:lnTo>
                    <a:pt x="49423" y="34701"/>
                  </a:lnTo>
                  <a:lnTo>
                    <a:pt x="87264" y="13670"/>
                  </a:lnTo>
                  <a:lnTo>
                    <a:pt x="109347" y="9464"/>
                  </a:lnTo>
                  <a:lnTo>
                    <a:pt x="1276319" y="9464"/>
                  </a:lnTo>
                  <a:lnTo>
                    <a:pt x="1265803" y="5257"/>
                  </a:lnTo>
                  <a:lnTo>
                    <a:pt x="1254236" y="3154"/>
                  </a:lnTo>
                  <a:lnTo>
                    <a:pt x="1241633" y="1051"/>
                  </a:lnTo>
                  <a:lnTo>
                    <a:pt x="1230066" y="0"/>
                  </a:lnTo>
                  <a:close/>
                </a:path>
                <a:path w="1350010" h="704850">
                  <a:moveTo>
                    <a:pt x="1276319" y="9464"/>
                  </a:moveTo>
                  <a:lnTo>
                    <a:pt x="1241633" y="9464"/>
                  </a:lnTo>
                  <a:lnTo>
                    <a:pt x="1252133" y="11567"/>
                  </a:lnTo>
                  <a:lnTo>
                    <a:pt x="1263700" y="14721"/>
                  </a:lnTo>
                  <a:lnTo>
                    <a:pt x="1300490" y="34701"/>
                  </a:lnTo>
                  <a:lnTo>
                    <a:pt x="1327830" y="67284"/>
                  </a:lnTo>
                  <a:lnTo>
                    <a:pt x="1340449" y="109347"/>
                  </a:lnTo>
                  <a:lnTo>
                    <a:pt x="1341501" y="120898"/>
                  </a:lnTo>
                  <a:lnTo>
                    <a:pt x="1341501" y="584545"/>
                  </a:lnTo>
                  <a:lnTo>
                    <a:pt x="1340344" y="597164"/>
                  </a:lnTo>
                  <a:lnTo>
                    <a:pt x="1339397" y="606612"/>
                  </a:lnTo>
                  <a:lnTo>
                    <a:pt x="1336243" y="618180"/>
                  </a:lnTo>
                  <a:lnTo>
                    <a:pt x="1332037" y="627644"/>
                  </a:lnTo>
                  <a:lnTo>
                    <a:pt x="1327830" y="638159"/>
                  </a:lnTo>
                  <a:lnTo>
                    <a:pt x="1322572" y="646572"/>
                  </a:lnTo>
                  <a:lnTo>
                    <a:pt x="1315212" y="654984"/>
                  </a:lnTo>
                  <a:lnTo>
                    <a:pt x="1308902" y="663397"/>
                  </a:lnTo>
                  <a:lnTo>
                    <a:pt x="1273164" y="687567"/>
                  </a:lnTo>
                  <a:lnTo>
                    <a:pt x="1230066" y="695980"/>
                  </a:lnTo>
                  <a:lnTo>
                    <a:pt x="1273690" y="695980"/>
                  </a:lnTo>
                  <a:lnTo>
                    <a:pt x="1306814" y="677067"/>
                  </a:lnTo>
                  <a:lnTo>
                    <a:pt x="1322572" y="660242"/>
                  </a:lnTo>
                  <a:lnTo>
                    <a:pt x="1329933" y="651830"/>
                  </a:lnTo>
                  <a:lnTo>
                    <a:pt x="1340449" y="630798"/>
                  </a:lnTo>
                  <a:lnTo>
                    <a:pt x="1344655" y="620283"/>
                  </a:lnTo>
                  <a:lnTo>
                    <a:pt x="1347810" y="608716"/>
                  </a:lnTo>
                  <a:lnTo>
                    <a:pt x="1349913" y="596112"/>
                  </a:lnTo>
                  <a:lnTo>
                    <a:pt x="1349913" y="108295"/>
                  </a:lnTo>
                  <a:lnTo>
                    <a:pt x="1335191" y="63078"/>
                  </a:lnTo>
                  <a:lnTo>
                    <a:pt x="1305748" y="27340"/>
                  </a:lnTo>
                  <a:lnTo>
                    <a:pt x="1286835" y="14721"/>
                  </a:lnTo>
                  <a:lnTo>
                    <a:pt x="1276319" y="9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3319" y="2010216"/>
              <a:ext cx="878205" cy="368300"/>
            </a:xfrm>
            <a:custGeom>
              <a:avLst/>
              <a:gdLst/>
              <a:ahLst/>
              <a:cxnLst/>
              <a:rect l="l" t="t" r="r" b="b"/>
              <a:pathLst>
                <a:path w="878205" h="368300">
                  <a:moveTo>
                    <a:pt x="17126" y="191057"/>
                  </a:moveTo>
                  <a:lnTo>
                    <a:pt x="9774" y="193456"/>
                  </a:lnTo>
                  <a:lnTo>
                    <a:pt x="3883" y="198613"/>
                  </a:lnTo>
                  <a:lnTo>
                    <a:pt x="560" y="205541"/>
                  </a:lnTo>
                  <a:lnTo>
                    <a:pt x="0" y="213259"/>
                  </a:lnTo>
                  <a:lnTo>
                    <a:pt x="2398" y="220781"/>
                  </a:lnTo>
                  <a:lnTo>
                    <a:pt x="88611" y="367969"/>
                  </a:lnTo>
                  <a:lnTo>
                    <a:pt x="111391" y="329077"/>
                  </a:lnTo>
                  <a:lnTo>
                    <a:pt x="68631" y="329077"/>
                  </a:lnTo>
                  <a:lnTo>
                    <a:pt x="68631" y="256099"/>
                  </a:lnTo>
                  <a:lnTo>
                    <a:pt x="36048" y="200802"/>
                  </a:lnTo>
                  <a:lnTo>
                    <a:pt x="31053" y="194928"/>
                  </a:lnTo>
                  <a:lnTo>
                    <a:pt x="24483" y="191614"/>
                  </a:lnTo>
                  <a:lnTo>
                    <a:pt x="17126" y="191057"/>
                  </a:lnTo>
                  <a:close/>
                </a:path>
                <a:path w="878205" h="368300">
                  <a:moveTo>
                    <a:pt x="68631" y="256099"/>
                  </a:moveTo>
                  <a:lnTo>
                    <a:pt x="68631" y="329077"/>
                  </a:lnTo>
                  <a:lnTo>
                    <a:pt x="108590" y="329077"/>
                  </a:lnTo>
                  <a:lnTo>
                    <a:pt x="108590" y="318561"/>
                  </a:lnTo>
                  <a:lnTo>
                    <a:pt x="71786" y="318561"/>
                  </a:lnTo>
                  <a:lnTo>
                    <a:pt x="88482" y="289789"/>
                  </a:lnTo>
                  <a:lnTo>
                    <a:pt x="68631" y="256099"/>
                  </a:lnTo>
                  <a:close/>
                </a:path>
                <a:path w="878205" h="368300">
                  <a:moveTo>
                    <a:pt x="160087" y="191057"/>
                  </a:moveTo>
                  <a:lnTo>
                    <a:pt x="152615" y="191614"/>
                  </a:lnTo>
                  <a:lnTo>
                    <a:pt x="145731" y="194928"/>
                  </a:lnTo>
                  <a:lnTo>
                    <a:pt x="140122" y="200802"/>
                  </a:lnTo>
                  <a:lnTo>
                    <a:pt x="108590" y="255138"/>
                  </a:lnTo>
                  <a:lnTo>
                    <a:pt x="108590" y="329077"/>
                  </a:lnTo>
                  <a:lnTo>
                    <a:pt x="111391" y="329077"/>
                  </a:lnTo>
                  <a:lnTo>
                    <a:pt x="174823" y="220781"/>
                  </a:lnTo>
                  <a:lnTo>
                    <a:pt x="177222" y="213259"/>
                  </a:lnTo>
                  <a:lnTo>
                    <a:pt x="176664" y="205541"/>
                  </a:lnTo>
                  <a:lnTo>
                    <a:pt x="173345" y="198613"/>
                  </a:lnTo>
                  <a:lnTo>
                    <a:pt x="167463" y="193456"/>
                  </a:lnTo>
                  <a:lnTo>
                    <a:pt x="160087" y="191057"/>
                  </a:lnTo>
                  <a:close/>
                </a:path>
                <a:path w="878205" h="368300">
                  <a:moveTo>
                    <a:pt x="88482" y="289789"/>
                  </a:moveTo>
                  <a:lnTo>
                    <a:pt x="71786" y="318561"/>
                  </a:lnTo>
                  <a:lnTo>
                    <a:pt x="105436" y="318561"/>
                  </a:lnTo>
                  <a:lnTo>
                    <a:pt x="88482" y="289789"/>
                  </a:lnTo>
                  <a:close/>
                </a:path>
                <a:path w="878205" h="368300">
                  <a:moveTo>
                    <a:pt x="108590" y="255138"/>
                  </a:moveTo>
                  <a:lnTo>
                    <a:pt x="88482" y="289789"/>
                  </a:lnTo>
                  <a:lnTo>
                    <a:pt x="105436" y="318561"/>
                  </a:lnTo>
                  <a:lnTo>
                    <a:pt x="108590" y="318561"/>
                  </a:lnTo>
                  <a:lnTo>
                    <a:pt x="108590" y="255138"/>
                  </a:lnTo>
                  <a:close/>
                </a:path>
                <a:path w="878205" h="368300">
                  <a:moveTo>
                    <a:pt x="878165" y="0"/>
                  </a:moveTo>
                  <a:lnTo>
                    <a:pt x="88611" y="0"/>
                  </a:lnTo>
                  <a:lnTo>
                    <a:pt x="81059" y="1643"/>
                  </a:lnTo>
                  <a:lnTo>
                    <a:pt x="74683" y="6046"/>
                  </a:lnTo>
                  <a:lnTo>
                    <a:pt x="70276" y="12421"/>
                  </a:lnTo>
                  <a:lnTo>
                    <a:pt x="68631" y="19979"/>
                  </a:lnTo>
                  <a:lnTo>
                    <a:pt x="68631" y="256099"/>
                  </a:lnTo>
                  <a:lnTo>
                    <a:pt x="88482" y="289789"/>
                  </a:lnTo>
                  <a:lnTo>
                    <a:pt x="108590" y="255138"/>
                  </a:lnTo>
                  <a:lnTo>
                    <a:pt x="108590" y="39959"/>
                  </a:lnTo>
                  <a:lnTo>
                    <a:pt x="88611" y="39959"/>
                  </a:lnTo>
                  <a:lnTo>
                    <a:pt x="108590" y="19979"/>
                  </a:lnTo>
                  <a:lnTo>
                    <a:pt x="878165" y="19979"/>
                  </a:lnTo>
                  <a:lnTo>
                    <a:pt x="878165" y="0"/>
                  </a:lnTo>
                  <a:close/>
                </a:path>
                <a:path w="878205" h="368300">
                  <a:moveTo>
                    <a:pt x="108590" y="19979"/>
                  </a:moveTo>
                  <a:lnTo>
                    <a:pt x="88611" y="39959"/>
                  </a:lnTo>
                  <a:lnTo>
                    <a:pt x="108590" y="39959"/>
                  </a:lnTo>
                  <a:lnTo>
                    <a:pt x="108590" y="19979"/>
                  </a:lnTo>
                  <a:close/>
                </a:path>
                <a:path w="878205" h="368300">
                  <a:moveTo>
                    <a:pt x="878165" y="19979"/>
                  </a:moveTo>
                  <a:lnTo>
                    <a:pt x="108590" y="19979"/>
                  </a:lnTo>
                  <a:lnTo>
                    <a:pt x="108590" y="39959"/>
                  </a:lnTo>
                  <a:lnTo>
                    <a:pt x="878165" y="39959"/>
                  </a:lnTo>
                  <a:lnTo>
                    <a:pt x="878165" y="19979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5218" y="1326780"/>
            <a:ext cx="3921125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monótonos</a:t>
            </a:r>
            <a:endParaRPr sz="1650">
              <a:latin typeface="Tahoma"/>
              <a:cs typeface="Tahoma"/>
            </a:endParaRPr>
          </a:p>
          <a:p>
            <a:pPr marL="1005840" algn="ctr">
              <a:lnSpc>
                <a:spcPts val="1430"/>
              </a:lnSpc>
              <a:spcBef>
                <a:spcPts val="1550"/>
              </a:spcBef>
              <a:tabLst>
                <a:tab pos="3689985" algn="l"/>
              </a:tabLst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R2</a:t>
            </a: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	</a:t>
            </a: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R1</a:t>
            </a:r>
            <a:endParaRPr sz="1350">
              <a:latin typeface="Tahoma"/>
              <a:cs typeface="Tahoma"/>
            </a:endParaRPr>
          </a:p>
          <a:p>
            <a:pPr marL="991869" algn="ctr">
              <a:lnSpc>
                <a:spcPts val="1130"/>
              </a:lnSpc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738" y="2010216"/>
            <a:ext cx="6308090" cy="3031490"/>
            <a:chOff x="621738" y="2010216"/>
            <a:chExt cx="6308090" cy="3031490"/>
          </a:xfrm>
        </p:grpSpPr>
        <p:sp>
          <p:nvSpPr>
            <p:cNvPr id="9" name="object 9"/>
            <p:cNvSpPr/>
            <p:nvPr/>
          </p:nvSpPr>
          <p:spPr>
            <a:xfrm>
              <a:off x="1491186" y="2378187"/>
              <a:ext cx="1341755" cy="297815"/>
            </a:xfrm>
            <a:custGeom>
              <a:avLst/>
              <a:gdLst/>
              <a:ahLst/>
              <a:cxnLst/>
              <a:rect l="l" t="t" r="r" b="b"/>
              <a:pathLst>
                <a:path w="1341755" h="297814">
                  <a:moveTo>
                    <a:pt x="1224794" y="0"/>
                  </a:moveTo>
                  <a:lnTo>
                    <a:pt x="115642" y="0"/>
                  </a:lnTo>
                  <a:lnTo>
                    <a:pt x="70518" y="9050"/>
                  </a:lnTo>
                  <a:lnTo>
                    <a:pt x="33772" y="33771"/>
                  </a:lnTo>
                  <a:lnTo>
                    <a:pt x="9050" y="70517"/>
                  </a:lnTo>
                  <a:lnTo>
                    <a:pt x="0" y="115641"/>
                  </a:lnTo>
                  <a:lnTo>
                    <a:pt x="0" y="297530"/>
                  </a:lnTo>
                  <a:lnTo>
                    <a:pt x="1341487" y="297530"/>
                  </a:lnTo>
                  <a:lnTo>
                    <a:pt x="1341487" y="115641"/>
                  </a:lnTo>
                  <a:lnTo>
                    <a:pt x="1332272" y="70517"/>
                  </a:lnTo>
                  <a:lnTo>
                    <a:pt x="1307189" y="33771"/>
                  </a:lnTo>
                  <a:lnTo>
                    <a:pt x="1270082" y="9050"/>
                  </a:lnTo>
                  <a:lnTo>
                    <a:pt x="122479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6983" y="2373980"/>
              <a:ext cx="1350010" cy="302260"/>
            </a:xfrm>
            <a:custGeom>
              <a:avLst/>
              <a:gdLst/>
              <a:ahLst/>
              <a:cxnLst/>
              <a:rect l="l" t="t" r="r" b="b"/>
              <a:pathLst>
                <a:path w="1350010" h="302260">
                  <a:moveTo>
                    <a:pt x="1241616" y="0"/>
                  </a:moveTo>
                  <a:lnTo>
                    <a:pt x="107227" y="0"/>
                  </a:lnTo>
                  <a:lnTo>
                    <a:pt x="95659" y="2103"/>
                  </a:lnTo>
                  <a:lnTo>
                    <a:pt x="52561" y="21031"/>
                  </a:lnTo>
                  <a:lnTo>
                    <a:pt x="27331" y="44165"/>
                  </a:lnTo>
                  <a:lnTo>
                    <a:pt x="19972" y="52562"/>
                  </a:lnTo>
                  <a:lnTo>
                    <a:pt x="9459" y="73593"/>
                  </a:lnTo>
                  <a:lnTo>
                    <a:pt x="5256" y="84109"/>
                  </a:lnTo>
                  <a:lnTo>
                    <a:pt x="2101" y="95676"/>
                  </a:lnTo>
                  <a:lnTo>
                    <a:pt x="0" y="108295"/>
                  </a:lnTo>
                  <a:lnTo>
                    <a:pt x="0" y="301736"/>
                  </a:lnTo>
                  <a:lnTo>
                    <a:pt x="8410" y="301736"/>
                  </a:lnTo>
                  <a:lnTo>
                    <a:pt x="8410" y="119847"/>
                  </a:lnTo>
                  <a:lnTo>
                    <a:pt x="9564" y="107243"/>
                  </a:lnTo>
                  <a:lnTo>
                    <a:pt x="22073" y="67284"/>
                  </a:lnTo>
                  <a:lnTo>
                    <a:pt x="34695" y="49423"/>
                  </a:lnTo>
                  <a:lnTo>
                    <a:pt x="40994" y="41010"/>
                  </a:lnTo>
                  <a:lnTo>
                    <a:pt x="76747" y="16824"/>
                  </a:lnTo>
                  <a:lnTo>
                    <a:pt x="119845" y="8412"/>
                  </a:lnTo>
                  <a:lnTo>
                    <a:pt x="1273426" y="8412"/>
                  </a:lnTo>
                  <a:lnTo>
                    <a:pt x="1264750" y="5257"/>
                  </a:lnTo>
                  <a:lnTo>
                    <a:pt x="1253183" y="2103"/>
                  </a:lnTo>
                  <a:lnTo>
                    <a:pt x="1241616" y="0"/>
                  </a:lnTo>
                  <a:close/>
                </a:path>
                <a:path w="1350010" h="302260">
                  <a:moveTo>
                    <a:pt x="1273426" y="8412"/>
                  </a:moveTo>
                  <a:lnTo>
                    <a:pt x="1230049" y="8412"/>
                  </a:lnTo>
                  <a:lnTo>
                    <a:pt x="1252132" y="10515"/>
                  </a:lnTo>
                  <a:lnTo>
                    <a:pt x="1262647" y="13670"/>
                  </a:lnTo>
                  <a:lnTo>
                    <a:pt x="1273163" y="17876"/>
                  </a:lnTo>
                  <a:lnTo>
                    <a:pt x="1282612" y="22082"/>
                  </a:lnTo>
                  <a:lnTo>
                    <a:pt x="1292091" y="27340"/>
                  </a:lnTo>
                  <a:lnTo>
                    <a:pt x="1300488" y="34701"/>
                  </a:lnTo>
                  <a:lnTo>
                    <a:pt x="1308901" y="41010"/>
                  </a:lnTo>
                  <a:lnTo>
                    <a:pt x="1332035" y="76748"/>
                  </a:lnTo>
                  <a:lnTo>
                    <a:pt x="1341499" y="119847"/>
                  </a:lnTo>
                  <a:lnTo>
                    <a:pt x="1341499" y="301736"/>
                  </a:lnTo>
                  <a:lnTo>
                    <a:pt x="1349911" y="301736"/>
                  </a:lnTo>
                  <a:lnTo>
                    <a:pt x="1349911" y="119847"/>
                  </a:lnTo>
                  <a:lnTo>
                    <a:pt x="1348860" y="107243"/>
                  </a:lnTo>
                  <a:lnTo>
                    <a:pt x="1335190" y="63078"/>
                  </a:lnTo>
                  <a:lnTo>
                    <a:pt x="1305746" y="27340"/>
                  </a:lnTo>
                  <a:lnTo>
                    <a:pt x="1276317" y="9464"/>
                  </a:lnTo>
                  <a:lnTo>
                    <a:pt x="1273426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1837" y="2378187"/>
              <a:ext cx="1341755" cy="297815"/>
            </a:xfrm>
            <a:custGeom>
              <a:avLst/>
              <a:gdLst/>
              <a:ahLst/>
              <a:cxnLst/>
              <a:rect l="l" t="t" r="r" b="b"/>
              <a:pathLst>
                <a:path w="1341754" h="297814">
                  <a:moveTo>
                    <a:pt x="1225844" y="0"/>
                  </a:moveTo>
                  <a:lnTo>
                    <a:pt x="116692" y="0"/>
                  </a:lnTo>
                  <a:lnTo>
                    <a:pt x="71404" y="9050"/>
                  </a:lnTo>
                  <a:lnTo>
                    <a:pt x="34297" y="33771"/>
                  </a:lnTo>
                  <a:lnTo>
                    <a:pt x="9214" y="70517"/>
                  </a:lnTo>
                  <a:lnTo>
                    <a:pt x="0" y="115641"/>
                  </a:lnTo>
                  <a:lnTo>
                    <a:pt x="0" y="297530"/>
                  </a:lnTo>
                  <a:lnTo>
                    <a:pt x="1341485" y="297530"/>
                  </a:lnTo>
                  <a:lnTo>
                    <a:pt x="1341485" y="115641"/>
                  </a:lnTo>
                  <a:lnTo>
                    <a:pt x="1332435" y="70517"/>
                  </a:lnTo>
                  <a:lnTo>
                    <a:pt x="1307713" y="33771"/>
                  </a:lnTo>
                  <a:lnTo>
                    <a:pt x="1270968" y="9050"/>
                  </a:lnTo>
                  <a:lnTo>
                    <a:pt x="122584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67616" y="2373980"/>
              <a:ext cx="1350010" cy="302260"/>
            </a:xfrm>
            <a:custGeom>
              <a:avLst/>
              <a:gdLst/>
              <a:ahLst/>
              <a:cxnLst/>
              <a:rect l="l" t="t" r="r" b="b"/>
              <a:pathLst>
                <a:path w="1350010" h="302260">
                  <a:moveTo>
                    <a:pt x="1241633" y="0"/>
                  </a:moveTo>
                  <a:lnTo>
                    <a:pt x="108295" y="0"/>
                  </a:lnTo>
                  <a:lnTo>
                    <a:pt x="96728" y="2103"/>
                  </a:lnTo>
                  <a:lnTo>
                    <a:pt x="44165" y="27340"/>
                  </a:lnTo>
                  <a:lnTo>
                    <a:pt x="14721" y="63078"/>
                  </a:lnTo>
                  <a:lnTo>
                    <a:pt x="1066" y="108295"/>
                  </a:lnTo>
                  <a:lnTo>
                    <a:pt x="0" y="119847"/>
                  </a:lnTo>
                  <a:lnTo>
                    <a:pt x="0" y="301736"/>
                  </a:lnTo>
                  <a:lnTo>
                    <a:pt x="9479" y="301736"/>
                  </a:lnTo>
                  <a:lnTo>
                    <a:pt x="9479" y="108295"/>
                  </a:lnTo>
                  <a:lnTo>
                    <a:pt x="11567" y="97779"/>
                  </a:lnTo>
                  <a:lnTo>
                    <a:pt x="28392" y="57820"/>
                  </a:lnTo>
                  <a:lnTo>
                    <a:pt x="58887" y="27340"/>
                  </a:lnTo>
                  <a:lnTo>
                    <a:pt x="98831" y="10515"/>
                  </a:lnTo>
                  <a:lnTo>
                    <a:pt x="120914" y="8412"/>
                  </a:lnTo>
                  <a:lnTo>
                    <a:pt x="1273690" y="8412"/>
                  </a:lnTo>
                  <a:lnTo>
                    <a:pt x="1265803" y="5257"/>
                  </a:lnTo>
                  <a:lnTo>
                    <a:pt x="1254251" y="2103"/>
                  </a:lnTo>
                  <a:lnTo>
                    <a:pt x="1241633" y="0"/>
                  </a:lnTo>
                  <a:close/>
                </a:path>
                <a:path w="1350010" h="302260">
                  <a:moveTo>
                    <a:pt x="1273690" y="8412"/>
                  </a:moveTo>
                  <a:lnTo>
                    <a:pt x="1230066" y="8412"/>
                  </a:lnTo>
                  <a:lnTo>
                    <a:pt x="1253200" y="10515"/>
                  </a:lnTo>
                  <a:lnTo>
                    <a:pt x="1263700" y="13670"/>
                  </a:lnTo>
                  <a:lnTo>
                    <a:pt x="1273164" y="17876"/>
                  </a:lnTo>
                  <a:lnTo>
                    <a:pt x="1283680" y="22082"/>
                  </a:lnTo>
                  <a:lnTo>
                    <a:pt x="1292092" y="27340"/>
                  </a:lnTo>
                  <a:lnTo>
                    <a:pt x="1322588" y="57820"/>
                  </a:lnTo>
                  <a:lnTo>
                    <a:pt x="1339397" y="97779"/>
                  </a:lnTo>
                  <a:lnTo>
                    <a:pt x="1341500" y="109346"/>
                  </a:lnTo>
                  <a:lnTo>
                    <a:pt x="1341500" y="301736"/>
                  </a:lnTo>
                  <a:lnTo>
                    <a:pt x="1349913" y="301736"/>
                  </a:lnTo>
                  <a:lnTo>
                    <a:pt x="1349913" y="107243"/>
                  </a:lnTo>
                  <a:lnTo>
                    <a:pt x="1347810" y="95676"/>
                  </a:lnTo>
                  <a:lnTo>
                    <a:pt x="1329933" y="52562"/>
                  </a:lnTo>
                  <a:lnTo>
                    <a:pt x="1297350" y="19979"/>
                  </a:lnTo>
                  <a:lnTo>
                    <a:pt x="1276319" y="9464"/>
                  </a:lnTo>
                  <a:lnTo>
                    <a:pt x="1273690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3027" y="2010216"/>
              <a:ext cx="878205" cy="368300"/>
            </a:xfrm>
            <a:custGeom>
              <a:avLst/>
              <a:gdLst/>
              <a:ahLst/>
              <a:cxnLst/>
              <a:rect l="l" t="t" r="r" b="b"/>
              <a:pathLst>
                <a:path w="878204" h="368300">
                  <a:moveTo>
                    <a:pt x="718227" y="191057"/>
                  </a:moveTo>
                  <a:lnTo>
                    <a:pt x="710702" y="193456"/>
                  </a:lnTo>
                  <a:lnTo>
                    <a:pt x="704836" y="198613"/>
                  </a:lnTo>
                  <a:lnTo>
                    <a:pt x="701632" y="205541"/>
                  </a:lnTo>
                  <a:lnTo>
                    <a:pt x="701386" y="213259"/>
                  </a:lnTo>
                  <a:lnTo>
                    <a:pt x="704392" y="220781"/>
                  </a:lnTo>
                  <a:lnTo>
                    <a:pt x="789553" y="367969"/>
                  </a:lnTo>
                  <a:lnTo>
                    <a:pt x="812334" y="329077"/>
                  </a:lnTo>
                  <a:lnTo>
                    <a:pt x="770625" y="329077"/>
                  </a:lnTo>
                  <a:lnTo>
                    <a:pt x="770625" y="256099"/>
                  </a:lnTo>
                  <a:lnTo>
                    <a:pt x="738042" y="200802"/>
                  </a:lnTo>
                  <a:lnTo>
                    <a:pt x="732883" y="194928"/>
                  </a:lnTo>
                  <a:lnTo>
                    <a:pt x="725949" y="191614"/>
                  </a:lnTo>
                  <a:lnTo>
                    <a:pt x="718227" y="191057"/>
                  </a:lnTo>
                  <a:close/>
                </a:path>
                <a:path w="878204" h="368300">
                  <a:moveTo>
                    <a:pt x="770625" y="256099"/>
                  </a:moveTo>
                  <a:lnTo>
                    <a:pt x="770625" y="329077"/>
                  </a:lnTo>
                  <a:lnTo>
                    <a:pt x="809533" y="329077"/>
                  </a:lnTo>
                  <a:lnTo>
                    <a:pt x="809533" y="318561"/>
                  </a:lnTo>
                  <a:lnTo>
                    <a:pt x="772728" y="318561"/>
                  </a:lnTo>
                  <a:lnTo>
                    <a:pt x="790079" y="289115"/>
                  </a:lnTo>
                  <a:lnTo>
                    <a:pt x="770625" y="256099"/>
                  </a:lnTo>
                  <a:close/>
                </a:path>
                <a:path w="878204" h="368300">
                  <a:moveTo>
                    <a:pt x="861044" y="191057"/>
                  </a:moveTo>
                  <a:lnTo>
                    <a:pt x="853683" y="191614"/>
                  </a:lnTo>
                  <a:lnTo>
                    <a:pt x="847111" y="194928"/>
                  </a:lnTo>
                  <a:lnTo>
                    <a:pt x="842116" y="200802"/>
                  </a:lnTo>
                  <a:lnTo>
                    <a:pt x="809533" y="256099"/>
                  </a:lnTo>
                  <a:lnTo>
                    <a:pt x="809533" y="329077"/>
                  </a:lnTo>
                  <a:lnTo>
                    <a:pt x="812334" y="329077"/>
                  </a:lnTo>
                  <a:lnTo>
                    <a:pt x="875766" y="220781"/>
                  </a:lnTo>
                  <a:lnTo>
                    <a:pt x="878165" y="213259"/>
                  </a:lnTo>
                  <a:lnTo>
                    <a:pt x="877606" y="205541"/>
                  </a:lnTo>
                  <a:lnTo>
                    <a:pt x="874287" y="198613"/>
                  </a:lnTo>
                  <a:lnTo>
                    <a:pt x="868405" y="193456"/>
                  </a:lnTo>
                  <a:lnTo>
                    <a:pt x="861044" y="191057"/>
                  </a:lnTo>
                  <a:close/>
                </a:path>
                <a:path w="878204" h="368300">
                  <a:moveTo>
                    <a:pt x="790079" y="289115"/>
                  </a:moveTo>
                  <a:lnTo>
                    <a:pt x="772728" y="318561"/>
                  </a:lnTo>
                  <a:lnTo>
                    <a:pt x="807430" y="318561"/>
                  </a:lnTo>
                  <a:lnTo>
                    <a:pt x="790079" y="289115"/>
                  </a:lnTo>
                  <a:close/>
                </a:path>
                <a:path w="878204" h="368300">
                  <a:moveTo>
                    <a:pt x="809533" y="256099"/>
                  </a:moveTo>
                  <a:lnTo>
                    <a:pt x="790079" y="289115"/>
                  </a:lnTo>
                  <a:lnTo>
                    <a:pt x="807430" y="318561"/>
                  </a:lnTo>
                  <a:lnTo>
                    <a:pt x="809533" y="318561"/>
                  </a:lnTo>
                  <a:lnTo>
                    <a:pt x="809533" y="256099"/>
                  </a:lnTo>
                  <a:close/>
                </a:path>
                <a:path w="878204" h="368300">
                  <a:moveTo>
                    <a:pt x="770625" y="19979"/>
                  </a:moveTo>
                  <a:lnTo>
                    <a:pt x="770625" y="256099"/>
                  </a:lnTo>
                  <a:lnTo>
                    <a:pt x="790079" y="289115"/>
                  </a:lnTo>
                  <a:lnTo>
                    <a:pt x="809533" y="256099"/>
                  </a:lnTo>
                  <a:lnTo>
                    <a:pt x="809533" y="39959"/>
                  </a:lnTo>
                  <a:lnTo>
                    <a:pt x="789553" y="39959"/>
                  </a:lnTo>
                  <a:lnTo>
                    <a:pt x="770625" y="19979"/>
                  </a:lnTo>
                  <a:close/>
                </a:path>
                <a:path w="878204" h="368300">
                  <a:moveTo>
                    <a:pt x="789553" y="0"/>
                  </a:moveTo>
                  <a:lnTo>
                    <a:pt x="0" y="0"/>
                  </a:lnTo>
                  <a:lnTo>
                    <a:pt x="0" y="39959"/>
                  </a:lnTo>
                  <a:lnTo>
                    <a:pt x="770625" y="39959"/>
                  </a:lnTo>
                  <a:lnTo>
                    <a:pt x="770625" y="19979"/>
                  </a:lnTo>
                  <a:lnTo>
                    <a:pt x="809533" y="19979"/>
                  </a:lnTo>
                  <a:lnTo>
                    <a:pt x="808038" y="12421"/>
                  </a:lnTo>
                  <a:lnTo>
                    <a:pt x="803881" y="6046"/>
                  </a:lnTo>
                  <a:lnTo>
                    <a:pt x="797555" y="1643"/>
                  </a:lnTo>
                  <a:lnTo>
                    <a:pt x="789553" y="0"/>
                  </a:lnTo>
                  <a:close/>
                </a:path>
                <a:path w="878204" h="368300">
                  <a:moveTo>
                    <a:pt x="809533" y="19979"/>
                  </a:moveTo>
                  <a:lnTo>
                    <a:pt x="770625" y="19979"/>
                  </a:lnTo>
                  <a:lnTo>
                    <a:pt x="789553" y="39959"/>
                  </a:lnTo>
                  <a:lnTo>
                    <a:pt x="809533" y="39959"/>
                  </a:lnTo>
                  <a:lnTo>
                    <a:pt x="809533" y="19979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983" y="2675717"/>
            <a:ext cx="4230546" cy="224038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802294" y="2544220"/>
            <a:ext cx="7175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84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 </a:t>
            </a: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rec.</a:t>
            </a:r>
            <a:r>
              <a:rPr sz="1100" spc="-4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piscina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4802" y="2544220"/>
            <a:ext cx="11747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 </a:t>
            </a: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profesor</a:t>
            </a:r>
            <a:r>
              <a:rPr sz="1100" spc="-6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incómodo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8732" y="4214776"/>
            <a:ext cx="1246505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270510" indent="635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 </a:t>
            </a: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rec.</a:t>
            </a:r>
            <a:r>
              <a:rPr sz="1100" spc="-4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piscina</a:t>
            </a:r>
            <a:endParaRPr sz="1100">
              <a:latin typeface="Tahoma"/>
              <a:cs typeface="Tahoma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profesor</a:t>
            </a:r>
            <a:r>
              <a:rPr sz="1100" spc="-6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incómodo </a:t>
            </a:r>
            <a:r>
              <a:rPr sz="1100" dirty="0">
                <a:solidFill>
                  <a:srgbClr val="C00000"/>
                </a:solidFill>
                <a:latin typeface="Tahoma"/>
                <a:cs typeface="Tahoma"/>
              </a:rPr>
              <a:t>alumnos</a:t>
            </a:r>
            <a:r>
              <a:rPr sz="11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Tahoma"/>
                <a:cs typeface="Tahoma"/>
              </a:rPr>
              <a:t>suspenden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9051" y="3090915"/>
            <a:ext cx="1246505" cy="843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R3</a:t>
            </a:r>
            <a:endParaRPr sz="1350">
              <a:latin typeface="Tahoma"/>
              <a:cs typeface="Tahoma"/>
            </a:endParaRPr>
          </a:p>
          <a:p>
            <a:pPr marL="12700" marR="5080" indent="29591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 </a:t>
            </a: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profesor</a:t>
            </a:r>
            <a:r>
              <a:rPr sz="1100" spc="-6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incómodo </a:t>
            </a:r>
            <a:r>
              <a:rPr sz="1100" dirty="0">
                <a:solidFill>
                  <a:srgbClr val="C00000"/>
                </a:solidFill>
                <a:latin typeface="Tahoma"/>
                <a:cs typeface="Tahoma"/>
              </a:rPr>
              <a:t>alumnos</a:t>
            </a:r>
            <a:r>
              <a:rPr sz="11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C00000"/>
                </a:solidFill>
                <a:latin typeface="Tahoma"/>
                <a:cs typeface="Tahoma"/>
              </a:rPr>
              <a:t>suspenden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4154" y="3090908"/>
            <a:ext cx="1174750" cy="843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R1</a:t>
            </a:r>
            <a:endParaRPr sz="1350">
              <a:latin typeface="Tahoma"/>
              <a:cs typeface="Tahoma"/>
            </a:endParaRPr>
          </a:p>
          <a:p>
            <a:pPr marL="240665" marR="234315" indent="635" algn="ctr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hace</a:t>
            </a: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calor </a:t>
            </a: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rec.</a:t>
            </a:r>
            <a:r>
              <a:rPr sz="1100" spc="-4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piscina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solidFill>
                  <a:srgbClr val="003265"/>
                </a:solidFill>
                <a:latin typeface="Tahoma"/>
                <a:cs typeface="Tahoma"/>
              </a:rPr>
              <a:t>profesor</a:t>
            </a:r>
            <a:r>
              <a:rPr sz="1100" spc="-6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265"/>
                </a:solidFill>
                <a:latin typeface="Tahoma"/>
                <a:cs typeface="Tahoma"/>
              </a:rPr>
              <a:t>incómodo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3547" y="3410514"/>
            <a:ext cx="2311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R2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7547" y="4305197"/>
            <a:ext cx="2311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R3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0194" y="4305193"/>
            <a:ext cx="2311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R2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27" name="object 27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5218" y="5877068"/>
            <a:ext cx="5386070" cy="3792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monótonos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429895" indent="-235585" algn="just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ejemplo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anterior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ilustra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“ignorabilidad”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	</a:t>
            </a:r>
            <a:r>
              <a:rPr sz="1650" dirty="0">
                <a:latin typeface="Tahoma"/>
                <a:cs typeface="Tahoma"/>
              </a:rPr>
              <a:t>problema: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siempre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sea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posible,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llegará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 	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(aunque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tal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vez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necesario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más 	</a:t>
            </a:r>
            <a:r>
              <a:rPr sz="1650" dirty="0">
                <a:latin typeface="Tahoma"/>
                <a:cs typeface="Tahoma"/>
              </a:rPr>
              <a:t>reglas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 estrictamente</a:t>
            </a:r>
            <a:r>
              <a:rPr sz="1650" spc="-10" dirty="0">
                <a:latin typeface="Tahoma"/>
                <a:cs typeface="Tahoma"/>
              </a:rPr>
              <a:t> necesarias).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Al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ser el problema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ignorable,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búsqueda 	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explorarse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utilizando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estrategia</a:t>
            </a:r>
            <a:r>
              <a:rPr sz="1650" spc="-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irrevocable 	</a:t>
            </a:r>
            <a:r>
              <a:rPr sz="1650" dirty="0">
                <a:latin typeface="Tahoma"/>
                <a:cs typeface="Tahoma"/>
              </a:rPr>
              <a:t>(así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haremos,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sobre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todo,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 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coste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 	</a:t>
            </a:r>
            <a:r>
              <a:rPr sz="1650" dirty="0">
                <a:latin typeface="Tahoma"/>
                <a:cs typeface="Tahoma"/>
              </a:rPr>
              <a:t>representación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0" dirty="0">
                <a:latin typeface="Tahoma"/>
                <a:cs typeface="Tahoma"/>
              </a:rPr>
              <a:t> elevado).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75920" y="9729140"/>
            <a:ext cx="4699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cap="small" spc="-10" dirty="0">
                <a:latin typeface="Tahoma"/>
                <a:cs typeface="Tahoma"/>
              </a:rPr>
              <a:t>Nota: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6804" y="9729140"/>
            <a:ext cx="3221990" cy="45402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35"/>
              </a:spcBef>
            </a:pPr>
            <a:r>
              <a:rPr sz="1350" dirty="0">
                <a:latin typeface="Tahoma"/>
                <a:cs typeface="Tahoma"/>
              </a:rPr>
              <a:t>Obviamente,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siempre</a:t>
            </a:r>
            <a:r>
              <a:rPr sz="1350" spc="6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se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puede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explorar </a:t>
            </a:r>
            <a:r>
              <a:rPr sz="1350" dirty="0">
                <a:latin typeface="Tahoma"/>
                <a:cs typeface="Tahoma"/>
              </a:rPr>
              <a:t>con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una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estrategia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de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control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retroactiva.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Características</a:t>
            </a:r>
            <a:r>
              <a:rPr spc="65" dirty="0"/>
              <a:t> </a:t>
            </a:r>
            <a:r>
              <a:rPr dirty="0"/>
              <a:t>del</a:t>
            </a:r>
            <a:r>
              <a:rPr spc="90" dirty="0"/>
              <a:t> </a:t>
            </a:r>
            <a:r>
              <a:rPr spc="-10" dirty="0"/>
              <a:t>problema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4422" y="1326780"/>
            <a:ext cx="5534660" cy="270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reversibles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Cuando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acciones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reversibles;</a:t>
            </a:r>
            <a:endParaRPr sz="16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90"/>
              </a:spcBef>
            </a:pPr>
            <a:r>
              <a:rPr sz="1650" dirty="0">
                <a:latin typeface="Tahoma"/>
                <a:cs typeface="Tahoma"/>
              </a:rPr>
              <a:t>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decir,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Symbol"/>
                <a:cs typeface="Symbol"/>
              </a:rPr>
              <a:t>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E, </a:t>
            </a:r>
            <a:r>
              <a:rPr sz="1650" dirty="0">
                <a:latin typeface="Symbol"/>
                <a:cs typeface="Symbol"/>
              </a:rPr>
              <a:t></a:t>
            </a:r>
            <a:r>
              <a:rPr sz="1650" spc="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R,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Symbol"/>
                <a:cs typeface="Symbol"/>
              </a:rPr>
              <a:t></a:t>
            </a:r>
            <a:r>
              <a:rPr sz="1650" spc="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</a:t>
            </a:r>
            <a:r>
              <a:rPr sz="1650" spc="-15" baseline="25252" dirty="0">
                <a:latin typeface="Tahoma"/>
                <a:cs typeface="Tahoma"/>
              </a:rPr>
              <a:t>-</a:t>
            </a:r>
            <a:r>
              <a:rPr sz="1650" baseline="25252" dirty="0">
                <a:latin typeface="Tahoma"/>
                <a:cs typeface="Tahoma"/>
              </a:rPr>
              <a:t>1</a:t>
            </a:r>
            <a:r>
              <a:rPr sz="1650" spc="247" baseline="25252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tal </a:t>
            </a:r>
            <a:r>
              <a:rPr sz="1650" spc="-25" dirty="0">
                <a:latin typeface="Tahoma"/>
                <a:cs typeface="Tahoma"/>
              </a:rPr>
              <a:t>que</a:t>
            </a:r>
            <a:endParaRPr sz="1650">
              <a:latin typeface="Tahoma"/>
              <a:cs typeface="Tahoma"/>
            </a:endParaRPr>
          </a:p>
          <a:p>
            <a:pPr marL="27305" algn="ctr">
              <a:lnSpc>
                <a:spcPct val="100000"/>
              </a:lnSpc>
              <a:spcBef>
                <a:spcPts val="420"/>
              </a:spcBef>
            </a:pP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50" b="1" spc="-15" baseline="25252" dirty="0">
                <a:solidFill>
                  <a:srgbClr val="C00000"/>
                </a:solidFill>
                <a:latin typeface="Tahoma"/>
                <a:cs typeface="Tahoma"/>
              </a:rPr>
              <a:t>-1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(R(E))=E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1650" cap="small" spc="-10" dirty="0">
                <a:latin typeface="Tahoma"/>
                <a:cs typeface="Tahoma"/>
              </a:rPr>
              <a:t>Ejemplos</a:t>
            </a:r>
            <a:endParaRPr sz="1650">
              <a:latin typeface="Tahoma"/>
              <a:cs typeface="Tahoma"/>
            </a:endParaRPr>
          </a:p>
          <a:p>
            <a:pPr marL="2990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99085" algn="l"/>
              </a:tabLst>
            </a:pPr>
            <a:r>
              <a:rPr sz="1650" spc="-10" dirty="0">
                <a:latin typeface="Tahoma"/>
                <a:cs typeface="Tahoma"/>
              </a:rPr>
              <a:t>8-puzzle.</a:t>
            </a:r>
            <a:endParaRPr sz="1650">
              <a:latin typeface="Tahoma"/>
              <a:cs typeface="Tahoma"/>
            </a:endParaRPr>
          </a:p>
          <a:p>
            <a:pPr marL="29908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99085" algn="l"/>
              </a:tabLst>
            </a:pPr>
            <a:r>
              <a:rPr sz="1650" dirty="0">
                <a:latin typeface="Tahoma"/>
                <a:cs typeface="Tahoma"/>
              </a:rPr>
              <a:t>Planificación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movimientos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robot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STRIPS.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9" name="object 9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07184" y="5877068"/>
            <a:ext cx="5499735" cy="283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reversibles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863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8638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les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3265"/>
                </a:solidFill>
                <a:latin typeface="Tahoma"/>
                <a:cs typeface="Tahoma"/>
              </a:rPr>
              <a:t>estrategia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 irrevocable</a:t>
            </a:r>
            <a:r>
              <a:rPr sz="1650" spc="-10" dirty="0">
                <a:latin typeface="Tahoma"/>
                <a:cs typeface="Tahoma"/>
              </a:rPr>
              <a:t>:</a:t>
            </a:r>
            <a:endParaRPr sz="1650">
              <a:latin typeface="Tahoma"/>
              <a:cs typeface="Tahoma"/>
            </a:endParaRPr>
          </a:p>
          <a:p>
            <a:pPr marL="287020" marR="43180">
              <a:lnSpc>
                <a:spcPct val="100000"/>
              </a:lnSpc>
              <a:spcBef>
                <a:spcPts val="1195"/>
              </a:spcBef>
            </a:pPr>
            <a:r>
              <a:rPr sz="1650" dirty="0">
                <a:latin typeface="Tahoma"/>
                <a:cs typeface="Tahoma"/>
              </a:rPr>
              <a:t>Si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decide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proseguir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25" dirty="0">
                <a:latin typeface="Tahoma"/>
                <a:cs typeface="Tahoma"/>
              </a:rPr>
              <a:t> E', </a:t>
            </a:r>
            <a:r>
              <a:rPr sz="1650" dirty="0">
                <a:latin typeface="Tahoma"/>
                <a:cs typeface="Tahoma"/>
              </a:rPr>
              <a:t>generado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partir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otro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aplicando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R(E), </a:t>
            </a:r>
            <a:r>
              <a:rPr sz="1650" dirty="0">
                <a:latin typeface="Tahoma"/>
                <a:cs typeface="Tahoma"/>
              </a:rPr>
              <a:t>siempre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10" dirty="0">
                <a:latin typeface="Tahoma"/>
                <a:cs typeface="Tahoma"/>
              </a:rPr>
              <a:t> R</a:t>
            </a:r>
            <a:r>
              <a:rPr sz="1650" spc="-15" baseline="25252" dirty="0">
                <a:latin typeface="Tahoma"/>
                <a:cs typeface="Tahoma"/>
              </a:rPr>
              <a:t>-</a:t>
            </a:r>
            <a:r>
              <a:rPr sz="1650" baseline="25252" dirty="0">
                <a:latin typeface="Tahoma"/>
                <a:cs typeface="Tahoma"/>
              </a:rPr>
              <a:t>1</a:t>
            </a:r>
            <a:r>
              <a:rPr sz="1650" spc="262" baseline="25252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E’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obtener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</a:t>
            </a:r>
            <a:r>
              <a:rPr sz="1650" spc="50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nuevo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buscar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otro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aplicable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284" y="9038420"/>
            <a:ext cx="5134610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Si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coste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computacional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los 	</a:t>
            </a:r>
            <a:r>
              <a:rPr sz="1650" dirty="0">
                <a:latin typeface="Tahoma"/>
                <a:cs typeface="Tahoma"/>
              </a:rPr>
              <a:t>operadores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alto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hay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muchas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restricciones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 	</a:t>
            </a:r>
            <a:r>
              <a:rPr sz="1650" dirty="0">
                <a:latin typeface="Tahoma"/>
                <a:cs typeface="Tahoma"/>
              </a:rPr>
              <a:t>memoria,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entonces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3265"/>
                </a:solidFill>
                <a:latin typeface="Tahoma"/>
                <a:cs typeface="Tahoma"/>
              </a:rPr>
              <a:t>estrategia 	retroactiva</a:t>
            </a:r>
            <a:r>
              <a:rPr sz="1650" spc="-10" dirty="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Características</a:t>
            </a:r>
            <a:r>
              <a:rPr spc="65" dirty="0"/>
              <a:t> </a:t>
            </a:r>
            <a:r>
              <a:rPr dirty="0"/>
              <a:t>del</a:t>
            </a:r>
            <a:r>
              <a:rPr spc="90" dirty="0"/>
              <a:t> </a:t>
            </a: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326780"/>
            <a:ext cx="37312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5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“ignorables”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reversibles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798" y="2125873"/>
            <a:ext cx="3088812" cy="305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84260" y="2181508"/>
            <a:ext cx="206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r>
              <a:rPr sz="1050" spc="-37" baseline="-19841" dirty="0">
                <a:solidFill>
                  <a:srgbClr val="003265"/>
                </a:solidFill>
                <a:latin typeface="Tahoma"/>
                <a:cs typeface="Tahoma"/>
              </a:rPr>
              <a:t>0</a:t>
            </a:r>
            <a:endParaRPr sz="1050" baseline="-1984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452" y="1998582"/>
            <a:ext cx="1346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5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7564" y="2181508"/>
            <a:ext cx="1041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514" y="2181508"/>
            <a:ext cx="133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678" y="2056394"/>
            <a:ext cx="805815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8415">
              <a:lnSpc>
                <a:spcPct val="102200"/>
              </a:lnSpc>
              <a:spcBef>
                <a:spcPts val="95"/>
              </a:spcBef>
            </a:pP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Operación reversible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5798" y="2970077"/>
            <a:ext cx="3088812" cy="30699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84260" y="3025727"/>
            <a:ext cx="206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r>
              <a:rPr sz="1050" spc="-37" baseline="-19841" dirty="0">
                <a:solidFill>
                  <a:srgbClr val="003265"/>
                </a:solidFill>
                <a:latin typeface="Tahoma"/>
                <a:cs typeface="Tahoma"/>
              </a:rPr>
              <a:t>0</a:t>
            </a:r>
            <a:endParaRPr sz="1050" baseline="-1984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5079" y="2790224"/>
            <a:ext cx="2832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25" spc="-44" baseline="-1646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900" spc="-30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900" spc="-60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7564" y="3025727"/>
            <a:ext cx="1041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5514" y="3025727"/>
            <a:ext cx="133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E’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85798" y="3814297"/>
            <a:ext cx="605790" cy="307340"/>
            <a:chOff x="1585798" y="3814297"/>
            <a:chExt cx="605790" cy="307340"/>
          </a:xfrm>
        </p:grpSpPr>
        <p:sp>
          <p:nvSpPr>
            <p:cNvPr id="20" name="object 20"/>
            <p:cNvSpPr/>
            <p:nvPr/>
          </p:nvSpPr>
          <p:spPr>
            <a:xfrm>
              <a:off x="1590019" y="3818519"/>
              <a:ext cx="596265" cy="299085"/>
            </a:xfrm>
            <a:custGeom>
              <a:avLst/>
              <a:gdLst/>
              <a:ahLst/>
              <a:cxnLst/>
              <a:rect l="l" t="t" r="r" b="b"/>
              <a:pathLst>
                <a:path w="596264" h="299085">
                  <a:moveTo>
                    <a:pt x="546689" y="0"/>
                  </a:moveTo>
                  <a:lnTo>
                    <a:pt x="50459" y="0"/>
                  </a:lnTo>
                  <a:lnTo>
                    <a:pt x="31041" y="3875"/>
                  </a:lnTo>
                  <a:lnTo>
                    <a:pt x="14977" y="14451"/>
                  </a:lnTo>
                  <a:lnTo>
                    <a:pt x="4039" y="30153"/>
                  </a:lnTo>
                  <a:lnTo>
                    <a:pt x="0" y="49408"/>
                  </a:lnTo>
                  <a:lnTo>
                    <a:pt x="0" y="248107"/>
                  </a:lnTo>
                  <a:lnTo>
                    <a:pt x="4039" y="267969"/>
                  </a:lnTo>
                  <a:lnTo>
                    <a:pt x="14977" y="283984"/>
                  </a:lnTo>
                  <a:lnTo>
                    <a:pt x="31041" y="294675"/>
                  </a:lnTo>
                  <a:lnTo>
                    <a:pt x="50459" y="298566"/>
                  </a:lnTo>
                  <a:lnTo>
                    <a:pt x="546689" y="298566"/>
                  </a:lnTo>
                  <a:lnTo>
                    <a:pt x="565937" y="294675"/>
                  </a:lnTo>
                  <a:lnTo>
                    <a:pt x="581640" y="283984"/>
                  </a:lnTo>
                  <a:lnTo>
                    <a:pt x="592219" y="267969"/>
                  </a:lnTo>
                  <a:lnTo>
                    <a:pt x="596097" y="248107"/>
                  </a:lnTo>
                  <a:lnTo>
                    <a:pt x="596097" y="49408"/>
                  </a:lnTo>
                  <a:lnTo>
                    <a:pt x="592219" y="30153"/>
                  </a:lnTo>
                  <a:lnTo>
                    <a:pt x="581640" y="14451"/>
                  </a:lnTo>
                  <a:lnTo>
                    <a:pt x="565937" y="3875"/>
                  </a:lnTo>
                  <a:lnTo>
                    <a:pt x="54668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5798" y="3814297"/>
              <a:ext cx="605790" cy="307340"/>
            </a:xfrm>
            <a:custGeom>
              <a:avLst/>
              <a:gdLst/>
              <a:ahLst/>
              <a:cxnLst/>
              <a:rect l="l" t="t" r="r" b="b"/>
              <a:pathLst>
                <a:path w="605789" h="307339">
                  <a:moveTo>
                    <a:pt x="29443" y="15773"/>
                  </a:moveTo>
                  <a:lnTo>
                    <a:pt x="15773" y="15773"/>
                  </a:lnTo>
                  <a:lnTo>
                    <a:pt x="6324" y="28392"/>
                  </a:lnTo>
                  <a:lnTo>
                    <a:pt x="4221" y="33649"/>
                  </a:lnTo>
                  <a:lnTo>
                    <a:pt x="3169" y="37856"/>
                  </a:lnTo>
                  <a:lnTo>
                    <a:pt x="1066" y="43113"/>
                  </a:lnTo>
                  <a:lnTo>
                    <a:pt x="1066" y="48371"/>
                  </a:lnTo>
                  <a:lnTo>
                    <a:pt x="0" y="53629"/>
                  </a:lnTo>
                  <a:lnTo>
                    <a:pt x="0" y="253380"/>
                  </a:lnTo>
                  <a:lnTo>
                    <a:pt x="1066" y="258638"/>
                  </a:lnTo>
                  <a:lnTo>
                    <a:pt x="1066" y="263895"/>
                  </a:lnTo>
                  <a:lnTo>
                    <a:pt x="3169" y="269153"/>
                  </a:lnTo>
                  <a:lnTo>
                    <a:pt x="4221" y="274396"/>
                  </a:lnTo>
                  <a:lnTo>
                    <a:pt x="7360" y="278602"/>
                  </a:lnTo>
                  <a:lnTo>
                    <a:pt x="9479" y="283860"/>
                  </a:lnTo>
                  <a:lnTo>
                    <a:pt x="15773" y="291221"/>
                  </a:lnTo>
                  <a:lnTo>
                    <a:pt x="16824" y="291221"/>
                  </a:lnTo>
                  <a:lnTo>
                    <a:pt x="24185" y="297530"/>
                  </a:lnTo>
                  <a:lnTo>
                    <a:pt x="28392" y="300685"/>
                  </a:lnTo>
                  <a:lnTo>
                    <a:pt x="38907" y="304891"/>
                  </a:lnTo>
                  <a:lnTo>
                    <a:pt x="49423" y="306994"/>
                  </a:lnTo>
                  <a:lnTo>
                    <a:pt x="557220" y="306994"/>
                  </a:lnTo>
                  <a:lnTo>
                    <a:pt x="567720" y="304891"/>
                  </a:lnTo>
                  <a:lnTo>
                    <a:pt x="571926" y="302788"/>
                  </a:lnTo>
                  <a:lnTo>
                    <a:pt x="577184" y="300685"/>
                  </a:lnTo>
                  <a:lnTo>
                    <a:pt x="579988" y="298582"/>
                  </a:lnTo>
                  <a:lnTo>
                    <a:pt x="54681" y="298582"/>
                  </a:lnTo>
                  <a:lnTo>
                    <a:pt x="49423" y="297530"/>
                  </a:lnTo>
                  <a:lnTo>
                    <a:pt x="45217" y="297530"/>
                  </a:lnTo>
                  <a:lnTo>
                    <a:pt x="41010" y="296478"/>
                  </a:lnTo>
                  <a:lnTo>
                    <a:pt x="32598" y="292272"/>
                  </a:lnTo>
                  <a:lnTo>
                    <a:pt x="29443" y="290169"/>
                  </a:lnTo>
                  <a:lnTo>
                    <a:pt x="22082" y="284911"/>
                  </a:lnTo>
                  <a:lnTo>
                    <a:pt x="23134" y="284911"/>
                  </a:lnTo>
                  <a:lnTo>
                    <a:pt x="16824" y="277566"/>
                  </a:lnTo>
                  <a:lnTo>
                    <a:pt x="14721" y="274396"/>
                  </a:lnTo>
                  <a:lnTo>
                    <a:pt x="12618" y="270205"/>
                  </a:lnTo>
                  <a:lnTo>
                    <a:pt x="9479" y="257586"/>
                  </a:lnTo>
                  <a:lnTo>
                    <a:pt x="9479" y="49423"/>
                  </a:lnTo>
                  <a:lnTo>
                    <a:pt x="10515" y="45217"/>
                  </a:lnTo>
                  <a:lnTo>
                    <a:pt x="11567" y="39959"/>
                  </a:lnTo>
                  <a:lnTo>
                    <a:pt x="12618" y="36804"/>
                  </a:lnTo>
                  <a:lnTo>
                    <a:pt x="16824" y="28392"/>
                  </a:lnTo>
                  <a:lnTo>
                    <a:pt x="23134" y="22082"/>
                  </a:lnTo>
                  <a:lnTo>
                    <a:pt x="22082" y="22082"/>
                  </a:lnTo>
                  <a:lnTo>
                    <a:pt x="29443" y="15773"/>
                  </a:lnTo>
                  <a:close/>
                </a:path>
                <a:path w="605789" h="307339">
                  <a:moveTo>
                    <a:pt x="588751" y="277566"/>
                  </a:moveTo>
                  <a:lnTo>
                    <a:pt x="582442" y="284911"/>
                  </a:lnTo>
                  <a:lnTo>
                    <a:pt x="583493" y="284911"/>
                  </a:lnTo>
                  <a:lnTo>
                    <a:pt x="576132" y="290169"/>
                  </a:lnTo>
                  <a:lnTo>
                    <a:pt x="572978" y="292272"/>
                  </a:lnTo>
                  <a:lnTo>
                    <a:pt x="564565" y="296478"/>
                  </a:lnTo>
                  <a:lnTo>
                    <a:pt x="560374" y="297530"/>
                  </a:lnTo>
                  <a:lnTo>
                    <a:pt x="555117" y="297530"/>
                  </a:lnTo>
                  <a:lnTo>
                    <a:pt x="550910" y="298582"/>
                  </a:lnTo>
                  <a:lnTo>
                    <a:pt x="579988" y="298582"/>
                  </a:lnTo>
                  <a:lnTo>
                    <a:pt x="581390" y="297530"/>
                  </a:lnTo>
                  <a:lnTo>
                    <a:pt x="588751" y="291221"/>
                  </a:lnTo>
                  <a:lnTo>
                    <a:pt x="589803" y="291221"/>
                  </a:lnTo>
                  <a:lnTo>
                    <a:pt x="596112" y="283860"/>
                  </a:lnTo>
                  <a:lnTo>
                    <a:pt x="596112" y="282808"/>
                  </a:lnTo>
                  <a:lnTo>
                    <a:pt x="599267" y="278602"/>
                  </a:lnTo>
                  <a:lnTo>
                    <a:pt x="588751" y="278602"/>
                  </a:lnTo>
                  <a:lnTo>
                    <a:pt x="588751" y="277566"/>
                  </a:lnTo>
                  <a:close/>
                </a:path>
                <a:path w="605789" h="307339">
                  <a:moveTo>
                    <a:pt x="598215" y="28392"/>
                  </a:moveTo>
                  <a:lnTo>
                    <a:pt x="588751" y="28392"/>
                  </a:lnTo>
                  <a:lnTo>
                    <a:pt x="592957" y="36804"/>
                  </a:lnTo>
                  <a:lnTo>
                    <a:pt x="594009" y="41010"/>
                  </a:lnTo>
                  <a:lnTo>
                    <a:pt x="596112" y="45217"/>
                  </a:lnTo>
                  <a:lnTo>
                    <a:pt x="596112" y="257586"/>
                  </a:lnTo>
                  <a:lnTo>
                    <a:pt x="592957" y="270205"/>
                  </a:lnTo>
                  <a:lnTo>
                    <a:pt x="588751" y="278602"/>
                  </a:lnTo>
                  <a:lnTo>
                    <a:pt x="599267" y="278602"/>
                  </a:lnTo>
                  <a:lnTo>
                    <a:pt x="601370" y="273344"/>
                  </a:lnTo>
                  <a:lnTo>
                    <a:pt x="602421" y="269153"/>
                  </a:lnTo>
                  <a:lnTo>
                    <a:pt x="604525" y="263895"/>
                  </a:lnTo>
                  <a:lnTo>
                    <a:pt x="604525" y="257586"/>
                  </a:lnTo>
                  <a:lnTo>
                    <a:pt x="605576" y="252328"/>
                  </a:lnTo>
                  <a:lnTo>
                    <a:pt x="605576" y="53629"/>
                  </a:lnTo>
                  <a:lnTo>
                    <a:pt x="604525" y="48371"/>
                  </a:lnTo>
                  <a:lnTo>
                    <a:pt x="604525" y="43113"/>
                  </a:lnTo>
                  <a:lnTo>
                    <a:pt x="602421" y="37856"/>
                  </a:lnTo>
                  <a:lnTo>
                    <a:pt x="601370" y="32598"/>
                  </a:lnTo>
                  <a:lnTo>
                    <a:pt x="598215" y="28392"/>
                  </a:lnTo>
                  <a:close/>
                </a:path>
                <a:path w="605789" h="307339">
                  <a:moveTo>
                    <a:pt x="589803" y="15773"/>
                  </a:moveTo>
                  <a:lnTo>
                    <a:pt x="576132" y="15773"/>
                  </a:lnTo>
                  <a:lnTo>
                    <a:pt x="583493" y="22082"/>
                  </a:lnTo>
                  <a:lnTo>
                    <a:pt x="582442" y="22082"/>
                  </a:lnTo>
                  <a:lnTo>
                    <a:pt x="588751" y="29443"/>
                  </a:lnTo>
                  <a:lnTo>
                    <a:pt x="588751" y="28392"/>
                  </a:lnTo>
                  <a:lnTo>
                    <a:pt x="598215" y="28392"/>
                  </a:lnTo>
                  <a:lnTo>
                    <a:pt x="596112" y="24185"/>
                  </a:lnTo>
                  <a:lnTo>
                    <a:pt x="596112" y="23134"/>
                  </a:lnTo>
                  <a:lnTo>
                    <a:pt x="589803" y="15773"/>
                  </a:lnTo>
                  <a:close/>
                </a:path>
                <a:path w="605789" h="307339">
                  <a:moveTo>
                    <a:pt x="556153" y="0"/>
                  </a:moveTo>
                  <a:lnTo>
                    <a:pt x="48371" y="0"/>
                  </a:lnTo>
                  <a:lnTo>
                    <a:pt x="37856" y="2103"/>
                  </a:lnTo>
                  <a:lnTo>
                    <a:pt x="33649" y="4221"/>
                  </a:lnTo>
                  <a:lnTo>
                    <a:pt x="28392" y="6309"/>
                  </a:lnTo>
                  <a:lnTo>
                    <a:pt x="24185" y="9479"/>
                  </a:lnTo>
                  <a:lnTo>
                    <a:pt x="16824" y="15773"/>
                  </a:lnTo>
                  <a:lnTo>
                    <a:pt x="29443" y="15773"/>
                  </a:lnTo>
                  <a:lnTo>
                    <a:pt x="29443" y="16824"/>
                  </a:lnTo>
                  <a:lnTo>
                    <a:pt x="32598" y="13670"/>
                  </a:lnTo>
                  <a:lnTo>
                    <a:pt x="36804" y="12618"/>
                  </a:lnTo>
                  <a:lnTo>
                    <a:pt x="41010" y="10515"/>
                  </a:lnTo>
                  <a:lnTo>
                    <a:pt x="45217" y="9479"/>
                  </a:lnTo>
                  <a:lnTo>
                    <a:pt x="50474" y="9479"/>
                  </a:lnTo>
                  <a:lnTo>
                    <a:pt x="54681" y="8412"/>
                  </a:lnTo>
                  <a:lnTo>
                    <a:pt x="579975" y="8412"/>
                  </a:lnTo>
                  <a:lnTo>
                    <a:pt x="577184" y="6309"/>
                  </a:lnTo>
                  <a:lnTo>
                    <a:pt x="566668" y="2103"/>
                  </a:lnTo>
                  <a:lnTo>
                    <a:pt x="556153" y="0"/>
                  </a:lnTo>
                  <a:close/>
                </a:path>
                <a:path w="605789" h="307339">
                  <a:moveTo>
                    <a:pt x="579975" y="8412"/>
                  </a:moveTo>
                  <a:lnTo>
                    <a:pt x="550910" y="8412"/>
                  </a:lnTo>
                  <a:lnTo>
                    <a:pt x="556153" y="9479"/>
                  </a:lnTo>
                  <a:lnTo>
                    <a:pt x="560374" y="9479"/>
                  </a:lnTo>
                  <a:lnTo>
                    <a:pt x="564565" y="10515"/>
                  </a:lnTo>
                  <a:lnTo>
                    <a:pt x="572978" y="14721"/>
                  </a:lnTo>
                  <a:lnTo>
                    <a:pt x="576132" y="16824"/>
                  </a:lnTo>
                  <a:lnTo>
                    <a:pt x="576132" y="15773"/>
                  </a:lnTo>
                  <a:lnTo>
                    <a:pt x="588751" y="15773"/>
                  </a:lnTo>
                  <a:lnTo>
                    <a:pt x="581390" y="9479"/>
                  </a:lnTo>
                  <a:lnTo>
                    <a:pt x="579975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84260" y="3871000"/>
            <a:ext cx="206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r>
              <a:rPr sz="1050" spc="-37" baseline="-19841" dirty="0">
                <a:solidFill>
                  <a:srgbClr val="003265"/>
                </a:solidFill>
                <a:latin typeface="Tahoma"/>
                <a:cs typeface="Tahoma"/>
              </a:rPr>
              <a:t>0</a:t>
            </a:r>
            <a:endParaRPr sz="1050" baseline="-1984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3648" y="3687009"/>
            <a:ext cx="249554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350" spc="-37" baseline="-216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67189" y="3814297"/>
            <a:ext cx="1266190" cy="307340"/>
            <a:chOff x="2167189" y="3814297"/>
            <a:chExt cx="1266190" cy="307340"/>
          </a:xfrm>
        </p:grpSpPr>
        <p:sp>
          <p:nvSpPr>
            <p:cNvPr id="25" name="object 25"/>
            <p:cNvSpPr/>
            <p:nvPr/>
          </p:nvSpPr>
          <p:spPr>
            <a:xfrm>
              <a:off x="2167189" y="3880237"/>
              <a:ext cx="665480" cy="177800"/>
            </a:xfrm>
            <a:custGeom>
              <a:avLst/>
              <a:gdLst/>
              <a:ahLst/>
              <a:cxnLst/>
              <a:rect l="l" t="t" r="r" b="b"/>
              <a:pathLst>
                <a:path w="665480" h="177800">
                  <a:moveTo>
                    <a:pt x="587100" y="88617"/>
                  </a:moveTo>
                  <a:lnTo>
                    <a:pt x="498332" y="140135"/>
                  </a:lnTo>
                  <a:lnTo>
                    <a:pt x="492450" y="145736"/>
                  </a:lnTo>
                  <a:lnTo>
                    <a:pt x="489131" y="152615"/>
                  </a:lnTo>
                  <a:lnTo>
                    <a:pt x="488572" y="160086"/>
                  </a:lnTo>
                  <a:lnTo>
                    <a:pt x="490971" y="167461"/>
                  </a:lnTo>
                  <a:lnTo>
                    <a:pt x="496131" y="173343"/>
                  </a:lnTo>
                  <a:lnTo>
                    <a:pt x="503064" y="176662"/>
                  </a:lnTo>
                  <a:lnTo>
                    <a:pt x="510787" y="177220"/>
                  </a:lnTo>
                  <a:lnTo>
                    <a:pt x="518312" y="174822"/>
                  </a:lnTo>
                  <a:lnTo>
                    <a:pt x="631378" y="108589"/>
                  </a:lnTo>
                  <a:lnTo>
                    <a:pt x="626592" y="108589"/>
                  </a:lnTo>
                  <a:lnTo>
                    <a:pt x="626592" y="105434"/>
                  </a:lnTo>
                  <a:lnTo>
                    <a:pt x="616077" y="105434"/>
                  </a:lnTo>
                  <a:lnTo>
                    <a:pt x="587100" y="88617"/>
                  </a:lnTo>
                  <a:close/>
                </a:path>
                <a:path w="665480" h="177800">
                  <a:moveTo>
                    <a:pt x="322752" y="87557"/>
                  </a:moveTo>
                  <a:lnTo>
                    <a:pt x="342732" y="108589"/>
                  </a:lnTo>
                  <a:lnTo>
                    <a:pt x="552688" y="108589"/>
                  </a:lnTo>
                  <a:lnTo>
                    <a:pt x="554500" y="107537"/>
                  </a:lnTo>
                  <a:lnTo>
                    <a:pt x="342732" y="107537"/>
                  </a:lnTo>
                  <a:lnTo>
                    <a:pt x="322752" y="87557"/>
                  </a:lnTo>
                  <a:close/>
                </a:path>
                <a:path w="665480" h="177800">
                  <a:moveTo>
                    <a:pt x="631378" y="68629"/>
                  </a:moveTo>
                  <a:lnTo>
                    <a:pt x="626592" y="68629"/>
                  </a:lnTo>
                  <a:lnTo>
                    <a:pt x="626592" y="108589"/>
                  </a:lnTo>
                  <a:lnTo>
                    <a:pt x="631378" y="108589"/>
                  </a:lnTo>
                  <a:lnTo>
                    <a:pt x="665485" y="88609"/>
                  </a:lnTo>
                  <a:lnTo>
                    <a:pt x="631378" y="68629"/>
                  </a:lnTo>
                  <a:close/>
                </a:path>
                <a:path w="665480" h="177800">
                  <a:moveTo>
                    <a:pt x="342732" y="67578"/>
                  </a:moveTo>
                  <a:lnTo>
                    <a:pt x="0" y="67578"/>
                  </a:lnTo>
                  <a:lnTo>
                    <a:pt x="0" y="107537"/>
                  </a:lnTo>
                  <a:lnTo>
                    <a:pt x="337611" y="107537"/>
                  </a:lnTo>
                  <a:lnTo>
                    <a:pt x="334730" y="106945"/>
                  </a:lnTo>
                  <a:lnTo>
                    <a:pt x="328404" y="102542"/>
                  </a:lnTo>
                  <a:lnTo>
                    <a:pt x="324247" y="96167"/>
                  </a:lnTo>
                  <a:lnTo>
                    <a:pt x="322754" y="88617"/>
                  </a:lnTo>
                  <a:lnTo>
                    <a:pt x="322752" y="87557"/>
                  </a:lnTo>
                  <a:lnTo>
                    <a:pt x="360664" y="87557"/>
                  </a:lnTo>
                  <a:lnTo>
                    <a:pt x="342732" y="68629"/>
                  </a:lnTo>
                  <a:lnTo>
                    <a:pt x="347464" y="68629"/>
                  </a:lnTo>
                  <a:lnTo>
                    <a:pt x="342732" y="67578"/>
                  </a:lnTo>
                  <a:close/>
                </a:path>
                <a:path w="665480" h="177800">
                  <a:moveTo>
                    <a:pt x="360664" y="87557"/>
                  </a:moveTo>
                  <a:lnTo>
                    <a:pt x="322752" y="87557"/>
                  </a:lnTo>
                  <a:lnTo>
                    <a:pt x="342732" y="107537"/>
                  </a:lnTo>
                  <a:lnTo>
                    <a:pt x="554500" y="107537"/>
                  </a:lnTo>
                  <a:lnTo>
                    <a:pt x="587100" y="88617"/>
                  </a:lnTo>
                  <a:lnTo>
                    <a:pt x="361660" y="88609"/>
                  </a:lnTo>
                  <a:lnTo>
                    <a:pt x="360664" y="87557"/>
                  </a:lnTo>
                  <a:close/>
                </a:path>
                <a:path w="665480" h="177800">
                  <a:moveTo>
                    <a:pt x="616077" y="71799"/>
                  </a:moveTo>
                  <a:lnTo>
                    <a:pt x="587100" y="88617"/>
                  </a:lnTo>
                  <a:lnTo>
                    <a:pt x="616077" y="105434"/>
                  </a:lnTo>
                  <a:lnTo>
                    <a:pt x="616077" y="71799"/>
                  </a:lnTo>
                  <a:close/>
                </a:path>
                <a:path w="665480" h="177800">
                  <a:moveTo>
                    <a:pt x="626592" y="71799"/>
                  </a:moveTo>
                  <a:lnTo>
                    <a:pt x="616077" y="71799"/>
                  </a:lnTo>
                  <a:lnTo>
                    <a:pt x="616077" y="105434"/>
                  </a:lnTo>
                  <a:lnTo>
                    <a:pt x="626592" y="105434"/>
                  </a:lnTo>
                  <a:lnTo>
                    <a:pt x="626592" y="71799"/>
                  </a:lnTo>
                  <a:close/>
                </a:path>
                <a:path w="665480" h="177800">
                  <a:moveTo>
                    <a:pt x="510787" y="0"/>
                  </a:moveTo>
                  <a:lnTo>
                    <a:pt x="503064" y="562"/>
                  </a:lnTo>
                  <a:lnTo>
                    <a:pt x="496131" y="3881"/>
                  </a:lnTo>
                  <a:lnTo>
                    <a:pt x="490971" y="9757"/>
                  </a:lnTo>
                  <a:lnTo>
                    <a:pt x="488572" y="17134"/>
                  </a:lnTo>
                  <a:lnTo>
                    <a:pt x="489131" y="24610"/>
                  </a:lnTo>
                  <a:lnTo>
                    <a:pt x="492450" y="31495"/>
                  </a:lnTo>
                  <a:lnTo>
                    <a:pt x="498332" y="37098"/>
                  </a:lnTo>
                  <a:lnTo>
                    <a:pt x="587100" y="88617"/>
                  </a:lnTo>
                  <a:lnTo>
                    <a:pt x="616077" y="71799"/>
                  </a:lnTo>
                  <a:lnTo>
                    <a:pt x="626592" y="71799"/>
                  </a:lnTo>
                  <a:lnTo>
                    <a:pt x="626592" y="68629"/>
                  </a:lnTo>
                  <a:lnTo>
                    <a:pt x="631378" y="68629"/>
                  </a:lnTo>
                  <a:lnTo>
                    <a:pt x="518312" y="2396"/>
                  </a:lnTo>
                  <a:lnTo>
                    <a:pt x="510787" y="0"/>
                  </a:lnTo>
                  <a:close/>
                </a:path>
                <a:path w="665480" h="177800">
                  <a:moveTo>
                    <a:pt x="347464" y="68629"/>
                  </a:moveTo>
                  <a:lnTo>
                    <a:pt x="342732" y="68629"/>
                  </a:lnTo>
                  <a:lnTo>
                    <a:pt x="361660" y="88609"/>
                  </a:lnTo>
                  <a:lnTo>
                    <a:pt x="361660" y="87557"/>
                  </a:lnTo>
                  <a:lnTo>
                    <a:pt x="360181" y="79999"/>
                  </a:lnTo>
                  <a:lnTo>
                    <a:pt x="356139" y="73624"/>
                  </a:lnTo>
                  <a:lnTo>
                    <a:pt x="350126" y="69221"/>
                  </a:lnTo>
                  <a:lnTo>
                    <a:pt x="347464" y="68629"/>
                  </a:lnTo>
                  <a:close/>
                </a:path>
                <a:path w="665480" h="177800">
                  <a:moveTo>
                    <a:pt x="552662" y="68629"/>
                  </a:moveTo>
                  <a:lnTo>
                    <a:pt x="347464" y="68629"/>
                  </a:lnTo>
                  <a:lnTo>
                    <a:pt x="350126" y="69221"/>
                  </a:lnTo>
                  <a:lnTo>
                    <a:pt x="356139" y="73624"/>
                  </a:lnTo>
                  <a:lnTo>
                    <a:pt x="360181" y="79999"/>
                  </a:lnTo>
                  <a:lnTo>
                    <a:pt x="361660" y="87557"/>
                  </a:lnTo>
                  <a:lnTo>
                    <a:pt x="361660" y="88609"/>
                  </a:lnTo>
                  <a:lnTo>
                    <a:pt x="587087" y="88609"/>
                  </a:lnTo>
                  <a:lnTo>
                    <a:pt x="552662" y="68629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2674" y="3818519"/>
              <a:ext cx="596265" cy="299085"/>
            </a:xfrm>
            <a:custGeom>
              <a:avLst/>
              <a:gdLst/>
              <a:ahLst/>
              <a:cxnLst/>
              <a:rect l="l" t="t" r="r" b="b"/>
              <a:pathLst>
                <a:path w="596264" h="299085">
                  <a:moveTo>
                    <a:pt x="545652" y="0"/>
                  </a:moveTo>
                  <a:lnTo>
                    <a:pt x="49423" y="0"/>
                  </a:lnTo>
                  <a:lnTo>
                    <a:pt x="30166" y="3875"/>
                  </a:lnTo>
                  <a:lnTo>
                    <a:pt x="14458" y="14451"/>
                  </a:lnTo>
                  <a:lnTo>
                    <a:pt x="3877" y="30153"/>
                  </a:lnTo>
                  <a:lnTo>
                    <a:pt x="0" y="49408"/>
                  </a:lnTo>
                  <a:lnTo>
                    <a:pt x="0" y="248107"/>
                  </a:lnTo>
                  <a:lnTo>
                    <a:pt x="3877" y="267969"/>
                  </a:lnTo>
                  <a:lnTo>
                    <a:pt x="14458" y="283984"/>
                  </a:lnTo>
                  <a:lnTo>
                    <a:pt x="30166" y="294675"/>
                  </a:lnTo>
                  <a:lnTo>
                    <a:pt x="49423" y="298566"/>
                  </a:lnTo>
                  <a:lnTo>
                    <a:pt x="545652" y="298566"/>
                  </a:lnTo>
                  <a:lnTo>
                    <a:pt x="565515" y="294675"/>
                  </a:lnTo>
                  <a:lnTo>
                    <a:pt x="581529" y="283984"/>
                  </a:lnTo>
                  <a:lnTo>
                    <a:pt x="592220" y="267969"/>
                  </a:lnTo>
                  <a:lnTo>
                    <a:pt x="596112" y="248107"/>
                  </a:lnTo>
                  <a:lnTo>
                    <a:pt x="596112" y="49408"/>
                  </a:lnTo>
                  <a:lnTo>
                    <a:pt x="592220" y="30153"/>
                  </a:lnTo>
                  <a:lnTo>
                    <a:pt x="581529" y="14451"/>
                  </a:lnTo>
                  <a:lnTo>
                    <a:pt x="565515" y="3875"/>
                  </a:lnTo>
                  <a:lnTo>
                    <a:pt x="54565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8483" y="3814297"/>
              <a:ext cx="604520" cy="307340"/>
            </a:xfrm>
            <a:custGeom>
              <a:avLst/>
              <a:gdLst/>
              <a:ahLst/>
              <a:cxnLst/>
              <a:rect l="l" t="t" r="r" b="b"/>
              <a:pathLst>
                <a:path w="604520" h="307339">
                  <a:moveTo>
                    <a:pt x="28376" y="15773"/>
                  </a:moveTo>
                  <a:lnTo>
                    <a:pt x="14706" y="15773"/>
                  </a:lnTo>
                  <a:lnTo>
                    <a:pt x="8412" y="24185"/>
                  </a:lnTo>
                  <a:lnTo>
                    <a:pt x="6309" y="28392"/>
                  </a:lnTo>
                  <a:lnTo>
                    <a:pt x="4191" y="33649"/>
                  </a:lnTo>
                  <a:lnTo>
                    <a:pt x="2103" y="37856"/>
                  </a:lnTo>
                  <a:lnTo>
                    <a:pt x="0" y="48371"/>
                  </a:lnTo>
                  <a:lnTo>
                    <a:pt x="0" y="258638"/>
                  </a:lnTo>
                  <a:lnTo>
                    <a:pt x="14706" y="291221"/>
                  </a:lnTo>
                  <a:lnTo>
                    <a:pt x="15758" y="291221"/>
                  </a:lnTo>
                  <a:lnTo>
                    <a:pt x="23119" y="297530"/>
                  </a:lnTo>
                  <a:lnTo>
                    <a:pt x="28376" y="300685"/>
                  </a:lnTo>
                  <a:lnTo>
                    <a:pt x="32583" y="302788"/>
                  </a:lnTo>
                  <a:lnTo>
                    <a:pt x="37840" y="304891"/>
                  </a:lnTo>
                  <a:lnTo>
                    <a:pt x="48356" y="306994"/>
                  </a:lnTo>
                  <a:lnTo>
                    <a:pt x="556153" y="306994"/>
                  </a:lnTo>
                  <a:lnTo>
                    <a:pt x="566668" y="304891"/>
                  </a:lnTo>
                  <a:lnTo>
                    <a:pt x="571911" y="302788"/>
                  </a:lnTo>
                  <a:lnTo>
                    <a:pt x="576132" y="300685"/>
                  </a:lnTo>
                  <a:lnTo>
                    <a:pt x="579638" y="298582"/>
                  </a:lnTo>
                  <a:lnTo>
                    <a:pt x="53614" y="298582"/>
                  </a:lnTo>
                  <a:lnTo>
                    <a:pt x="48356" y="297530"/>
                  </a:lnTo>
                  <a:lnTo>
                    <a:pt x="44150" y="297530"/>
                  </a:lnTo>
                  <a:lnTo>
                    <a:pt x="39944" y="296478"/>
                  </a:lnTo>
                  <a:lnTo>
                    <a:pt x="31531" y="292272"/>
                  </a:lnTo>
                  <a:lnTo>
                    <a:pt x="28376" y="290169"/>
                  </a:lnTo>
                  <a:lnTo>
                    <a:pt x="21015" y="284911"/>
                  </a:lnTo>
                  <a:lnTo>
                    <a:pt x="22082" y="284911"/>
                  </a:lnTo>
                  <a:lnTo>
                    <a:pt x="15758" y="277566"/>
                  </a:lnTo>
                  <a:lnTo>
                    <a:pt x="13670" y="274396"/>
                  </a:lnTo>
                  <a:lnTo>
                    <a:pt x="11567" y="270205"/>
                  </a:lnTo>
                  <a:lnTo>
                    <a:pt x="9448" y="261792"/>
                  </a:lnTo>
                  <a:lnTo>
                    <a:pt x="8412" y="257586"/>
                  </a:lnTo>
                  <a:lnTo>
                    <a:pt x="8412" y="49423"/>
                  </a:lnTo>
                  <a:lnTo>
                    <a:pt x="9448" y="45217"/>
                  </a:lnTo>
                  <a:lnTo>
                    <a:pt x="10515" y="39959"/>
                  </a:lnTo>
                  <a:lnTo>
                    <a:pt x="11567" y="36804"/>
                  </a:lnTo>
                  <a:lnTo>
                    <a:pt x="15758" y="28392"/>
                  </a:lnTo>
                  <a:lnTo>
                    <a:pt x="22082" y="22082"/>
                  </a:lnTo>
                  <a:lnTo>
                    <a:pt x="21015" y="22082"/>
                  </a:lnTo>
                  <a:lnTo>
                    <a:pt x="28376" y="15773"/>
                  </a:lnTo>
                  <a:close/>
                </a:path>
                <a:path w="604520" h="307339">
                  <a:moveTo>
                    <a:pt x="598615" y="277566"/>
                  </a:moveTo>
                  <a:lnTo>
                    <a:pt x="588736" y="277566"/>
                  </a:lnTo>
                  <a:lnTo>
                    <a:pt x="582427" y="284911"/>
                  </a:lnTo>
                  <a:lnTo>
                    <a:pt x="575066" y="290169"/>
                  </a:lnTo>
                  <a:lnTo>
                    <a:pt x="571911" y="292272"/>
                  </a:lnTo>
                  <a:lnTo>
                    <a:pt x="563499" y="296478"/>
                  </a:lnTo>
                  <a:lnTo>
                    <a:pt x="559308" y="297530"/>
                  </a:lnTo>
                  <a:lnTo>
                    <a:pt x="555101" y="297530"/>
                  </a:lnTo>
                  <a:lnTo>
                    <a:pt x="549843" y="298582"/>
                  </a:lnTo>
                  <a:lnTo>
                    <a:pt x="579638" y="298582"/>
                  </a:lnTo>
                  <a:lnTo>
                    <a:pt x="581390" y="297530"/>
                  </a:lnTo>
                  <a:lnTo>
                    <a:pt x="588736" y="291221"/>
                  </a:lnTo>
                  <a:lnTo>
                    <a:pt x="595045" y="283860"/>
                  </a:lnTo>
                  <a:lnTo>
                    <a:pt x="595045" y="282808"/>
                  </a:lnTo>
                  <a:lnTo>
                    <a:pt x="598200" y="278602"/>
                  </a:lnTo>
                  <a:lnTo>
                    <a:pt x="598615" y="277566"/>
                  </a:lnTo>
                  <a:close/>
                </a:path>
                <a:path w="604520" h="307339">
                  <a:moveTo>
                    <a:pt x="587684" y="28392"/>
                  </a:moveTo>
                  <a:lnTo>
                    <a:pt x="590839" y="32598"/>
                  </a:lnTo>
                  <a:lnTo>
                    <a:pt x="591891" y="36804"/>
                  </a:lnTo>
                  <a:lnTo>
                    <a:pt x="593994" y="41010"/>
                  </a:lnTo>
                  <a:lnTo>
                    <a:pt x="595045" y="45217"/>
                  </a:lnTo>
                  <a:lnTo>
                    <a:pt x="595045" y="49423"/>
                  </a:lnTo>
                  <a:lnTo>
                    <a:pt x="596097" y="54681"/>
                  </a:lnTo>
                  <a:lnTo>
                    <a:pt x="596097" y="252328"/>
                  </a:lnTo>
                  <a:lnTo>
                    <a:pt x="595045" y="257586"/>
                  </a:lnTo>
                  <a:lnTo>
                    <a:pt x="595045" y="261792"/>
                  </a:lnTo>
                  <a:lnTo>
                    <a:pt x="593994" y="265998"/>
                  </a:lnTo>
                  <a:lnTo>
                    <a:pt x="587684" y="278602"/>
                  </a:lnTo>
                  <a:lnTo>
                    <a:pt x="588736" y="277566"/>
                  </a:lnTo>
                  <a:lnTo>
                    <a:pt x="598615" y="277566"/>
                  </a:lnTo>
                  <a:lnTo>
                    <a:pt x="600303" y="273344"/>
                  </a:lnTo>
                  <a:lnTo>
                    <a:pt x="602406" y="269153"/>
                  </a:lnTo>
                  <a:lnTo>
                    <a:pt x="603458" y="263895"/>
                  </a:lnTo>
                  <a:lnTo>
                    <a:pt x="604509" y="257586"/>
                  </a:lnTo>
                  <a:lnTo>
                    <a:pt x="604509" y="48371"/>
                  </a:lnTo>
                  <a:lnTo>
                    <a:pt x="602406" y="37856"/>
                  </a:lnTo>
                  <a:lnTo>
                    <a:pt x="600303" y="32598"/>
                  </a:lnTo>
                  <a:lnTo>
                    <a:pt x="598726" y="29443"/>
                  </a:lnTo>
                  <a:lnTo>
                    <a:pt x="588736" y="29443"/>
                  </a:lnTo>
                  <a:lnTo>
                    <a:pt x="587684" y="28392"/>
                  </a:lnTo>
                  <a:close/>
                </a:path>
                <a:path w="604520" h="307339">
                  <a:moveTo>
                    <a:pt x="588736" y="15773"/>
                  </a:moveTo>
                  <a:lnTo>
                    <a:pt x="575066" y="15773"/>
                  </a:lnTo>
                  <a:lnTo>
                    <a:pt x="582427" y="22082"/>
                  </a:lnTo>
                  <a:lnTo>
                    <a:pt x="588736" y="29443"/>
                  </a:lnTo>
                  <a:lnTo>
                    <a:pt x="598726" y="29443"/>
                  </a:lnTo>
                  <a:lnTo>
                    <a:pt x="598200" y="28392"/>
                  </a:lnTo>
                  <a:lnTo>
                    <a:pt x="595045" y="24185"/>
                  </a:lnTo>
                  <a:lnTo>
                    <a:pt x="595045" y="23134"/>
                  </a:lnTo>
                  <a:lnTo>
                    <a:pt x="588736" y="15773"/>
                  </a:lnTo>
                  <a:close/>
                </a:path>
                <a:path w="604520" h="307339">
                  <a:moveTo>
                    <a:pt x="556153" y="0"/>
                  </a:moveTo>
                  <a:lnTo>
                    <a:pt x="48356" y="0"/>
                  </a:lnTo>
                  <a:lnTo>
                    <a:pt x="42047" y="1066"/>
                  </a:lnTo>
                  <a:lnTo>
                    <a:pt x="37840" y="2103"/>
                  </a:lnTo>
                  <a:lnTo>
                    <a:pt x="27325" y="6309"/>
                  </a:lnTo>
                  <a:lnTo>
                    <a:pt x="23119" y="9479"/>
                  </a:lnTo>
                  <a:lnTo>
                    <a:pt x="15758" y="15773"/>
                  </a:lnTo>
                  <a:lnTo>
                    <a:pt x="28376" y="15773"/>
                  </a:lnTo>
                  <a:lnTo>
                    <a:pt x="28376" y="16824"/>
                  </a:lnTo>
                  <a:lnTo>
                    <a:pt x="32583" y="13670"/>
                  </a:lnTo>
                  <a:lnTo>
                    <a:pt x="35737" y="12618"/>
                  </a:lnTo>
                  <a:lnTo>
                    <a:pt x="39944" y="10515"/>
                  </a:lnTo>
                  <a:lnTo>
                    <a:pt x="45201" y="9479"/>
                  </a:lnTo>
                  <a:lnTo>
                    <a:pt x="49408" y="9479"/>
                  </a:lnTo>
                  <a:lnTo>
                    <a:pt x="53614" y="8412"/>
                  </a:lnTo>
                  <a:lnTo>
                    <a:pt x="578913" y="8412"/>
                  </a:lnTo>
                  <a:lnTo>
                    <a:pt x="576132" y="6309"/>
                  </a:lnTo>
                  <a:lnTo>
                    <a:pt x="570859" y="4221"/>
                  </a:lnTo>
                  <a:lnTo>
                    <a:pt x="566668" y="2103"/>
                  </a:lnTo>
                  <a:lnTo>
                    <a:pt x="556153" y="0"/>
                  </a:lnTo>
                  <a:close/>
                </a:path>
                <a:path w="604520" h="307339">
                  <a:moveTo>
                    <a:pt x="581390" y="9479"/>
                  </a:moveTo>
                  <a:lnTo>
                    <a:pt x="559308" y="9479"/>
                  </a:lnTo>
                  <a:lnTo>
                    <a:pt x="564565" y="10515"/>
                  </a:lnTo>
                  <a:lnTo>
                    <a:pt x="567720" y="12618"/>
                  </a:lnTo>
                  <a:lnTo>
                    <a:pt x="576132" y="16824"/>
                  </a:lnTo>
                  <a:lnTo>
                    <a:pt x="575066" y="15773"/>
                  </a:lnTo>
                  <a:lnTo>
                    <a:pt x="588736" y="15773"/>
                  </a:lnTo>
                  <a:lnTo>
                    <a:pt x="581390" y="9479"/>
                  </a:lnTo>
                  <a:close/>
                </a:path>
                <a:path w="604520" h="307339">
                  <a:moveTo>
                    <a:pt x="578913" y="8412"/>
                  </a:moveTo>
                  <a:lnTo>
                    <a:pt x="550895" y="8412"/>
                  </a:lnTo>
                  <a:lnTo>
                    <a:pt x="555101" y="9479"/>
                  </a:lnTo>
                  <a:lnTo>
                    <a:pt x="580323" y="9479"/>
                  </a:lnTo>
                  <a:lnTo>
                    <a:pt x="57891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77564" y="3871000"/>
            <a:ext cx="1041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00326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08807" y="3814297"/>
            <a:ext cx="1266190" cy="307340"/>
            <a:chOff x="3408807" y="3814297"/>
            <a:chExt cx="1266190" cy="307340"/>
          </a:xfrm>
        </p:grpSpPr>
        <p:sp>
          <p:nvSpPr>
            <p:cNvPr id="30" name="object 30"/>
            <p:cNvSpPr/>
            <p:nvPr/>
          </p:nvSpPr>
          <p:spPr>
            <a:xfrm>
              <a:off x="3408807" y="3880237"/>
              <a:ext cx="666115" cy="177800"/>
            </a:xfrm>
            <a:custGeom>
              <a:avLst/>
              <a:gdLst/>
              <a:ahLst/>
              <a:cxnLst/>
              <a:rect l="l" t="t" r="r" b="b"/>
              <a:pathLst>
                <a:path w="666114" h="177800">
                  <a:moveTo>
                    <a:pt x="587100" y="88617"/>
                  </a:moveTo>
                  <a:lnTo>
                    <a:pt x="498332" y="140135"/>
                  </a:lnTo>
                  <a:lnTo>
                    <a:pt x="492457" y="145736"/>
                  </a:lnTo>
                  <a:lnTo>
                    <a:pt x="489137" y="152615"/>
                  </a:lnTo>
                  <a:lnTo>
                    <a:pt x="488575" y="160086"/>
                  </a:lnTo>
                  <a:lnTo>
                    <a:pt x="490971" y="167461"/>
                  </a:lnTo>
                  <a:lnTo>
                    <a:pt x="496131" y="173343"/>
                  </a:lnTo>
                  <a:lnTo>
                    <a:pt x="503064" y="176662"/>
                  </a:lnTo>
                  <a:lnTo>
                    <a:pt x="510787" y="177220"/>
                  </a:lnTo>
                  <a:lnTo>
                    <a:pt x="518312" y="174822"/>
                  </a:lnTo>
                  <a:lnTo>
                    <a:pt x="631389" y="108589"/>
                  </a:lnTo>
                  <a:lnTo>
                    <a:pt x="626592" y="108589"/>
                  </a:lnTo>
                  <a:lnTo>
                    <a:pt x="626592" y="105434"/>
                  </a:lnTo>
                  <a:lnTo>
                    <a:pt x="616077" y="105434"/>
                  </a:lnTo>
                  <a:lnTo>
                    <a:pt x="587100" y="88617"/>
                  </a:lnTo>
                  <a:close/>
                </a:path>
                <a:path w="666114" h="177800">
                  <a:moveTo>
                    <a:pt x="322767" y="87557"/>
                  </a:moveTo>
                  <a:lnTo>
                    <a:pt x="342732" y="108589"/>
                  </a:lnTo>
                  <a:lnTo>
                    <a:pt x="552688" y="108589"/>
                  </a:lnTo>
                  <a:lnTo>
                    <a:pt x="554500" y="107537"/>
                  </a:lnTo>
                  <a:lnTo>
                    <a:pt x="342732" y="107537"/>
                  </a:lnTo>
                  <a:lnTo>
                    <a:pt x="322767" y="87557"/>
                  </a:lnTo>
                  <a:close/>
                </a:path>
                <a:path w="666114" h="177800">
                  <a:moveTo>
                    <a:pt x="631389" y="68629"/>
                  </a:moveTo>
                  <a:lnTo>
                    <a:pt x="626592" y="68629"/>
                  </a:lnTo>
                  <a:lnTo>
                    <a:pt x="626592" y="108589"/>
                  </a:lnTo>
                  <a:lnTo>
                    <a:pt x="631389" y="108589"/>
                  </a:lnTo>
                  <a:lnTo>
                    <a:pt x="665500" y="88609"/>
                  </a:lnTo>
                  <a:lnTo>
                    <a:pt x="631389" y="68629"/>
                  </a:lnTo>
                  <a:close/>
                </a:path>
                <a:path w="666114" h="177800">
                  <a:moveTo>
                    <a:pt x="342732" y="67578"/>
                  </a:moveTo>
                  <a:lnTo>
                    <a:pt x="0" y="67578"/>
                  </a:lnTo>
                  <a:lnTo>
                    <a:pt x="0" y="107537"/>
                  </a:lnTo>
                  <a:lnTo>
                    <a:pt x="337612" y="107537"/>
                  </a:lnTo>
                  <a:lnTo>
                    <a:pt x="334733" y="106945"/>
                  </a:lnTo>
                  <a:lnTo>
                    <a:pt x="328412" y="102542"/>
                  </a:lnTo>
                  <a:lnTo>
                    <a:pt x="324260" y="96167"/>
                  </a:lnTo>
                  <a:lnTo>
                    <a:pt x="322769" y="88617"/>
                  </a:lnTo>
                  <a:lnTo>
                    <a:pt x="322767" y="87557"/>
                  </a:lnTo>
                  <a:lnTo>
                    <a:pt x="361660" y="87557"/>
                  </a:lnTo>
                  <a:lnTo>
                    <a:pt x="342732" y="68629"/>
                  </a:lnTo>
                  <a:lnTo>
                    <a:pt x="347569" y="68629"/>
                  </a:lnTo>
                  <a:lnTo>
                    <a:pt x="342732" y="67578"/>
                  </a:lnTo>
                  <a:close/>
                </a:path>
                <a:path w="666114" h="177800">
                  <a:moveTo>
                    <a:pt x="361660" y="87557"/>
                  </a:moveTo>
                  <a:lnTo>
                    <a:pt x="322767" y="87557"/>
                  </a:lnTo>
                  <a:lnTo>
                    <a:pt x="342732" y="107537"/>
                  </a:lnTo>
                  <a:lnTo>
                    <a:pt x="554500" y="107537"/>
                  </a:lnTo>
                  <a:lnTo>
                    <a:pt x="587100" y="88617"/>
                  </a:lnTo>
                  <a:lnTo>
                    <a:pt x="362712" y="88609"/>
                  </a:lnTo>
                  <a:lnTo>
                    <a:pt x="361660" y="87557"/>
                  </a:lnTo>
                  <a:close/>
                </a:path>
                <a:path w="666114" h="177800">
                  <a:moveTo>
                    <a:pt x="616077" y="71799"/>
                  </a:moveTo>
                  <a:lnTo>
                    <a:pt x="587100" y="88617"/>
                  </a:lnTo>
                  <a:lnTo>
                    <a:pt x="616077" y="105434"/>
                  </a:lnTo>
                  <a:lnTo>
                    <a:pt x="616077" y="71799"/>
                  </a:lnTo>
                  <a:close/>
                </a:path>
                <a:path w="666114" h="177800">
                  <a:moveTo>
                    <a:pt x="626592" y="71799"/>
                  </a:moveTo>
                  <a:lnTo>
                    <a:pt x="616077" y="71799"/>
                  </a:lnTo>
                  <a:lnTo>
                    <a:pt x="616077" y="105434"/>
                  </a:lnTo>
                  <a:lnTo>
                    <a:pt x="626592" y="105434"/>
                  </a:lnTo>
                  <a:lnTo>
                    <a:pt x="626592" y="71799"/>
                  </a:lnTo>
                  <a:close/>
                </a:path>
                <a:path w="666114" h="177800">
                  <a:moveTo>
                    <a:pt x="510787" y="0"/>
                  </a:moveTo>
                  <a:lnTo>
                    <a:pt x="503064" y="562"/>
                  </a:lnTo>
                  <a:lnTo>
                    <a:pt x="496131" y="3881"/>
                  </a:lnTo>
                  <a:lnTo>
                    <a:pt x="490971" y="9757"/>
                  </a:lnTo>
                  <a:lnTo>
                    <a:pt x="488575" y="17134"/>
                  </a:lnTo>
                  <a:lnTo>
                    <a:pt x="489137" y="24610"/>
                  </a:lnTo>
                  <a:lnTo>
                    <a:pt x="492457" y="31495"/>
                  </a:lnTo>
                  <a:lnTo>
                    <a:pt x="498332" y="37098"/>
                  </a:lnTo>
                  <a:lnTo>
                    <a:pt x="587100" y="88617"/>
                  </a:lnTo>
                  <a:lnTo>
                    <a:pt x="616077" y="71799"/>
                  </a:lnTo>
                  <a:lnTo>
                    <a:pt x="626592" y="71799"/>
                  </a:lnTo>
                  <a:lnTo>
                    <a:pt x="626592" y="68629"/>
                  </a:lnTo>
                  <a:lnTo>
                    <a:pt x="631389" y="68629"/>
                  </a:lnTo>
                  <a:lnTo>
                    <a:pt x="518312" y="2396"/>
                  </a:lnTo>
                  <a:lnTo>
                    <a:pt x="510787" y="0"/>
                  </a:lnTo>
                  <a:close/>
                </a:path>
                <a:path w="666114" h="177800">
                  <a:moveTo>
                    <a:pt x="347569" y="68629"/>
                  </a:moveTo>
                  <a:lnTo>
                    <a:pt x="342732" y="68629"/>
                  </a:lnTo>
                  <a:lnTo>
                    <a:pt x="362712" y="88609"/>
                  </a:lnTo>
                  <a:lnTo>
                    <a:pt x="362712" y="87557"/>
                  </a:lnTo>
                  <a:lnTo>
                    <a:pt x="361068" y="79999"/>
                  </a:lnTo>
                  <a:lnTo>
                    <a:pt x="356665" y="73624"/>
                  </a:lnTo>
                  <a:lnTo>
                    <a:pt x="350290" y="69221"/>
                  </a:lnTo>
                  <a:lnTo>
                    <a:pt x="347569" y="68629"/>
                  </a:lnTo>
                  <a:close/>
                </a:path>
                <a:path w="666114" h="177800">
                  <a:moveTo>
                    <a:pt x="552662" y="68629"/>
                  </a:moveTo>
                  <a:lnTo>
                    <a:pt x="347569" y="68629"/>
                  </a:lnTo>
                  <a:lnTo>
                    <a:pt x="350290" y="69221"/>
                  </a:lnTo>
                  <a:lnTo>
                    <a:pt x="356665" y="73624"/>
                  </a:lnTo>
                  <a:lnTo>
                    <a:pt x="361068" y="79999"/>
                  </a:lnTo>
                  <a:lnTo>
                    <a:pt x="362712" y="87557"/>
                  </a:lnTo>
                  <a:lnTo>
                    <a:pt x="362712" y="88609"/>
                  </a:lnTo>
                  <a:lnTo>
                    <a:pt x="587087" y="88609"/>
                  </a:lnTo>
                  <a:lnTo>
                    <a:pt x="552662" y="68629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4307" y="3818519"/>
              <a:ext cx="596265" cy="299085"/>
            </a:xfrm>
            <a:custGeom>
              <a:avLst/>
              <a:gdLst/>
              <a:ahLst/>
              <a:cxnLst/>
              <a:rect l="l" t="t" r="r" b="b"/>
              <a:pathLst>
                <a:path w="596264" h="299085">
                  <a:moveTo>
                    <a:pt x="546689" y="0"/>
                  </a:moveTo>
                  <a:lnTo>
                    <a:pt x="49408" y="0"/>
                  </a:lnTo>
                  <a:lnTo>
                    <a:pt x="30153" y="3875"/>
                  </a:lnTo>
                  <a:lnTo>
                    <a:pt x="14451" y="14451"/>
                  </a:lnTo>
                  <a:lnTo>
                    <a:pt x="3875" y="30153"/>
                  </a:lnTo>
                  <a:lnTo>
                    <a:pt x="0" y="49408"/>
                  </a:lnTo>
                  <a:lnTo>
                    <a:pt x="0" y="248107"/>
                  </a:lnTo>
                  <a:lnTo>
                    <a:pt x="3875" y="267969"/>
                  </a:lnTo>
                  <a:lnTo>
                    <a:pt x="14451" y="283984"/>
                  </a:lnTo>
                  <a:lnTo>
                    <a:pt x="30153" y="294675"/>
                  </a:lnTo>
                  <a:lnTo>
                    <a:pt x="49408" y="298566"/>
                  </a:lnTo>
                  <a:lnTo>
                    <a:pt x="546689" y="298566"/>
                  </a:lnTo>
                  <a:lnTo>
                    <a:pt x="565943" y="294675"/>
                  </a:lnTo>
                  <a:lnTo>
                    <a:pt x="581646" y="283984"/>
                  </a:lnTo>
                  <a:lnTo>
                    <a:pt x="592222" y="267969"/>
                  </a:lnTo>
                  <a:lnTo>
                    <a:pt x="596097" y="248107"/>
                  </a:lnTo>
                  <a:lnTo>
                    <a:pt x="596097" y="49408"/>
                  </a:lnTo>
                  <a:lnTo>
                    <a:pt x="592222" y="30153"/>
                  </a:lnTo>
                  <a:lnTo>
                    <a:pt x="581646" y="14451"/>
                  </a:lnTo>
                  <a:lnTo>
                    <a:pt x="565943" y="3875"/>
                  </a:lnTo>
                  <a:lnTo>
                    <a:pt x="54668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0101" y="3814297"/>
              <a:ext cx="604520" cy="307340"/>
            </a:xfrm>
            <a:custGeom>
              <a:avLst/>
              <a:gdLst/>
              <a:ahLst/>
              <a:cxnLst/>
              <a:rect l="l" t="t" r="r" b="b"/>
              <a:pathLst>
                <a:path w="604520" h="307339">
                  <a:moveTo>
                    <a:pt x="45201" y="9479"/>
                  </a:moveTo>
                  <a:lnTo>
                    <a:pt x="23119" y="9479"/>
                  </a:lnTo>
                  <a:lnTo>
                    <a:pt x="15773" y="15773"/>
                  </a:lnTo>
                  <a:lnTo>
                    <a:pt x="9464" y="23134"/>
                  </a:lnTo>
                  <a:lnTo>
                    <a:pt x="9464" y="24185"/>
                  </a:lnTo>
                  <a:lnTo>
                    <a:pt x="8412" y="24185"/>
                  </a:lnTo>
                  <a:lnTo>
                    <a:pt x="6309" y="28392"/>
                  </a:lnTo>
                  <a:lnTo>
                    <a:pt x="4206" y="33649"/>
                  </a:lnTo>
                  <a:lnTo>
                    <a:pt x="2103" y="37856"/>
                  </a:lnTo>
                  <a:lnTo>
                    <a:pt x="0" y="48371"/>
                  </a:lnTo>
                  <a:lnTo>
                    <a:pt x="0" y="258638"/>
                  </a:lnTo>
                  <a:lnTo>
                    <a:pt x="2103" y="269153"/>
                  </a:lnTo>
                  <a:lnTo>
                    <a:pt x="4206" y="274396"/>
                  </a:lnTo>
                  <a:lnTo>
                    <a:pt x="8412" y="282808"/>
                  </a:lnTo>
                  <a:lnTo>
                    <a:pt x="9464" y="282808"/>
                  </a:lnTo>
                  <a:lnTo>
                    <a:pt x="9464" y="283860"/>
                  </a:lnTo>
                  <a:lnTo>
                    <a:pt x="48356" y="306994"/>
                  </a:lnTo>
                  <a:lnTo>
                    <a:pt x="556153" y="306994"/>
                  </a:lnTo>
                  <a:lnTo>
                    <a:pt x="566668" y="304891"/>
                  </a:lnTo>
                  <a:lnTo>
                    <a:pt x="571926" y="302788"/>
                  </a:lnTo>
                  <a:lnTo>
                    <a:pt x="576132" y="300685"/>
                  </a:lnTo>
                  <a:lnTo>
                    <a:pt x="579638" y="298582"/>
                  </a:lnTo>
                  <a:lnTo>
                    <a:pt x="53614" y="298582"/>
                  </a:lnTo>
                  <a:lnTo>
                    <a:pt x="49408" y="297530"/>
                  </a:lnTo>
                  <a:lnTo>
                    <a:pt x="44150" y="297530"/>
                  </a:lnTo>
                  <a:lnTo>
                    <a:pt x="39944" y="296478"/>
                  </a:lnTo>
                  <a:lnTo>
                    <a:pt x="35753" y="294375"/>
                  </a:lnTo>
                  <a:lnTo>
                    <a:pt x="32583" y="292272"/>
                  </a:lnTo>
                  <a:lnTo>
                    <a:pt x="28376" y="290169"/>
                  </a:lnTo>
                  <a:lnTo>
                    <a:pt x="21015" y="284911"/>
                  </a:lnTo>
                  <a:lnTo>
                    <a:pt x="22082" y="284911"/>
                  </a:lnTo>
                  <a:lnTo>
                    <a:pt x="15773" y="277566"/>
                  </a:lnTo>
                  <a:lnTo>
                    <a:pt x="16047" y="277566"/>
                  </a:lnTo>
                  <a:lnTo>
                    <a:pt x="13670" y="274396"/>
                  </a:lnTo>
                  <a:lnTo>
                    <a:pt x="11567" y="270205"/>
                  </a:lnTo>
                  <a:lnTo>
                    <a:pt x="8412" y="257586"/>
                  </a:lnTo>
                  <a:lnTo>
                    <a:pt x="8412" y="49423"/>
                  </a:lnTo>
                  <a:lnTo>
                    <a:pt x="9464" y="45217"/>
                  </a:lnTo>
                  <a:lnTo>
                    <a:pt x="10515" y="39959"/>
                  </a:lnTo>
                  <a:lnTo>
                    <a:pt x="12618" y="36804"/>
                  </a:lnTo>
                  <a:lnTo>
                    <a:pt x="13670" y="32598"/>
                  </a:lnTo>
                  <a:lnTo>
                    <a:pt x="16036" y="29443"/>
                  </a:lnTo>
                  <a:lnTo>
                    <a:pt x="15773" y="29443"/>
                  </a:lnTo>
                  <a:lnTo>
                    <a:pt x="22082" y="22082"/>
                  </a:lnTo>
                  <a:lnTo>
                    <a:pt x="29428" y="15773"/>
                  </a:lnTo>
                  <a:lnTo>
                    <a:pt x="29778" y="15773"/>
                  </a:lnTo>
                  <a:lnTo>
                    <a:pt x="32583" y="13670"/>
                  </a:lnTo>
                  <a:lnTo>
                    <a:pt x="36789" y="12618"/>
                  </a:lnTo>
                  <a:lnTo>
                    <a:pt x="40995" y="10515"/>
                  </a:lnTo>
                  <a:lnTo>
                    <a:pt x="45201" y="9479"/>
                  </a:lnTo>
                  <a:close/>
                </a:path>
                <a:path w="604520" h="307339">
                  <a:moveTo>
                    <a:pt x="588736" y="15773"/>
                  </a:moveTo>
                  <a:lnTo>
                    <a:pt x="575081" y="15773"/>
                  </a:lnTo>
                  <a:lnTo>
                    <a:pt x="582427" y="22082"/>
                  </a:lnTo>
                  <a:lnTo>
                    <a:pt x="588736" y="29443"/>
                  </a:lnTo>
                  <a:lnTo>
                    <a:pt x="590839" y="32598"/>
                  </a:lnTo>
                  <a:lnTo>
                    <a:pt x="592942" y="36804"/>
                  </a:lnTo>
                  <a:lnTo>
                    <a:pt x="596097" y="49423"/>
                  </a:lnTo>
                  <a:lnTo>
                    <a:pt x="596097" y="257586"/>
                  </a:lnTo>
                  <a:lnTo>
                    <a:pt x="593994" y="265998"/>
                  </a:lnTo>
                  <a:lnTo>
                    <a:pt x="591891" y="270205"/>
                  </a:lnTo>
                  <a:lnTo>
                    <a:pt x="590839" y="274396"/>
                  </a:lnTo>
                  <a:lnTo>
                    <a:pt x="587684" y="278602"/>
                  </a:lnTo>
                  <a:lnTo>
                    <a:pt x="582427" y="284911"/>
                  </a:lnTo>
                  <a:lnTo>
                    <a:pt x="583493" y="284911"/>
                  </a:lnTo>
                  <a:lnTo>
                    <a:pt x="576132" y="290169"/>
                  </a:lnTo>
                  <a:lnTo>
                    <a:pt x="563514" y="296478"/>
                  </a:lnTo>
                  <a:lnTo>
                    <a:pt x="559308" y="297530"/>
                  </a:lnTo>
                  <a:lnTo>
                    <a:pt x="555101" y="297530"/>
                  </a:lnTo>
                  <a:lnTo>
                    <a:pt x="550895" y="298582"/>
                  </a:lnTo>
                  <a:lnTo>
                    <a:pt x="579638" y="298582"/>
                  </a:lnTo>
                  <a:lnTo>
                    <a:pt x="581390" y="297530"/>
                  </a:lnTo>
                  <a:lnTo>
                    <a:pt x="588736" y="291221"/>
                  </a:lnTo>
                  <a:lnTo>
                    <a:pt x="598200" y="278602"/>
                  </a:lnTo>
                  <a:lnTo>
                    <a:pt x="600303" y="273344"/>
                  </a:lnTo>
                  <a:lnTo>
                    <a:pt x="602406" y="269153"/>
                  </a:lnTo>
                  <a:lnTo>
                    <a:pt x="603458" y="263895"/>
                  </a:lnTo>
                  <a:lnTo>
                    <a:pt x="604509" y="257586"/>
                  </a:lnTo>
                  <a:lnTo>
                    <a:pt x="604509" y="48371"/>
                  </a:lnTo>
                  <a:lnTo>
                    <a:pt x="602406" y="37856"/>
                  </a:lnTo>
                  <a:lnTo>
                    <a:pt x="600303" y="32598"/>
                  </a:lnTo>
                  <a:lnTo>
                    <a:pt x="598200" y="28392"/>
                  </a:lnTo>
                  <a:lnTo>
                    <a:pt x="595045" y="23134"/>
                  </a:lnTo>
                  <a:lnTo>
                    <a:pt x="588736" y="15773"/>
                  </a:lnTo>
                  <a:close/>
                </a:path>
                <a:path w="604520" h="307339">
                  <a:moveTo>
                    <a:pt x="16047" y="277566"/>
                  </a:moveTo>
                  <a:lnTo>
                    <a:pt x="15773" y="277566"/>
                  </a:lnTo>
                  <a:lnTo>
                    <a:pt x="16824" y="278602"/>
                  </a:lnTo>
                  <a:lnTo>
                    <a:pt x="16047" y="277566"/>
                  </a:lnTo>
                  <a:close/>
                </a:path>
                <a:path w="604520" h="307339">
                  <a:moveTo>
                    <a:pt x="16824" y="28392"/>
                  </a:moveTo>
                  <a:lnTo>
                    <a:pt x="15773" y="29443"/>
                  </a:lnTo>
                  <a:lnTo>
                    <a:pt x="16036" y="29443"/>
                  </a:lnTo>
                  <a:lnTo>
                    <a:pt x="16824" y="28392"/>
                  </a:lnTo>
                  <a:close/>
                </a:path>
                <a:path w="604520" h="307339">
                  <a:moveTo>
                    <a:pt x="29778" y="15773"/>
                  </a:moveTo>
                  <a:lnTo>
                    <a:pt x="29428" y="15773"/>
                  </a:lnTo>
                  <a:lnTo>
                    <a:pt x="28376" y="16824"/>
                  </a:lnTo>
                  <a:lnTo>
                    <a:pt x="29778" y="15773"/>
                  </a:lnTo>
                  <a:close/>
                </a:path>
                <a:path w="604520" h="307339">
                  <a:moveTo>
                    <a:pt x="581390" y="9479"/>
                  </a:moveTo>
                  <a:lnTo>
                    <a:pt x="560359" y="9479"/>
                  </a:lnTo>
                  <a:lnTo>
                    <a:pt x="564565" y="10515"/>
                  </a:lnTo>
                  <a:lnTo>
                    <a:pt x="568772" y="12618"/>
                  </a:lnTo>
                  <a:lnTo>
                    <a:pt x="571926" y="14721"/>
                  </a:lnTo>
                  <a:lnTo>
                    <a:pt x="576132" y="16824"/>
                  </a:lnTo>
                  <a:lnTo>
                    <a:pt x="575081" y="15773"/>
                  </a:lnTo>
                  <a:lnTo>
                    <a:pt x="588736" y="15773"/>
                  </a:lnTo>
                  <a:lnTo>
                    <a:pt x="581390" y="9479"/>
                  </a:lnTo>
                  <a:close/>
                </a:path>
                <a:path w="604520" h="307339">
                  <a:moveTo>
                    <a:pt x="556153" y="0"/>
                  </a:moveTo>
                  <a:lnTo>
                    <a:pt x="48356" y="0"/>
                  </a:lnTo>
                  <a:lnTo>
                    <a:pt x="37840" y="2103"/>
                  </a:lnTo>
                  <a:lnTo>
                    <a:pt x="32583" y="4221"/>
                  </a:lnTo>
                  <a:lnTo>
                    <a:pt x="28376" y="6309"/>
                  </a:lnTo>
                  <a:lnTo>
                    <a:pt x="24185" y="9479"/>
                  </a:lnTo>
                  <a:lnTo>
                    <a:pt x="49408" y="9479"/>
                  </a:lnTo>
                  <a:lnTo>
                    <a:pt x="53614" y="8412"/>
                  </a:lnTo>
                  <a:lnTo>
                    <a:pt x="578913" y="8412"/>
                  </a:lnTo>
                  <a:lnTo>
                    <a:pt x="576132" y="6309"/>
                  </a:lnTo>
                  <a:lnTo>
                    <a:pt x="571926" y="4221"/>
                  </a:lnTo>
                  <a:lnTo>
                    <a:pt x="566668" y="2103"/>
                  </a:lnTo>
                  <a:lnTo>
                    <a:pt x="556153" y="0"/>
                  </a:lnTo>
                  <a:close/>
                </a:path>
                <a:path w="604520" h="307339">
                  <a:moveTo>
                    <a:pt x="578913" y="8412"/>
                  </a:moveTo>
                  <a:lnTo>
                    <a:pt x="550895" y="8412"/>
                  </a:lnTo>
                  <a:lnTo>
                    <a:pt x="555101" y="9479"/>
                  </a:lnTo>
                  <a:lnTo>
                    <a:pt x="580323" y="9479"/>
                  </a:lnTo>
                  <a:lnTo>
                    <a:pt x="57891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90795" y="3871000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3265"/>
                </a:solidFill>
                <a:latin typeface="Tahoma"/>
                <a:cs typeface="Tahoma"/>
              </a:rPr>
              <a:t>E’’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5332" y="2900621"/>
            <a:ext cx="1351915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 marR="5080" indent="-67310">
              <a:lnSpc>
                <a:spcPct val="102200"/>
              </a:lnSpc>
              <a:spcBef>
                <a:spcPts val="95"/>
              </a:spcBef>
            </a:pPr>
            <a:r>
              <a:rPr sz="1350" dirty="0">
                <a:solidFill>
                  <a:srgbClr val="003265"/>
                </a:solidFill>
                <a:latin typeface="Tahoma"/>
                <a:cs typeface="Tahoma"/>
              </a:rPr>
              <a:t>Operador</a:t>
            </a:r>
            <a:r>
              <a:rPr sz="1350" spc="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inverso </a:t>
            </a:r>
            <a:r>
              <a:rPr sz="1350" dirty="0">
                <a:solidFill>
                  <a:srgbClr val="003265"/>
                </a:solidFill>
                <a:latin typeface="Tahoma"/>
                <a:cs typeface="Tahoma"/>
              </a:rPr>
              <a:t>(o</a:t>
            </a:r>
            <a:r>
              <a:rPr sz="1350" spc="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003265"/>
                </a:solidFill>
                <a:latin typeface="Tahoma"/>
                <a:cs typeface="Tahoma"/>
              </a:rPr>
              <a:t>vuelta</a:t>
            </a:r>
            <a:r>
              <a:rPr sz="1350" spc="4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atrás)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35007" y="3744839"/>
            <a:ext cx="838200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02200"/>
              </a:lnSpc>
              <a:spcBef>
                <a:spcPts val="95"/>
              </a:spcBef>
            </a:pP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Operación alternativa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37" name="object 37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45210" y="5877068"/>
            <a:ext cx="5071745" cy="3641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“no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ignorables”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o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irrecuperables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latin typeface="Tahoma"/>
                <a:cs typeface="Tahoma"/>
              </a:rPr>
              <a:t>Cuando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generar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desde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sea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posible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llegar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un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objetivo.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cap="small" spc="-10" dirty="0">
                <a:latin typeface="Tahoma"/>
                <a:cs typeface="Tahoma"/>
              </a:rPr>
              <a:t>Ejemplos</a:t>
            </a:r>
            <a:endParaRPr sz="1650">
              <a:latin typeface="Tahoma"/>
              <a:cs typeface="Tahoma"/>
            </a:endParaRPr>
          </a:p>
          <a:p>
            <a:pPr marL="247650" marR="211454" indent="-235585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Control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adición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sustancias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químicas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planta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industrial.</a:t>
            </a: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414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Juegos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adversario,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ajedrez.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Características</a:t>
            </a:r>
            <a:r>
              <a:rPr spc="65" dirty="0"/>
              <a:t> </a:t>
            </a:r>
            <a:r>
              <a:rPr dirty="0"/>
              <a:t>del</a:t>
            </a:r>
            <a:r>
              <a:rPr spc="90" dirty="0"/>
              <a:t> </a:t>
            </a: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07" y="1276317"/>
            <a:ext cx="4613910" cy="631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“no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ignorables”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o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irrecuperables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50" dirty="0">
                <a:latin typeface="Tahoma"/>
                <a:cs typeface="Tahoma"/>
              </a:rPr>
              <a:t>E</a:t>
            </a:r>
            <a:r>
              <a:rPr sz="1300" dirty="0">
                <a:latin typeface="Tahoma"/>
                <a:cs typeface="Tahoma"/>
              </a:rPr>
              <a:t>JEMPLO</a:t>
            </a:r>
            <a:r>
              <a:rPr sz="1650" dirty="0">
                <a:latin typeface="Tahoma"/>
                <a:cs typeface="Tahoma"/>
              </a:rPr>
              <a:t>: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Sustituciones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simbólicas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cadena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2708" y="2222708"/>
          <a:ext cx="1363980" cy="985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R1: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35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60" dirty="0">
                          <a:latin typeface="Symbol"/>
                          <a:cs typeface="Symbol"/>
                        </a:rPr>
                        <a:t></a:t>
                      </a:r>
                      <a:endParaRPr sz="1350">
                        <a:latin typeface="Symbol"/>
                        <a:cs typeface="Symbo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DL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R2: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35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60" dirty="0">
                          <a:latin typeface="Symbol"/>
                          <a:cs typeface="Symbol"/>
                        </a:rPr>
                        <a:t></a:t>
                      </a:r>
                      <a:endParaRPr sz="1350">
                        <a:latin typeface="Symbol"/>
                        <a:cs typeface="Symbo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BM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R3: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5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60" dirty="0">
                          <a:latin typeface="Symbol"/>
                          <a:cs typeface="Symbol"/>
                        </a:rPr>
                        <a:t></a:t>
                      </a:r>
                      <a:endParaRPr sz="1350">
                        <a:latin typeface="Symbol"/>
                        <a:cs typeface="Symbo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MM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R4: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35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60" dirty="0">
                          <a:latin typeface="Symbol"/>
                          <a:cs typeface="Symbol"/>
                        </a:rPr>
                        <a:t></a:t>
                      </a:r>
                      <a:endParaRPr sz="1350">
                        <a:latin typeface="Symbol"/>
                        <a:cs typeface="Symbo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350" spc="-25" dirty="0">
                          <a:latin typeface="Courier New"/>
                          <a:cs typeface="Courier New"/>
                        </a:rPr>
                        <a:t>BBM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81759" y="3335869"/>
            <a:ext cx="1306195" cy="691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Estado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inicial: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650" dirty="0">
                <a:latin typeface="Tahoma"/>
                <a:cs typeface="Tahoma"/>
              </a:rPr>
              <a:t>Estado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final: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2193" y="3370563"/>
            <a:ext cx="2153285" cy="656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latin typeface="Courier New"/>
                <a:cs typeface="Courier New"/>
              </a:rPr>
              <a:t>E</a:t>
            </a:r>
            <a:r>
              <a:rPr sz="1350" baseline="-21604" dirty="0">
                <a:latin typeface="Courier New"/>
                <a:cs typeface="Courier New"/>
              </a:rPr>
              <a:t>0</a:t>
            </a:r>
            <a:r>
              <a:rPr sz="1350" spc="457" baseline="-21604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{C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B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spc="-25" dirty="0">
                <a:latin typeface="Courier New"/>
                <a:cs typeface="Courier New"/>
              </a:rPr>
              <a:t>Z}</a:t>
            </a:r>
            <a:endParaRPr sz="13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335"/>
              </a:spcBef>
            </a:pPr>
            <a:r>
              <a:rPr sz="1650" dirty="0">
                <a:latin typeface="Tahoma"/>
                <a:cs typeface="Tahoma"/>
              </a:rPr>
              <a:t>Cadena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sólo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20" dirty="0">
                <a:latin typeface="Tahoma"/>
                <a:cs typeface="Tahoma"/>
              </a:rPr>
              <a:t> emes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668" y="4144348"/>
            <a:ext cx="4869815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986790" indent="-196850">
              <a:lnSpc>
                <a:spcPct val="102200"/>
              </a:lnSpc>
              <a:spcBef>
                <a:spcPts val="9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210185" algn="l"/>
              </a:tabLst>
            </a:pPr>
            <a:r>
              <a:rPr sz="1350" dirty="0">
                <a:latin typeface="Tahoma"/>
                <a:cs typeface="Tahoma"/>
              </a:rPr>
              <a:t>Si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aplicamos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R1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es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imposible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llegar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a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un</a:t>
            </a:r>
            <a:r>
              <a:rPr sz="1350" spc="3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estado 	</a:t>
            </a:r>
            <a:r>
              <a:rPr sz="1350" dirty="0">
                <a:latin typeface="Tahoma"/>
                <a:cs typeface="Tahoma"/>
              </a:rPr>
              <a:t>final,</a:t>
            </a:r>
            <a:r>
              <a:rPr sz="1350" spc="1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por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lo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que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el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problema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es</a:t>
            </a:r>
            <a:r>
              <a:rPr sz="1350" spc="30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irrecuperable.</a:t>
            </a:r>
            <a:endParaRPr sz="1350">
              <a:latin typeface="Tahoma"/>
              <a:cs typeface="Tahoma"/>
            </a:endParaRPr>
          </a:p>
          <a:p>
            <a:pPr marL="209550" indent="-196850">
              <a:lnSpc>
                <a:spcPct val="100000"/>
              </a:lnSpc>
              <a:spcBef>
                <a:spcPts val="365"/>
              </a:spcBef>
              <a:buClr>
                <a:srgbClr val="8EB3C8"/>
              </a:buClr>
              <a:buSzPct val="74074"/>
              <a:buFont typeface="Wingdings"/>
              <a:buChar char=""/>
              <a:tabLst>
                <a:tab pos="209550" algn="l"/>
              </a:tabLst>
            </a:pPr>
            <a:r>
              <a:rPr sz="1350" dirty="0">
                <a:latin typeface="Tahoma"/>
                <a:cs typeface="Tahoma"/>
              </a:rPr>
              <a:t>Si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quitásemos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R1,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entonces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el</a:t>
            </a:r>
            <a:r>
              <a:rPr sz="1350" spc="5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problema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sí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dirty="0">
                <a:latin typeface="Tahoma"/>
                <a:cs typeface="Tahoma"/>
              </a:rPr>
              <a:t>sería</a:t>
            </a:r>
            <a:r>
              <a:rPr sz="1350" spc="45" dirty="0">
                <a:latin typeface="Tahoma"/>
                <a:cs typeface="Tahoma"/>
              </a:rPr>
              <a:t> </a:t>
            </a:r>
            <a:r>
              <a:rPr sz="1350" spc="-10" dirty="0">
                <a:latin typeface="Tahoma"/>
                <a:cs typeface="Tahoma"/>
              </a:rPr>
              <a:t>“ignorable”.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3" name="object 13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5214" y="5877068"/>
            <a:ext cx="4814570" cy="137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Características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problema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Problemas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“no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ignorables”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o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irrecuperables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50" dirty="0">
                <a:latin typeface="Tahoma"/>
                <a:cs typeface="Tahoma"/>
              </a:rPr>
              <a:t>Lo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usual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será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utilizar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estrategia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tentativa: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79309" y="7515118"/>
            <a:ext cx="704850" cy="256540"/>
            <a:chOff x="2579309" y="7515118"/>
            <a:chExt cx="704850" cy="256540"/>
          </a:xfrm>
        </p:grpSpPr>
        <p:sp>
          <p:nvSpPr>
            <p:cNvPr id="17" name="object 17"/>
            <p:cNvSpPr/>
            <p:nvPr/>
          </p:nvSpPr>
          <p:spPr>
            <a:xfrm>
              <a:off x="2583515" y="7519339"/>
              <a:ext cx="696595" cy="248285"/>
            </a:xfrm>
            <a:custGeom>
              <a:avLst/>
              <a:gdLst/>
              <a:ahLst/>
              <a:cxnLst/>
              <a:rect l="l" t="t" r="r" b="b"/>
              <a:pathLst>
                <a:path w="696595" h="248284">
                  <a:moveTo>
                    <a:pt x="654984" y="0"/>
                  </a:moveTo>
                  <a:lnTo>
                    <a:pt x="42062" y="0"/>
                  </a:lnTo>
                  <a:lnTo>
                    <a:pt x="25730" y="3300"/>
                  </a:lnTo>
                  <a:lnTo>
                    <a:pt x="12355" y="12216"/>
                  </a:lnTo>
                  <a:lnTo>
                    <a:pt x="3318" y="25273"/>
                  </a:lnTo>
                  <a:lnTo>
                    <a:pt x="0" y="40995"/>
                  </a:lnTo>
                  <a:lnTo>
                    <a:pt x="0" y="207096"/>
                  </a:lnTo>
                  <a:lnTo>
                    <a:pt x="3318" y="223264"/>
                  </a:lnTo>
                  <a:lnTo>
                    <a:pt x="12355" y="236277"/>
                  </a:lnTo>
                  <a:lnTo>
                    <a:pt x="25730" y="244952"/>
                  </a:lnTo>
                  <a:lnTo>
                    <a:pt x="42062" y="248107"/>
                  </a:lnTo>
                  <a:lnTo>
                    <a:pt x="654984" y="248107"/>
                  </a:lnTo>
                  <a:lnTo>
                    <a:pt x="670700" y="244952"/>
                  </a:lnTo>
                  <a:lnTo>
                    <a:pt x="683757" y="236277"/>
                  </a:lnTo>
                  <a:lnTo>
                    <a:pt x="692678" y="223264"/>
                  </a:lnTo>
                  <a:lnTo>
                    <a:pt x="695980" y="207096"/>
                  </a:lnTo>
                  <a:lnTo>
                    <a:pt x="695980" y="40995"/>
                  </a:lnTo>
                  <a:lnTo>
                    <a:pt x="692678" y="25273"/>
                  </a:lnTo>
                  <a:lnTo>
                    <a:pt x="683757" y="12216"/>
                  </a:lnTo>
                  <a:lnTo>
                    <a:pt x="670700" y="3300"/>
                  </a:lnTo>
                  <a:lnTo>
                    <a:pt x="654984" y="0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9309" y="7515118"/>
              <a:ext cx="704850" cy="256540"/>
            </a:xfrm>
            <a:custGeom>
              <a:avLst/>
              <a:gdLst/>
              <a:ahLst/>
              <a:cxnLst/>
              <a:rect l="l" t="t" r="r" b="b"/>
              <a:pathLst>
                <a:path w="704850" h="256540">
                  <a:moveTo>
                    <a:pt x="663397" y="0"/>
                  </a:moveTo>
                  <a:lnTo>
                    <a:pt x="41010" y="0"/>
                  </a:lnTo>
                  <a:lnTo>
                    <a:pt x="28392" y="3154"/>
                  </a:lnTo>
                  <a:lnTo>
                    <a:pt x="21031" y="7360"/>
                  </a:lnTo>
                  <a:lnTo>
                    <a:pt x="19979" y="7360"/>
                  </a:lnTo>
                  <a:lnTo>
                    <a:pt x="19979" y="8412"/>
                  </a:lnTo>
                  <a:lnTo>
                    <a:pt x="13670" y="12618"/>
                  </a:lnTo>
                  <a:lnTo>
                    <a:pt x="13670" y="13670"/>
                  </a:lnTo>
                  <a:lnTo>
                    <a:pt x="8412" y="19979"/>
                  </a:lnTo>
                  <a:lnTo>
                    <a:pt x="4206" y="27340"/>
                  </a:lnTo>
                  <a:lnTo>
                    <a:pt x="4206" y="28392"/>
                  </a:lnTo>
                  <a:lnTo>
                    <a:pt x="1051" y="35753"/>
                  </a:lnTo>
                  <a:lnTo>
                    <a:pt x="1051" y="41010"/>
                  </a:lnTo>
                  <a:lnTo>
                    <a:pt x="0" y="45217"/>
                  </a:lnTo>
                  <a:lnTo>
                    <a:pt x="0" y="211317"/>
                  </a:lnTo>
                  <a:lnTo>
                    <a:pt x="1051" y="216575"/>
                  </a:lnTo>
                  <a:lnTo>
                    <a:pt x="1051" y="220781"/>
                  </a:lnTo>
                  <a:lnTo>
                    <a:pt x="4206" y="228142"/>
                  </a:lnTo>
                  <a:lnTo>
                    <a:pt x="4206" y="229194"/>
                  </a:lnTo>
                  <a:lnTo>
                    <a:pt x="8412" y="236555"/>
                  </a:lnTo>
                  <a:lnTo>
                    <a:pt x="8412" y="237606"/>
                  </a:lnTo>
                  <a:lnTo>
                    <a:pt x="13670" y="242864"/>
                  </a:lnTo>
                  <a:lnTo>
                    <a:pt x="13670" y="243916"/>
                  </a:lnTo>
                  <a:lnTo>
                    <a:pt x="19979" y="249174"/>
                  </a:lnTo>
                  <a:lnTo>
                    <a:pt x="21031" y="249174"/>
                  </a:lnTo>
                  <a:lnTo>
                    <a:pt x="28392" y="253380"/>
                  </a:lnTo>
                  <a:lnTo>
                    <a:pt x="36804" y="255483"/>
                  </a:lnTo>
                  <a:lnTo>
                    <a:pt x="36804" y="256534"/>
                  </a:lnTo>
                  <a:lnTo>
                    <a:pt x="668655" y="256534"/>
                  </a:lnTo>
                  <a:lnTo>
                    <a:pt x="668655" y="255483"/>
                  </a:lnTo>
                  <a:lnTo>
                    <a:pt x="676015" y="253380"/>
                  </a:lnTo>
                  <a:lnTo>
                    <a:pt x="677067" y="253380"/>
                  </a:lnTo>
                  <a:lnTo>
                    <a:pt x="684413" y="249174"/>
                  </a:lnTo>
                  <a:lnTo>
                    <a:pt x="685678" y="248122"/>
                  </a:lnTo>
                  <a:lnTo>
                    <a:pt x="42062" y="248122"/>
                  </a:lnTo>
                  <a:lnTo>
                    <a:pt x="38907" y="247070"/>
                  </a:lnTo>
                  <a:lnTo>
                    <a:pt x="31546" y="244967"/>
                  </a:lnTo>
                  <a:lnTo>
                    <a:pt x="32598" y="244967"/>
                  </a:lnTo>
                  <a:lnTo>
                    <a:pt x="25237" y="241813"/>
                  </a:lnTo>
                  <a:lnTo>
                    <a:pt x="26289" y="241813"/>
                  </a:lnTo>
                  <a:lnTo>
                    <a:pt x="19979" y="237606"/>
                  </a:lnTo>
                  <a:lnTo>
                    <a:pt x="14721" y="231297"/>
                  </a:lnTo>
                  <a:lnTo>
                    <a:pt x="15172" y="231297"/>
                  </a:lnTo>
                  <a:lnTo>
                    <a:pt x="11567" y="224988"/>
                  </a:lnTo>
                  <a:lnTo>
                    <a:pt x="12168" y="224988"/>
                  </a:lnTo>
                  <a:lnTo>
                    <a:pt x="9464" y="218678"/>
                  </a:lnTo>
                  <a:lnTo>
                    <a:pt x="9464" y="37856"/>
                  </a:lnTo>
                  <a:lnTo>
                    <a:pt x="9858" y="37856"/>
                  </a:lnTo>
                  <a:lnTo>
                    <a:pt x="12224" y="31546"/>
                  </a:lnTo>
                  <a:lnTo>
                    <a:pt x="11567" y="31546"/>
                  </a:lnTo>
                  <a:lnTo>
                    <a:pt x="15172" y="25237"/>
                  </a:lnTo>
                  <a:lnTo>
                    <a:pt x="14721" y="25237"/>
                  </a:lnTo>
                  <a:lnTo>
                    <a:pt x="19979" y="18928"/>
                  </a:lnTo>
                  <a:lnTo>
                    <a:pt x="21241" y="18928"/>
                  </a:lnTo>
                  <a:lnTo>
                    <a:pt x="26289" y="14721"/>
                  </a:lnTo>
                  <a:lnTo>
                    <a:pt x="25237" y="14721"/>
                  </a:lnTo>
                  <a:lnTo>
                    <a:pt x="32598" y="11567"/>
                  </a:lnTo>
                  <a:lnTo>
                    <a:pt x="31546" y="11567"/>
                  </a:lnTo>
                  <a:lnTo>
                    <a:pt x="38907" y="9464"/>
                  </a:lnTo>
                  <a:lnTo>
                    <a:pt x="43113" y="8412"/>
                  </a:lnTo>
                  <a:lnTo>
                    <a:pt x="684413" y="8412"/>
                  </a:lnTo>
                  <a:lnTo>
                    <a:pt x="684413" y="7360"/>
                  </a:lnTo>
                  <a:lnTo>
                    <a:pt x="677067" y="3154"/>
                  </a:lnTo>
                  <a:lnTo>
                    <a:pt x="676015" y="3154"/>
                  </a:lnTo>
                  <a:lnTo>
                    <a:pt x="668655" y="1051"/>
                  </a:lnTo>
                  <a:lnTo>
                    <a:pt x="667603" y="1051"/>
                  </a:lnTo>
                  <a:lnTo>
                    <a:pt x="663397" y="0"/>
                  </a:lnTo>
                  <a:close/>
                </a:path>
                <a:path w="704850" h="256540">
                  <a:moveTo>
                    <a:pt x="684856" y="237074"/>
                  </a:moveTo>
                  <a:lnTo>
                    <a:pt x="679170" y="241813"/>
                  </a:lnTo>
                  <a:lnTo>
                    <a:pt x="680222" y="241813"/>
                  </a:lnTo>
                  <a:lnTo>
                    <a:pt x="672846" y="244967"/>
                  </a:lnTo>
                  <a:lnTo>
                    <a:pt x="673912" y="244967"/>
                  </a:lnTo>
                  <a:lnTo>
                    <a:pt x="665500" y="247070"/>
                  </a:lnTo>
                  <a:lnTo>
                    <a:pt x="666551" y="247070"/>
                  </a:lnTo>
                  <a:lnTo>
                    <a:pt x="662345" y="248122"/>
                  </a:lnTo>
                  <a:lnTo>
                    <a:pt x="685678" y="248122"/>
                  </a:lnTo>
                  <a:lnTo>
                    <a:pt x="690737" y="243916"/>
                  </a:lnTo>
                  <a:lnTo>
                    <a:pt x="691774" y="243916"/>
                  </a:lnTo>
                  <a:lnTo>
                    <a:pt x="691774" y="242864"/>
                  </a:lnTo>
                  <a:lnTo>
                    <a:pt x="697031" y="237606"/>
                  </a:lnTo>
                  <a:lnTo>
                    <a:pt x="684413" y="237606"/>
                  </a:lnTo>
                  <a:lnTo>
                    <a:pt x="684856" y="237074"/>
                  </a:lnTo>
                  <a:close/>
                </a:path>
                <a:path w="704850" h="256540">
                  <a:moveTo>
                    <a:pt x="685479" y="236555"/>
                  </a:moveTo>
                  <a:lnTo>
                    <a:pt x="684856" y="237074"/>
                  </a:lnTo>
                  <a:lnTo>
                    <a:pt x="684413" y="237606"/>
                  </a:lnTo>
                  <a:lnTo>
                    <a:pt x="685479" y="236555"/>
                  </a:lnTo>
                  <a:close/>
                </a:path>
                <a:path w="704850" h="256540">
                  <a:moveTo>
                    <a:pt x="697031" y="236555"/>
                  </a:moveTo>
                  <a:lnTo>
                    <a:pt x="685479" y="236555"/>
                  </a:lnTo>
                  <a:lnTo>
                    <a:pt x="684413" y="237606"/>
                  </a:lnTo>
                  <a:lnTo>
                    <a:pt x="697031" y="237606"/>
                  </a:lnTo>
                  <a:lnTo>
                    <a:pt x="697031" y="236555"/>
                  </a:lnTo>
                  <a:close/>
                </a:path>
                <a:path w="704850" h="256540">
                  <a:moveTo>
                    <a:pt x="689670" y="231297"/>
                  </a:moveTo>
                  <a:lnTo>
                    <a:pt x="684856" y="237074"/>
                  </a:lnTo>
                  <a:lnTo>
                    <a:pt x="685479" y="236555"/>
                  </a:lnTo>
                  <a:lnTo>
                    <a:pt x="697031" y="236555"/>
                  </a:lnTo>
                  <a:lnTo>
                    <a:pt x="699435" y="232349"/>
                  </a:lnTo>
                  <a:lnTo>
                    <a:pt x="689670" y="232349"/>
                  </a:lnTo>
                  <a:lnTo>
                    <a:pt x="689670" y="231297"/>
                  </a:lnTo>
                  <a:close/>
                </a:path>
                <a:path w="704850" h="256540">
                  <a:moveTo>
                    <a:pt x="15172" y="231297"/>
                  </a:moveTo>
                  <a:lnTo>
                    <a:pt x="14721" y="231297"/>
                  </a:lnTo>
                  <a:lnTo>
                    <a:pt x="15773" y="232349"/>
                  </a:lnTo>
                  <a:lnTo>
                    <a:pt x="15172" y="231297"/>
                  </a:lnTo>
                  <a:close/>
                </a:path>
                <a:path w="704850" h="256540">
                  <a:moveTo>
                    <a:pt x="692825" y="224988"/>
                  </a:moveTo>
                  <a:lnTo>
                    <a:pt x="689670" y="232349"/>
                  </a:lnTo>
                  <a:lnTo>
                    <a:pt x="699435" y="232349"/>
                  </a:lnTo>
                  <a:lnTo>
                    <a:pt x="701238" y="229194"/>
                  </a:lnTo>
                  <a:lnTo>
                    <a:pt x="701238" y="228142"/>
                  </a:lnTo>
                  <a:lnTo>
                    <a:pt x="701763" y="226039"/>
                  </a:lnTo>
                  <a:lnTo>
                    <a:pt x="692825" y="226039"/>
                  </a:lnTo>
                  <a:lnTo>
                    <a:pt x="692825" y="224988"/>
                  </a:lnTo>
                  <a:close/>
                </a:path>
                <a:path w="704850" h="256540">
                  <a:moveTo>
                    <a:pt x="12168" y="224988"/>
                  </a:moveTo>
                  <a:lnTo>
                    <a:pt x="11567" y="224988"/>
                  </a:lnTo>
                  <a:lnTo>
                    <a:pt x="12618" y="226039"/>
                  </a:lnTo>
                  <a:lnTo>
                    <a:pt x="12168" y="224988"/>
                  </a:lnTo>
                  <a:close/>
                </a:path>
                <a:path w="704850" h="256540">
                  <a:moveTo>
                    <a:pt x="701839" y="30495"/>
                  </a:moveTo>
                  <a:lnTo>
                    <a:pt x="692825" y="30495"/>
                  </a:lnTo>
                  <a:lnTo>
                    <a:pt x="694928" y="38907"/>
                  </a:lnTo>
                  <a:lnTo>
                    <a:pt x="695980" y="42062"/>
                  </a:lnTo>
                  <a:lnTo>
                    <a:pt x="695980" y="215524"/>
                  </a:lnTo>
                  <a:lnTo>
                    <a:pt x="694928" y="218678"/>
                  </a:lnTo>
                  <a:lnTo>
                    <a:pt x="692825" y="226039"/>
                  </a:lnTo>
                  <a:lnTo>
                    <a:pt x="701763" y="226039"/>
                  </a:lnTo>
                  <a:lnTo>
                    <a:pt x="704392" y="215524"/>
                  </a:lnTo>
                  <a:lnTo>
                    <a:pt x="704392" y="41010"/>
                  </a:lnTo>
                  <a:lnTo>
                    <a:pt x="703341" y="35753"/>
                  </a:lnTo>
                  <a:lnTo>
                    <a:pt x="701839" y="30495"/>
                  </a:lnTo>
                  <a:close/>
                </a:path>
                <a:path w="704850" h="256540">
                  <a:moveTo>
                    <a:pt x="9858" y="37856"/>
                  </a:moveTo>
                  <a:lnTo>
                    <a:pt x="9464" y="37856"/>
                  </a:lnTo>
                  <a:lnTo>
                    <a:pt x="9464" y="38907"/>
                  </a:lnTo>
                  <a:lnTo>
                    <a:pt x="9858" y="37856"/>
                  </a:lnTo>
                  <a:close/>
                </a:path>
                <a:path w="704850" h="256540">
                  <a:moveTo>
                    <a:pt x="12618" y="30495"/>
                  </a:moveTo>
                  <a:lnTo>
                    <a:pt x="11567" y="31546"/>
                  </a:lnTo>
                  <a:lnTo>
                    <a:pt x="12224" y="31546"/>
                  </a:lnTo>
                  <a:lnTo>
                    <a:pt x="12618" y="30495"/>
                  </a:lnTo>
                  <a:close/>
                </a:path>
                <a:path w="704850" h="256540">
                  <a:moveTo>
                    <a:pt x="699435" y="24185"/>
                  </a:moveTo>
                  <a:lnTo>
                    <a:pt x="689670" y="24185"/>
                  </a:lnTo>
                  <a:lnTo>
                    <a:pt x="692825" y="31546"/>
                  </a:lnTo>
                  <a:lnTo>
                    <a:pt x="692825" y="30495"/>
                  </a:lnTo>
                  <a:lnTo>
                    <a:pt x="701839" y="30495"/>
                  </a:lnTo>
                  <a:lnTo>
                    <a:pt x="701238" y="28392"/>
                  </a:lnTo>
                  <a:lnTo>
                    <a:pt x="701238" y="27340"/>
                  </a:lnTo>
                  <a:lnTo>
                    <a:pt x="699435" y="24185"/>
                  </a:lnTo>
                  <a:close/>
                </a:path>
                <a:path w="704850" h="256540">
                  <a:moveTo>
                    <a:pt x="15773" y="24185"/>
                  </a:moveTo>
                  <a:lnTo>
                    <a:pt x="14721" y="25237"/>
                  </a:lnTo>
                  <a:lnTo>
                    <a:pt x="15172" y="25237"/>
                  </a:lnTo>
                  <a:lnTo>
                    <a:pt x="15773" y="24185"/>
                  </a:lnTo>
                  <a:close/>
                </a:path>
                <a:path w="704850" h="256540">
                  <a:moveTo>
                    <a:pt x="684856" y="19460"/>
                  </a:moveTo>
                  <a:lnTo>
                    <a:pt x="689670" y="25237"/>
                  </a:lnTo>
                  <a:lnTo>
                    <a:pt x="689670" y="24185"/>
                  </a:lnTo>
                  <a:lnTo>
                    <a:pt x="699435" y="24185"/>
                  </a:lnTo>
                  <a:lnTo>
                    <a:pt x="697031" y="19979"/>
                  </a:lnTo>
                  <a:lnTo>
                    <a:pt x="685479" y="19979"/>
                  </a:lnTo>
                  <a:lnTo>
                    <a:pt x="684856" y="19460"/>
                  </a:lnTo>
                  <a:close/>
                </a:path>
                <a:path w="704850" h="256540">
                  <a:moveTo>
                    <a:pt x="21241" y="18928"/>
                  </a:moveTo>
                  <a:lnTo>
                    <a:pt x="19979" y="18928"/>
                  </a:lnTo>
                  <a:lnTo>
                    <a:pt x="19979" y="19979"/>
                  </a:lnTo>
                  <a:lnTo>
                    <a:pt x="21241" y="18928"/>
                  </a:lnTo>
                  <a:close/>
                </a:path>
                <a:path w="704850" h="256540">
                  <a:moveTo>
                    <a:pt x="684413" y="18928"/>
                  </a:moveTo>
                  <a:lnTo>
                    <a:pt x="684856" y="19460"/>
                  </a:lnTo>
                  <a:lnTo>
                    <a:pt x="685479" y="19979"/>
                  </a:lnTo>
                  <a:lnTo>
                    <a:pt x="684413" y="18928"/>
                  </a:lnTo>
                  <a:close/>
                </a:path>
                <a:path w="704850" h="256540">
                  <a:moveTo>
                    <a:pt x="696155" y="18928"/>
                  </a:moveTo>
                  <a:lnTo>
                    <a:pt x="684413" y="18928"/>
                  </a:lnTo>
                  <a:lnTo>
                    <a:pt x="685479" y="19979"/>
                  </a:lnTo>
                  <a:lnTo>
                    <a:pt x="697031" y="19979"/>
                  </a:lnTo>
                  <a:lnTo>
                    <a:pt x="696155" y="18928"/>
                  </a:lnTo>
                  <a:close/>
                </a:path>
                <a:path w="704850" h="256540">
                  <a:moveTo>
                    <a:pt x="684413" y="8412"/>
                  </a:moveTo>
                  <a:lnTo>
                    <a:pt x="662345" y="8412"/>
                  </a:lnTo>
                  <a:lnTo>
                    <a:pt x="666551" y="9464"/>
                  </a:lnTo>
                  <a:lnTo>
                    <a:pt x="665500" y="9464"/>
                  </a:lnTo>
                  <a:lnTo>
                    <a:pt x="673912" y="11567"/>
                  </a:lnTo>
                  <a:lnTo>
                    <a:pt x="672846" y="11567"/>
                  </a:lnTo>
                  <a:lnTo>
                    <a:pt x="680222" y="14721"/>
                  </a:lnTo>
                  <a:lnTo>
                    <a:pt x="679170" y="14721"/>
                  </a:lnTo>
                  <a:lnTo>
                    <a:pt x="684856" y="19460"/>
                  </a:lnTo>
                  <a:lnTo>
                    <a:pt x="684413" y="18928"/>
                  </a:lnTo>
                  <a:lnTo>
                    <a:pt x="696155" y="18928"/>
                  </a:lnTo>
                  <a:lnTo>
                    <a:pt x="691774" y="13670"/>
                  </a:lnTo>
                  <a:lnTo>
                    <a:pt x="690737" y="13670"/>
                  </a:lnTo>
                  <a:lnTo>
                    <a:pt x="690737" y="12618"/>
                  </a:lnTo>
                  <a:lnTo>
                    <a:pt x="68441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81082" y="7535022"/>
            <a:ext cx="30099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CBZ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81727" y="7333244"/>
            <a:ext cx="4242435" cy="682625"/>
            <a:chOff x="1481727" y="7333244"/>
            <a:chExt cx="4242435" cy="682625"/>
          </a:xfrm>
        </p:grpSpPr>
        <p:sp>
          <p:nvSpPr>
            <p:cNvPr id="21" name="object 21"/>
            <p:cNvSpPr/>
            <p:nvPr/>
          </p:nvSpPr>
          <p:spPr>
            <a:xfrm>
              <a:off x="2178151" y="7750632"/>
              <a:ext cx="1400175" cy="265430"/>
            </a:xfrm>
            <a:custGeom>
              <a:avLst/>
              <a:gdLst/>
              <a:ahLst/>
              <a:cxnLst/>
              <a:rect l="l" t="t" r="r" b="b"/>
              <a:pathLst>
                <a:path w="1400175" h="265429">
                  <a:moveTo>
                    <a:pt x="55257" y="229196"/>
                  </a:moveTo>
                  <a:lnTo>
                    <a:pt x="48958" y="224980"/>
                  </a:lnTo>
                  <a:lnTo>
                    <a:pt x="43700" y="220776"/>
                  </a:lnTo>
                  <a:lnTo>
                    <a:pt x="35280" y="220776"/>
                  </a:lnTo>
                  <a:lnTo>
                    <a:pt x="31089" y="227088"/>
                  </a:lnTo>
                  <a:lnTo>
                    <a:pt x="0" y="264934"/>
                  </a:lnTo>
                  <a:lnTo>
                    <a:pt x="33794" y="264934"/>
                  </a:lnTo>
                  <a:lnTo>
                    <a:pt x="51054" y="243903"/>
                  </a:lnTo>
                  <a:lnTo>
                    <a:pt x="55257" y="237604"/>
                  </a:lnTo>
                  <a:lnTo>
                    <a:pt x="55257" y="229196"/>
                  </a:lnTo>
                  <a:close/>
                </a:path>
                <a:path w="1400175" h="265429">
                  <a:moveTo>
                    <a:pt x="739863" y="240093"/>
                  </a:moveTo>
                  <a:lnTo>
                    <a:pt x="718654" y="203949"/>
                  </a:lnTo>
                  <a:lnTo>
                    <a:pt x="715505" y="197650"/>
                  </a:lnTo>
                  <a:lnTo>
                    <a:pt x="707097" y="195541"/>
                  </a:lnTo>
                  <a:lnTo>
                    <a:pt x="700786" y="199745"/>
                  </a:lnTo>
                  <a:lnTo>
                    <a:pt x="694474" y="202907"/>
                  </a:lnTo>
                  <a:lnTo>
                    <a:pt x="692365" y="211315"/>
                  </a:lnTo>
                  <a:lnTo>
                    <a:pt x="696582" y="217627"/>
                  </a:lnTo>
                  <a:lnTo>
                    <a:pt x="724052" y="264934"/>
                  </a:lnTo>
                  <a:lnTo>
                    <a:pt x="739762" y="264934"/>
                  </a:lnTo>
                  <a:lnTo>
                    <a:pt x="739863" y="240093"/>
                  </a:lnTo>
                  <a:close/>
                </a:path>
                <a:path w="1400175" h="265429">
                  <a:moveTo>
                    <a:pt x="1399921" y="264934"/>
                  </a:moveTo>
                  <a:lnTo>
                    <a:pt x="1328432" y="176631"/>
                  </a:lnTo>
                  <a:lnTo>
                    <a:pt x="1324216" y="171373"/>
                  </a:lnTo>
                  <a:lnTo>
                    <a:pt x="1315808" y="170307"/>
                  </a:lnTo>
                  <a:lnTo>
                    <a:pt x="1309497" y="174523"/>
                  </a:lnTo>
                  <a:lnTo>
                    <a:pt x="1304239" y="178714"/>
                  </a:lnTo>
                  <a:lnTo>
                    <a:pt x="1303185" y="187134"/>
                  </a:lnTo>
                  <a:lnTo>
                    <a:pt x="1307401" y="193433"/>
                  </a:lnTo>
                  <a:lnTo>
                    <a:pt x="1334452" y="226402"/>
                  </a:lnTo>
                  <a:lnTo>
                    <a:pt x="766991" y="8089"/>
                  </a:lnTo>
                  <a:lnTo>
                    <a:pt x="767016" y="4203"/>
                  </a:lnTo>
                  <a:lnTo>
                    <a:pt x="763155" y="4203"/>
                  </a:lnTo>
                  <a:lnTo>
                    <a:pt x="761758" y="0"/>
                  </a:lnTo>
                  <a:lnTo>
                    <a:pt x="753757" y="2997"/>
                  </a:lnTo>
                  <a:lnTo>
                    <a:pt x="745985" y="0"/>
                  </a:lnTo>
                  <a:lnTo>
                    <a:pt x="744334" y="4203"/>
                  </a:lnTo>
                  <a:lnTo>
                    <a:pt x="740740" y="4203"/>
                  </a:lnTo>
                  <a:lnTo>
                    <a:pt x="740714" y="7886"/>
                  </a:lnTo>
                  <a:lnTo>
                    <a:pt x="54330" y="264934"/>
                  </a:lnTo>
                  <a:lnTo>
                    <a:pt x="130962" y="264934"/>
                  </a:lnTo>
                  <a:lnTo>
                    <a:pt x="740613" y="36322"/>
                  </a:lnTo>
                  <a:lnTo>
                    <a:pt x="739863" y="240093"/>
                  </a:lnTo>
                  <a:lnTo>
                    <a:pt x="753351" y="263093"/>
                  </a:lnTo>
                  <a:lnTo>
                    <a:pt x="752271" y="264934"/>
                  </a:lnTo>
                  <a:lnTo>
                    <a:pt x="754430" y="264934"/>
                  </a:lnTo>
                  <a:lnTo>
                    <a:pt x="766064" y="264934"/>
                  </a:lnTo>
                  <a:lnTo>
                    <a:pt x="783196" y="264934"/>
                  </a:lnTo>
                  <a:lnTo>
                    <a:pt x="811161" y="217627"/>
                  </a:lnTo>
                  <a:lnTo>
                    <a:pt x="814324" y="211315"/>
                  </a:lnTo>
                  <a:lnTo>
                    <a:pt x="812228" y="202907"/>
                  </a:lnTo>
                  <a:lnTo>
                    <a:pt x="805903" y="199745"/>
                  </a:lnTo>
                  <a:lnTo>
                    <a:pt x="799604" y="195541"/>
                  </a:lnTo>
                  <a:lnTo>
                    <a:pt x="792251" y="197650"/>
                  </a:lnTo>
                  <a:lnTo>
                    <a:pt x="788047" y="203949"/>
                  </a:lnTo>
                  <a:lnTo>
                    <a:pt x="766140" y="241274"/>
                  </a:lnTo>
                  <a:lnTo>
                    <a:pt x="766889" y="35864"/>
                  </a:lnTo>
                  <a:lnTo>
                    <a:pt x="1325194" y="250659"/>
                  </a:lnTo>
                  <a:lnTo>
                    <a:pt x="1283220" y="257568"/>
                  </a:lnTo>
                  <a:lnTo>
                    <a:pt x="1275867" y="258622"/>
                  </a:lnTo>
                  <a:lnTo>
                    <a:pt x="1271358" y="264934"/>
                  </a:lnTo>
                  <a:lnTo>
                    <a:pt x="1362278" y="264934"/>
                  </a:lnTo>
                  <a:lnTo>
                    <a:pt x="1371714" y="264934"/>
                  </a:lnTo>
                  <a:lnTo>
                    <a:pt x="1399921" y="26493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1727" y="7333244"/>
              <a:ext cx="4242435" cy="682625"/>
            </a:xfrm>
            <a:custGeom>
              <a:avLst/>
              <a:gdLst/>
              <a:ahLst/>
              <a:cxnLst/>
              <a:rect l="l" t="t" r="r" b="b"/>
              <a:pathLst>
                <a:path w="4242435" h="682625">
                  <a:moveTo>
                    <a:pt x="4020278" y="0"/>
                  </a:moveTo>
                  <a:lnTo>
                    <a:pt x="220778" y="0"/>
                  </a:lnTo>
                  <a:lnTo>
                    <a:pt x="197644" y="2103"/>
                  </a:lnTo>
                  <a:lnTo>
                    <a:pt x="152442" y="13670"/>
                  </a:lnTo>
                  <a:lnTo>
                    <a:pt x="131411" y="23134"/>
                  </a:lnTo>
                  <a:lnTo>
                    <a:pt x="121947" y="27340"/>
                  </a:lnTo>
                  <a:lnTo>
                    <a:pt x="84106" y="53614"/>
                  </a:lnTo>
                  <a:lnTo>
                    <a:pt x="52559" y="85161"/>
                  </a:lnTo>
                  <a:lnTo>
                    <a:pt x="46250" y="93573"/>
                  </a:lnTo>
                  <a:lnTo>
                    <a:pt x="38897" y="103037"/>
                  </a:lnTo>
                  <a:lnTo>
                    <a:pt x="33640" y="112486"/>
                  </a:lnTo>
                  <a:lnTo>
                    <a:pt x="27329" y="121950"/>
                  </a:lnTo>
                  <a:lnTo>
                    <a:pt x="22073" y="132466"/>
                  </a:lnTo>
                  <a:lnTo>
                    <a:pt x="17870" y="141930"/>
                  </a:lnTo>
                  <a:lnTo>
                    <a:pt x="13667" y="152445"/>
                  </a:lnTo>
                  <a:lnTo>
                    <a:pt x="10512" y="164012"/>
                  </a:lnTo>
                  <a:lnTo>
                    <a:pt x="7357" y="174528"/>
                  </a:lnTo>
                  <a:lnTo>
                    <a:pt x="4203" y="186095"/>
                  </a:lnTo>
                  <a:lnTo>
                    <a:pt x="2101" y="197647"/>
                  </a:lnTo>
                  <a:lnTo>
                    <a:pt x="0" y="220781"/>
                  </a:lnTo>
                  <a:lnTo>
                    <a:pt x="0" y="682310"/>
                  </a:lnTo>
                  <a:lnTo>
                    <a:pt x="18925" y="682310"/>
                  </a:lnTo>
                  <a:lnTo>
                    <a:pt x="19020" y="232349"/>
                  </a:lnTo>
                  <a:lnTo>
                    <a:pt x="20077" y="220781"/>
                  </a:lnTo>
                  <a:lnTo>
                    <a:pt x="21026" y="211317"/>
                  </a:lnTo>
                  <a:lnTo>
                    <a:pt x="22073" y="199750"/>
                  </a:lnTo>
                  <a:lnTo>
                    <a:pt x="24181" y="189235"/>
                  </a:lnTo>
                  <a:lnTo>
                    <a:pt x="26282" y="179771"/>
                  </a:lnTo>
                  <a:lnTo>
                    <a:pt x="32587" y="158755"/>
                  </a:lnTo>
                  <a:lnTo>
                    <a:pt x="35742" y="149291"/>
                  </a:lnTo>
                  <a:lnTo>
                    <a:pt x="40998" y="139826"/>
                  </a:lnTo>
                  <a:lnTo>
                    <a:pt x="45214" y="131414"/>
                  </a:lnTo>
                  <a:lnTo>
                    <a:pt x="68333" y="96713"/>
                  </a:lnTo>
                  <a:lnTo>
                    <a:pt x="97776" y="67284"/>
                  </a:lnTo>
                  <a:lnTo>
                    <a:pt x="105137" y="62026"/>
                  </a:lnTo>
                  <a:lnTo>
                    <a:pt x="113550" y="55717"/>
                  </a:lnTo>
                  <a:lnTo>
                    <a:pt x="121947" y="50459"/>
                  </a:lnTo>
                  <a:lnTo>
                    <a:pt x="140875" y="39944"/>
                  </a:lnTo>
                  <a:lnTo>
                    <a:pt x="150339" y="35753"/>
                  </a:lnTo>
                  <a:lnTo>
                    <a:pt x="159803" y="32598"/>
                  </a:lnTo>
                  <a:lnTo>
                    <a:pt x="169267" y="28376"/>
                  </a:lnTo>
                  <a:lnTo>
                    <a:pt x="179783" y="26288"/>
                  </a:lnTo>
                  <a:lnTo>
                    <a:pt x="190298" y="23134"/>
                  </a:lnTo>
                  <a:lnTo>
                    <a:pt x="200799" y="22082"/>
                  </a:lnTo>
                  <a:lnTo>
                    <a:pt x="211314" y="19979"/>
                  </a:lnTo>
                  <a:lnTo>
                    <a:pt x="221830" y="19979"/>
                  </a:lnTo>
                  <a:lnTo>
                    <a:pt x="233397" y="18928"/>
                  </a:lnTo>
                  <a:lnTo>
                    <a:pt x="4101759" y="18928"/>
                  </a:lnTo>
                  <a:lnTo>
                    <a:pt x="4088614" y="13670"/>
                  </a:lnTo>
                  <a:lnTo>
                    <a:pt x="4077062" y="10515"/>
                  </a:lnTo>
                  <a:lnTo>
                    <a:pt x="4066546" y="7360"/>
                  </a:lnTo>
                  <a:lnTo>
                    <a:pt x="4054979" y="4206"/>
                  </a:lnTo>
                  <a:lnTo>
                    <a:pt x="4043412" y="2103"/>
                  </a:lnTo>
                  <a:lnTo>
                    <a:pt x="4020278" y="0"/>
                  </a:lnTo>
                  <a:close/>
                </a:path>
                <a:path w="4242435" h="682625">
                  <a:moveTo>
                    <a:pt x="4101759" y="18928"/>
                  </a:moveTo>
                  <a:lnTo>
                    <a:pt x="4008711" y="18928"/>
                  </a:lnTo>
                  <a:lnTo>
                    <a:pt x="4019226" y="19979"/>
                  </a:lnTo>
                  <a:lnTo>
                    <a:pt x="4030793" y="19979"/>
                  </a:lnTo>
                  <a:lnTo>
                    <a:pt x="4062340" y="26288"/>
                  </a:lnTo>
                  <a:lnTo>
                    <a:pt x="4071804" y="29443"/>
                  </a:lnTo>
                  <a:lnTo>
                    <a:pt x="4082320" y="32598"/>
                  </a:lnTo>
                  <a:lnTo>
                    <a:pt x="4091769" y="35753"/>
                  </a:lnTo>
                  <a:lnTo>
                    <a:pt x="4127522" y="55717"/>
                  </a:lnTo>
                  <a:lnTo>
                    <a:pt x="4160105" y="82006"/>
                  </a:lnTo>
                  <a:lnTo>
                    <a:pt x="4185342" y="113537"/>
                  </a:lnTo>
                  <a:lnTo>
                    <a:pt x="4191652" y="121950"/>
                  </a:lnTo>
                  <a:lnTo>
                    <a:pt x="4195858" y="131414"/>
                  </a:lnTo>
                  <a:lnTo>
                    <a:pt x="4201100" y="140878"/>
                  </a:lnTo>
                  <a:lnTo>
                    <a:pt x="4205322" y="150342"/>
                  </a:lnTo>
                  <a:lnTo>
                    <a:pt x="4220029" y="200802"/>
                  </a:lnTo>
                  <a:lnTo>
                    <a:pt x="4222147" y="682310"/>
                  </a:lnTo>
                  <a:lnTo>
                    <a:pt x="4242111" y="682310"/>
                  </a:lnTo>
                  <a:lnTo>
                    <a:pt x="4242111" y="232349"/>
                  </a:lnTo>
                  <a:lnTo>
                    <a:pt x="4238957" y="197647"/>
                  </a:lnTo>
                  <a:lnTo>
                    <a:pt x="4218992" y="131414"/>
                  </a:lnTo>
                  <a:lnTo>
                    <a:pt x="4207425" y="111434"/>
                  </a:lnTo>
                  <a:lnTo>
                    <a:pt x="4202167" y="101970"/>
                  </a:lnTo>
                  <a:lnTo>
                    <a:pt x="4194806" y="93573"/>
                  </a:lnTo>
                  <a:lnTo>
                    <a:pt x="4188497" y="84109"/>
                  </a:lnTo>
                  <a:lnTo>
                    <a:pt x="4172724" y="67284"/>
                  </a:lnTo>
                  <a:lnTo>
                    <a:pt x="4156950" y="52562"/>
                  </a:lnTo>
                  <a:lnTo>
                    <a:pt x="4147486" y="46268"/>
                  </a:lnTo>
                  <a:lnTo>
                    <a:pt x="4139089" y="38892"/>
                  </a:lnTo>
                  <a:lnTo>
                    <a:pt x="4128573" y="33634"/>
                  </a:lnTo>
                  <a:lnTo>
                    <a:pt x="4119109" y="27340"/>
                  </a:lnTo>
                  <a:lnTo>
                    <a:pt x="4109645" y="22082"/>
                  </a:lnTo>
                  <a:lnTo>
                    <a:pt x="4101759" y="18928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52452" y="7486656"/>
            <a:ext cx="911225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 marR="5080" indent="-180975">
              <a:lnSpc>
                <a:spcPct val="102200"/>
              </a:lnSpc>
              <a:spcBef>
                <a:spcPts val="95"/>
              </a:spcBef>
            </a:pPr>
            <a:r>
              <a:rPr sz="1350" spc="-10" dirty="0">
                <a:solidFill>
                  <a:srgbClr val="C00000"/>
                </a:solidFill>
                <a:latin typeface="Tahoma"/>
                <a:cs typeface="Tahoma"/>
              </a:rPr>
              <a:t>Exploración completa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84512" y="8061822"/>
            <a:ext cx="704850" cy="256540"/>
            <a:chOff x="1784512" y="8061822"/>
            <a:chExt cx="704850" cy="256540"/>
          </a:xfrm>
        </p:grpSpPr>
        <p:sp>
          <p:nvSpPr>
            <p:cNvPr id="29" name="object 29"/>
            <p:cNvSpPr/>
            <p:nvPr/>
          </p:nvSpPr>
          <p:spPr>
            <a:xfrm>
              <a:off x="1788718" y="8066013"/>
              <a:ext cx="696595" cy="248285"/>
            </a:xfrm>
            <a:custGeom>
              <a:avLst/>
              <a:gdLst/>
              <a:ahLst/>
              <a:cxnLst/>
              <a:rect l="l" t="t" r="r" b="b"/>
              <a:pathLst>
                <a:path w="696594" h="248284">
                  <a:moveTo>
                    <a:pt x="654969" y="0"/>
                  </a:moveTo>
                  <a:lnTo>
                    <a:pt x="42047" y="0"/>
                  </a:lnTo>
                  <a:lnTo>
                    <a:pt x="25717" y="3154"/>
                  </a:lnTo>
                  <a:lnTo>
                    <a:pt x="12348" y="11830"/>
                  </a:lnTo>
                  <a:lnTo>
                    <a:pt x="3316" y="24843"/>
                  </a:lnTo>
                  <a:lnTo>
                    <a:pt x="0" y="41010"/>
                  </a:lnTo>
                  <a:lnTo>
                    <a:pt x="0" y="207126"/>
                  </a:lnTo>
                  <a:lnTo>
                    <a:pt x="3316" y="222842"/>
                  </a:lnTo>
                  <a:lnTo>
                    <a:pt x="12348" y="235899"/>
                  </a:lnTo>
                  <a:lnTo>
                    <a:pt x="25717" y="244820"/>
                  </a:lnTo>
                  <a:lnTo>
                    <a:pt x="42047" y="248122"/>
                  </a:lnTo>
                  <a:lnTo>
                    <a:pt x="654969" y="248122"/>
                  </a:lnTo>
                  <a:lnTo>
                    <a:pt x="670693" y="244820"/>
                  </a:lnTo>
                  <a:lnTo>
                    <a:pt x="683755" y="235899"/>
                  </a:lnTo>
                  <a:lnTo>
                    <a:pt x="692677" y="222842"/>
                  </a:lnTo>
                  <a:lnTo>
                    <a:pt x="695980" y="207126"/>
                  </a:lnTo>
                  <a:lnTo>
                    <a:pt x="695980" y="41010"/>
                  </a:lnTo>
                  <a:lnTo>
                    <a:pt x="692677" y="24843"/>
                  </a:lnTo>
                  <a:lnTo>
                    <a:pt x="683755" y="11830"/>
                  </a:lnTo>
                  <a:lnTo>
                    <a:pt x="670693" y="3154"/>
                  </a:lnTo>
                  <a:lnTo>
                    <a:pt x="654969" y="0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84512" y="8061822"/>
              <a:ext cx="704850" cy="256540"/>
            </a:xfrm>
            <a:custGeom>
              <a:avLst/>
              <a:gdLst/>
              <a:ahLst/>
              <a:cxnLst/>
              <a:rect l="l" t="t" r="r" b="b"/>
              <a:pathLst>
                <a:path w="704850" h="256540">
                  <a:moveTo>
                    <a:pt x="668639" y="0"/>
                  </a:moveTo>
                  <a:lnTo>
                    <a:pt x="36789" y="0"/>
                  </a:lnTo>
                  <a:lnTo>
                    <a:pt x="36789" y="1036"/>
                  </a:lnTo>
                  <a:lnTo>
                    <a:pt x="28376" y="3154"/>
                  </a:lnTo>
                  <a:lnTo>
                    <a:pt x="21015" y="7345"/>
                  </a:lnTo>
                  <a:lnTo>
                    <a:pt x="19964" y="7345"/>
                  </a:lnTo>
                  <a:lnTo>
                    <a:pt x="13670" y="12603"/>
                  </a:lnTo>
                  <a:lnTo>
                    <a:pt x="13670" y="13655"/>
                  </a:lnTo>
                  <a:lnTo>
                    <a:pt x="8412" y="18912"/>
                  </a:lnTo>
                  <a:lnTo>
                    <a:pt x="8412" y="19964"/>
                  </a:lnTo>
                  <a:lnTo>
                    <a:pt x="4206" y="27325"/>
                  </a:lnTo>
                  <a:lnTo>
                    <a:pt x="4206" y="28376"/>
                  </a:lnTo>
                  <a:lnTo>
                    <a:pt x="1051" y="35737"/>
                  </a:lnTo>
                  <a:lnTo>
                    <a:pt x="1051" y="40995"/>
                  </a:lnTo>
                  <a:lnTo>
                    <a:pt x="0" y="45201"/>
                  </a:lnTo>
                  <a:lnTo>
                    <a:pt x="0" y="211317"/>
                  </a:lnTo>
                  <a:lnTo>
                    <a:pt x="1051" y="215508"/>
                  </a:lnTo>
                  <a:lnTo>
                    <a:pt x="1051" y="220766"/>
                  </a:lnTo>
                  <a:lnTo>
                    <a:pt x="4206" y="228127"/>
                  </a:lnTo>
                  <a:lnTo>
                    <a:pt x="4206" y="229179"/>
                  </a:lnTo>
                  <a:lnTo>
                    <a:pt x="8412" y="236540"/>
                  </a:lnTo>
                  <a:lnTo>
                    <a:pt x="13670" y="242849"/>
                  </a:lnTo>
                  <a:lnTo>
                    <a:pt x="13670" y="243900"/>
                  </a:lnTo>
                  <a:lnTo>
                    <a:pt x="19964" y="248107"/>
                  </a:lnTo>
                  <a:lnTo>
                    <a:pt x="19964" y="249158"/>
                  </a:lnTo>
                  <a:lnTo>
                    <a:pt x="21015" y="249158"/>
                  </a:lnTo>
                  <a:lnTo>
                    <a:pt x="28376" y="253365"/>
                  </a:lnTo>
                  <a:lnTo>
                    <a:pt x="36789" y="255468"/>
                  </a:lnTo>
                  <a:lnTo>
                    <a:pt x="42047" y="256519"/>
                  </a:lnTo>
                  <a:lnTo>
                    <a:pt x="663381" y="256519"/>
                  </a:lnTo>
                  <a:lnTo>
                    <a:pt x="668639" y="255468"/>
                  </a:lnTo>
                  <a:lnTo>
                    <a:pt x="676000" y="253365"/>
                  </a:lnTo>
                  <a:lnTo>
                    <a:pt x="677052" y="253365"/>
                  </a:lnTo>
                  <a:lnTo>
                    <a:pt x="684413" y="249158"/>
                  </a:lnTo>
                  <a:lnTo>
                    <a:pt x="684413" y="248107"/>
                  </a:lnTo>
                  <a:lnTo>
                    <a:pt x="42047" y="248107"/>
                  </a:lnTo>
                  <a:lnTo>
                    <a:pt x="38892" y="247055"/>
                  </a:lnTo>
                  <a:lnTo>
                    <a:pt x="31531" y="244952"/>
                  </a:lnTo>
                  <a:lnTo>
                    <a:pt x="32583" y="244952"/>
                  </a:lnTo>
                  <a:lnTo>
                    <a:pt x="25222" y="241797"/>
                  </a:lnTo>
                  <a:lnTo>
                    <a:pt x="26273" y="241797"/>
                  </a:lnTo>
                  <a:lnTo>
                    <a:pt x="21226" y="237591"/>
                  </a:lnTo>
                  <a:lnTo>
                    <a:pt x="19964" y="237591"/>
                  </a:lnTo>
                  <a:lnTo>
                    <a:pt x="16471" y="232333"/>
                  </a:lnTo>
                  <a:lnTo>
                    <a:pt x="15773" y="232333"/>
                  </a:lnTo>
                  <a:lnTo>
                    <a:pt x="11567" y="224972"/>
                  </a:lnTo>
                  <a:lnTo>
                    <a:pt x="12209" y="224972"/>
                  </a:lnTo>
                  <a:lnTo>
                    <a:pt x="9843" y="218663"/>
                  </a:lnTo>
                  <a:lnTo>
                    <a:pt x="9448" y="218663"/>
                  </a:lnTo>
                  <a:lnTo>
                    <a:pt x="9448" y="37840"/>
                  </a:lnTo>
                  <a:lnTo>
                    <a:pt x="12152" y="31531"/>
                  </a:lnTo>
                  <a:lnTo>
                    <a:pt x="11567" y="31531"/>
                  </a:lnTo>
                  <a:lnTo>
                    <a:pt x="15172" y="25222"/>
                  </a:lnTo>
                  <a:lnTo>
                    <a:pt x="14706" y="25222"/>
                  </a:lnTo>
                  <a:lnTo>
                    <a:pt x="19964" y="18912"/>
                  </a:lnTo>
                  <a:lnTo>
                    <a:pt x="26273" y="14706"/>
                  </a:lnTo>
                  <a:lnTo>
                    <a:pt x="25222" y="14706"/>
                  </a:lnTo>
                  <a:lnTo>
                    <a:pt x="32583" y="11551"/>
                  </a:lnTo>
                  <a:lnTo>
                    <a:pt x="31531" y="11551"/>
                  </a:lnTo>
                  <a:lnTo>
                    <a:pt x="38892" y="9448"/>
                  </a:lnTo>
                  <a:lnTo>
                    <a:pt x="43098" y="8412"/>
                  </a:lnTo>
                  <a:lnTo>
                    <a:pt x="685693" y="8412"/>
                  </a:lnTo>
                  <a:lnTo>
                    <a:pt x="684413" y="7345"/>
                  </a:lnTo>
                  <a:lnTo>
                    <a:pt x="677052" y="3154"/>
                  </a:lnTo>
                  <a:lnTo>
                    <a:pt x="676000" y="3154"/>
                  </a:lnTo>
                  <a:lnTo>
                    <a:pt x="668639" y="1036"/>
                  </a:lnTo>
                  <a:lnTo>
                    <a:pt x="668639" y="0"/>
                  </a:lnTo>
                  <a:close/>
                </a:path>
                <a:path w="704850" h="256540">
                  <a:moveTo>
                    <a:pt x="684891" y="237018"/>
                  </a:moveTo>
                  <a:lnTo>
                    <a:pt x="679155" y="241797"/>
                  </a:lnTo>
                  <a:lnTo>
                    <a:pt x="680206" y="241797"/>
                  </a:lnTo>
                  <a:lnTo>
                    <a:pt x="672846" y="244952"/>
                  </a:lnTo>
                  <a:lnTo>
                    <a:pt x="673897" y="244952"/>
                  </a:lnTo>
                  <a:lnTo>
                    <a:pt x="665485" y="247055"/>
                  </a:lnTo>
                  <a:lnTo>
                    <a:pt x="662330" y="248107"/>
                  </a:lnTo>
                  <a:lnTo>
                    <a:pt x="684413" y="248107"/>
                  </a:lnTo>
                  <a:lnTo>
                    <a:pt x="690722" y="243900"/>
                  </a:lnTo>
                  <a:lnTo>
                    <a:pt x="691774" y="242849"/>
                  </a:lnTo>
                  <a:lnTo>
                    <a:pt x="696155" y="237591"/>
                  </a:lnTo>
                  <a:lnTo>
                    <a:pt x="684413" y="237591"/>
                  </a:lnTo>
                  <a:lnTo>
                    <a:pt x="684891" y="237018"/>
                  </a:lnTo>
                  <a:close/>
                </a:path>
                <a:path w="704850" h="256540">
                  <a:moveTo>
                    <a:pt x="19964" y="236540"/>
                  </a:moveTo>
                  <a:lnTo>
                    <a:pt x="19964" y="237591"/>
                  </a:lnTo>
                  <a:lnTo>
                    <a:pt x="21226" y="237591"/>
                  </a:lnTo>
                  <a:lnTo>
                    <a:pt x="19964" y="236540"/>
                  </a:lnTo>
                  <a:close/>
                </a:path>
                <a:path w="704850" h="256540">
                  <a:moveTo>
                    <a:pt x="685464" y="236540"/>
                  </a:moveTo>
                  <a:lnTo>
                    <a:pt x="684891" y="237018"/>
                  </a:lnTo>
                  <a:lnTo>
                    <a:pt x="684413" y="237591"/>
                  </a:lnTo>
                  <a:lnTo>
                    <a:pt x="685464" y="236540"/>
                  </a:lnTo>
                  <a:close/>
                </a:path>
                <a:path w="704850" h="256540">
                  <a:moveTo>
                    <a:pt x="697031" y="236540"/>
                  </a:moveTo>
                  <a:lnTo>
                    <a:pt x="685464" y="236540"/>
                  </a:lnTo>
                  <a:lnTo>
                    <a:pt x="684413" y="237591"/>
                  </a:lnTo>
                  <a:lnTo>
                    <a:pt x="696155" y="237591"/>
                  </a:lnTo>
                  <a:lnTo>
                    <a:pt x="697031" y="236540"/>
                  </a:lnTo>
                  <a:close/>
                </a:path>
                <a:path w="704850" h="256540">
                  <a:moveTo>
                    <a:pt x="689670" y="231282"/>
                  </a:moveTo>
                  <a:lnTo>
                    <a:pt x="684891" y="237018"/>
                  </a:lnTo>
                  <a:lnTo>
                    <a:pt x="685464" y="236540"/>
                  </a:lnTo>
                  <a:lnTo>
                    <a:pt x="697031" y="236540"/>
                  </a:lnTo>
                  <a:lnTo>
                    <a:pt x="699435" y="232333"/>
                  </a:lnTo>
                  <a:lnTo>
                    <a:pt x="689670" y="232333"/>
                  </a:lnTo>
                  <a:lnTo>
                    <a:pt x="689670" y="231282"/>
                  </a:lnTo>
                  <a:close/>
                </a:path>
                <a:path w="704850" h="256540">
                  <a:moveTo>
                    <a:pt x="15773" y="231282"/>
                  </a:moveTo>
                  <a:lnTo>
                    <a:pt x="15773" y="232333"/>
                  </a:lnTo>
                  <a:lnTo>
                    <a:pt x="16471" y="232333"/>
                  </a:lnTo>
                  <a:lnTo>
                    <a:pt x="15773" y="231282"/>
                  </a:lnTo>
                  <a:close/>
                </a:path>
                <a:path w="704850" h="256540">
                  <a:moveTo>
                    <a:pt x="692825" y="224972"/>
                  </a:moveTo>
                  <a:lnTo>
                    <a:pt x="689670" y="232333"/>
                  </a:lnTo>
                  <a:lnTo>
                    <a:pt x="699435" y="232333"/>
                  </a:lnTo>
                  <a:lnTo>
                    <a:pt x="701238" y="229179"/>
                  </a:lnTo>
                  <a:lnTo>
                    <a:pt x="701238" y="228127"/>
                  </a:lnTo>
                  <a:lnTo>
                    <a:pt x="701763" y="226024"/>
                  </a:lnTo>
                  <a:lnTo>
                    <a:pt x="692825" y="226024"/>
                  </a:lnTo>
                  <a:lnTo>
                    <a:pt x="692825" y="224972"/>
                  </a:lnTo>
                  <a:close/>
                </a:path>
                <a:path w="704850" h="256540">
                  <a:moveTo>
                    <a:pt x="12209" y="224972"/>
                  </a:moveTo>
                  <a:lnTo>
                    <a:pt x="11567" y="224972"/>
                  </a:lnTo>
                  <a:lnTo>
                    <a:pt x="12603" y="226024"/>
                  </a:lnTo>
                  <a:lnTo>
                    <a:pt x="12209" y="224972"/>
                  </a:lnTo>
                  <a:close/>
                </a:path>
                <a:path w="704850" h="256540">
                  <a:moveTo>
                    <a:pt x="701839" y="30480"/>
                  </a:moveTo>
                  <a:lnTo>
                    <a:pt x="692825" y="30480"/>
                  </a:lnTo>
                  <a:lnTo>
                    <a:pt x="694928" y="37840"/>
                  </a:lnTo>
                  <a:lnTo>
                    <a:pt x="695980" y="42047"/>
                  </a:lnTo>
                  <a:lnTo>
                    <a:pt x="695980" y="214457"/>
                  </a:lnTo>
                  <a:lnTo>
                    <a:pt x="694928" y="218663"/>
                  </a:lnTo>
                  <a:lnTo>
                    <a:pt x="692825" y="226024"/>
                  </a:lnTo>
                  <a:lnTo>
                    <a:pt x="701763" y="226024"/>
                  </a:lnTo>
                  <a:lnTo>
                    <a:pt x="704392" y="215508"/>
                  </a:lnTo>
                  <a:lnTo>
                    <a:pt x="704392" y="39944"/>
                  </a:lnTo>
                  <a:lnTo>
                    <a:pt x="703341" y="35737"/>
                  </a:lnTo>
                  <a:lnTo>
                    <a:pt x="701839" y="30480"/>
                  </a:lnTo>
                  <a:close/>
                </a:path>
                <a:path w="704850" h="256540">
                  <a:moveTo>
                    <a:pt x="9448" y="217611"/>
                  </a:moveTo>
                  <a:lnTo>
                    <a:pt x="9448" y="218663"/>
                  </a:lnTo>
                  <a:lnTo>
                    <a:pt x="9843" y="218663"/>
                  </a:lnTo>
                  <a:lnTo>
                    <a:pt x="9448" y="217611"/>
                  </a:lnTo>
                  <a:close/>
                </a:path>
                <a:path w="704850" h="256540">
                  <a:moveTo>
                    <a:pt x="12603" y="30480"/>
                  </a:moveTo>
                  <a:lnTo>
                    <a:pt x="11567" y="31531"/>
                  </a:lnTo>
                  <a:lnTo>
                    <a:pt x="12152" y="31531"/>
                  </a:lnTo>
                  <a:lnTo>
                    <a:pt x="12603" y="30480"/>
                  </a:lnTo>
                  <a:close/>
                </a:path>
                <a:path w="704850" h="256540">
                  <a:moveTo>
                    <a:pt x="699435" y="24170"/>
                  </a:moveTo>
                  <a:lnTo>
                    <a:pt x="689670" y="24170"/>
                  </a:lnTo>
                  <a:lnTo>
                    <a:pt x="692825" y="31531"/>
                  </a:lnTo>
                  <a:lnTo>
                    <a:pt x="692825" y="30480"/>
                  </a:lnTo>
                  <a:lnTo>
                    <a:pt x="701839" y="30480"/>
                  </a:lnTo>
                  <a:lnTo>
                    <a:pt x="701238" y="28376"/>
                  </a:lnTo>
                  <a:lnTo>
                    <a:pt x="701238" y="27325"/>
                  </a:lnTo>
                  <a:lnTo>
                    <a:pt x="699435" y="24170"/>
                  </a:lnTo>
                  <a:close/>
                </a:path>
                <a:path w="704850" h="256540">
                  <a:moveTo>
                    <a:pt x="15773" y="24170"/>
                  </a:moveTo>
                  <a:lnTo>
                    <a:pt x="14706" y="25222"/>
                  </a:lnTo>
                  <a:lnTo>
                    <a:pt x="15172" y="25222"/>
                  </a:lnTo>
                  <a:lnTo>
                    <a:pt x="15773" y="24170"/>
                  </a:lnTo>
                  <a:close/>
                </a:path>
                <a:path w="704850" h="256540">
                  <a:moveTo>
                    <a:pt x="684891" y="19486"/>
                  </a:moveTo>
                  <a:lnTo>
                    <a:pt x="689670" y="25222"/>
                  </a:lnTo>
                  <a:lnTo>
                    <a:pt x="689670" y="24170"/>
                  </a:lnTo>
                  <a:lnTo>
                    <a:pt x="699435" y="24170"/>
                  </a:lnTo>
                  <a:lnTo>
                    <a:pt x="697031" y="19964"/>
                  </a:lnTo>
                  <a:lnTo>
                    <a:pt x="685464" y="19964"/>
                  </a:lnTo>
                  <a:lnTo>
                    <a:pt x="684891" y="19486"/>
                  </a:lnTo>
                  <a:close/>
                </a:path>
                <a:path w="704850" h="256540">
                  <a:moveTo>
                    <a:pt x="684413" y="18912"/>
                  </a:moveTo>
                  <a:lnTo>
                    <a:pt x="684891" y="19486"/>
                  </a:lnTo>
                  <a:lnTo>
                    <a:pt x="685464" y="19964"/>
                  </a:lnTo>
                  <a:lnTo>
                    <a:pt x="684413" y="18912"/>
                  </a:lnTo>
                  <a:close/>
                </a:path>
                <a:path w="704850" h="256540">
                  <a:moveTo>
                    <a:pt x="697031" y="18912"/>
                  </a:moveTo>
                  <a:lnTo>
                    <a:pt x="684413" y="18912"/>
                  </a:lnTo>
                  <a:lnTo>
                    <a:pt x="685464" y="19964"/>
                  </a:lnTo>
                  <a:lnTo>
                    <a:pt x="697031" y="19964"/>
                  </a:lnTo>
                  <a:lnTo>
                    <a:pt x="697031" y="18912"/>
                  </a:lnTo>
                  <a:close/>
                </a:path>
                <a:path w="704850" h="256540">
                  <a:moveTo>
                    <a:pt x="685693" y="8412"/>
                  </a:moveTo>
                  <a:lnTo>
                    <a:pt x="662330" y="8412"/>
                  </a:lnTo>
                  <a:lnTo>
                    <a:pt x="666536" y="9448"/>
                  </a:lnTo>
                  <a:lnTo>
                    <a:pt x="665485" y="9448"/>
                  </a:lnTo>
                  <a:lnTo>
                    <a:pt x="673897" y="11551"/>
                  </a:lnTo>
                  <a:lnTo>
                    <a:pt x="672846" y="11551"/>
                  </a:lnTo>
                  <a:lnTo>
                    <a:pt x="680206" y="14706"/>
                  </a:lnTo>
                  <a:lnTo>
                    <a:pt x="679155" y="14706"/>
                  </a:lnTo>
                  <a:lnTo>
                    <a:pt x="684891" y="19486"/>
                  </a:lnTo>
                  <a:lnTo>
                    <a:pt x="684413" y="18912"/>
                  </a:lnTo>
                  <a:lnTo>
                    <a:pt x="697031" y="18912"/>
                  </a:lnTo>
                  <a:lnTo>
                    <a:pt x="691774" y="13655"/>
                  </a:lnTo>
                  <a:lnTo>
                    <a:pt x="691774" y="12603"/>
                  </a:lnTo>
                  <a:lnTo>
                    <a:pt x="690722" y="12603"/>
                  </a:lnTo>
                  <a:lnTo>
                    <a:pt x="685693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40013" y="8080651"/>
            <a:ext cx="39243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solidFill>
                  <a:srgbClr val="FFFFFF"/>
                </a:solidFill>
                <a:latin typeface="Tahoma"/>
                <a:cs typeface="Tahoma"/>
              </a:rPr>
              <a:t>DLBZ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6708" y="8015554"/>
            <a:ext cx="1147445" cy="302895"/>
            <a:chOff x="2136708" y="8015554"/>
            <a:chExt cx="1147445" cy="302895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708" y="8015554"/>
              <a:ext cx="172406" cy="704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83515" y="8066013"/>
              <a:ext cx="696595" cy="248285"/>
            </a:xfrm>
            <a:custGeom>
              <a:avLst/>
              <a:gdLst/>
              <a:ahLst/>
              <a:cxnLst/>
              <a:rect l="l" t="t" r="r" b="b"/>
              <a:pathLst>
                <a:path w="696595" h="248284">
                  <a:moveTo>
                    <a:pt x="654984" y="0"/>
                  </a:moveTo>
                  <a:lnTo>
                    <a:pt x="42062" y="0"/>
                  </a:lnTo>
                  <a:lnTo>
                    <a:pt x="25730" y="3154"/>
                  </a:lnTo>
                  <a:lnTo>
                    <a:pt x="12355" y="11830"/>
                  </a:lnTo>
                  <a:lnTo>
                    <a:pt x="3318" y="24843"/>
                  </a:lnTo>
                  <a:lnTo>
                    <a:pt x="0" y="41010"/>
                  </a:lnTo>
                  <a:lnTo>
                    <a:pt x="0" y="207126"/>
                  </a:lnTo>
                  <a:lnTo>
                    <a:pt x="3318" y="222842"/>
                  </a:lnTo>
                  <a:lnTo>
                    <a:pt x="12355" y="235899"/>
                  </a:lnTo>
                  <a:lnTo>
                    <a:pt x="25730" y="244820"/>
                  </a:lnTo>
                  <a:lnTo>
                    <a:pt x="42062" y="248122"/>
                  </a:lnTo>
                  <a:lnTo>
                    <a:pt x="654984" y="248122"/>
                  </a:lnTo>
                  <a:lnTo>
                    <a:pt x="670700" y="244820"/>
                  </a:lnTo>
                  <a:lnTo>
                    <a:pt x="683757" y="235899"/>
                  </a:lnTo>
                  <a:lnTo>
                    <a:pt x="692678" y="222842"/>
                  </a:lnTo>
                  <a:lnTo>
                    <a:pt x="695980" y="207126"/>
                  </a:lnTo>
                  <a:lnTo>
                    <a:pt x="695980" y="41010"/>
                  </a:lnTo>
                  <a:lnTo>
                    <a:pt x="692678" y="24843"/>
                  </a:lnTo>
                  <a:lnTo>
                    <a:pt x="683757" y="11830"/>
                  </a:lnTo>
                  <a:lnTo>
                    <a:pt x="670700" y="3154"/>
                  </a:lnTo>
                  <a:lnTo>
                    <a:pt x="654984" y="0"/>
                  </a:lnTo>
                  <a:close/>
                </a:path>
              </a:pathLst>
            </a:custGeom>
            <a:solidFill>
              <a:srgbClr val="6F96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79309" y="8061822"/>
              <a:ext cx="704850" cy="256540"/>
            </a:xfrm>
            <a:custGeom>
              <a:avLst/>
              <a:gdLst/>
              <a:ahLst/>
              <a:cxnLst/>
              <a:rect l="l" t="t" r="r" b="b"/>
              <a:pathLst>
                <a:path w="704850" h="256540">
                  <a:moveTo>
                    <a:pt x="668655" y="0"/>
                  </a:moveTo>
                  <a:lnTo>
                    <a:pt x="36804" y="0"/>
                  </a:lnTo>
                  <a:lnTo>
                    <a:pt x="36804" y="1036"/>
                  </a:lnTo>
                  <a:lnTo>
                    <a:pt x="28392" y="3154"/>
                  </a:lnTo>
                  <a:lnTo>
                    <a:pt x="21031" y="7345"/>
                  </a:lnTo>
                  <a:lnTo>
                    <a:pt x="19979" y="7345"/>
                  </a:lnTo>
                  <a:lnTo>
                    <a:pt x="13670" y="12603"/>
                  </a:lnTo>
                  <a:lnTo>
                    <a:pt x="13670" y="13655"/>
                  </a:lnTo>
                  <a:lnTo>
                    <a:pt x="8412" y="18912"/>
                  </a:lnTo>
                  <a:lnTo>
                    <a:pt x="8412" y="19964"/>
                  </a:lnTo>
                  <a:lnTo>
                    <a:pt x="4206" y="27325"/>
                  </a:lnTo>
                  <a:lnTo>
                    <a:pt x="4206" y="28376"/>
                  </a:lnTo>
                  <a:lnTo>
                    <a:pt x="1051" y="35737"/>
                  </a:lnTo>
                  <a:lnTo>
                    <a:pt x="1051" y="40995"/>
                  </a:lnTo>
                  <a:lnTo>
                    <a:pt x="0" y="45201"/>
                  </a:lnTo>
                  <a:lnTo>
                    <a:pt x="0" y="211317"/>
                  </a:lnTo>
                  <a:lnTo>
                    <a:pt x="1051" y="215508"/>
                  </a:lnTo>
                  <a:lnTo>
                    <a:pt x="1051" y="220766"/>
                  </a:lnTo>
                  <a:lnTo>
                    <a:pt x="4206" y="228127"/>
                  </a:lnTo>
                  <a:lnTo>
                    <a:pt x="4206" y="229179"/>
                  </a:lnTo>
                  <a:lnTo>
                    <a:pt x="8412" y="236540"/>
                  </a:lnTo>
                  <a:lnTo>
                    <a:pt x="13670" y="242849"/>
                  </a:lnTo>
                  <a:lnTo>
                    <a:pt x="13670" y="243900"/>
                  </a:lnTo>
                  <a:lnTo>
                    <a:pt x="19979" y="248107"/>
                  </a:lnTo>
                  <a:lnTo>
                    <a:pt x="19979" y="249158"/>
                  </a:lnTo>
                  <a:lnTo>
                    <a:pt x="21031" y="249158"/>
                  </a:lnTo>
                  <a:lnTo>
                    <a:pt x="28392" y="253365"/>
                  </a:lnTo>
                  <a:lnTo>
                    <a:pt x="36804" y="255468"/>
                  </a:lnTo>
                  <a:lnTo>
                    <a:pt x="42062" y="256519"/>
                  </a:lnTo>
                  <a:lnTo>
                    <a:pt x="663397" y="256519"/>
                  </a:lnTo>
                  <a:lnTo>
                    <a:pt x="668655" y="255468"/>
                  </a:lnTo>
                  <a:lnTo>
                    <a:pt x="676015" y="253365"/>
                  </a:lnTo>
                  <a:lnTo>
                    <a:pt x="677067" y="253365"/>
                  </a:lnTo>
                  <a:lnTo>
                    <a:pt x="684413" y="249158"/>
                  </a:lnTo>
                  <a:lnTo>
                    <a:pt x="684413" y="248107"/>
                  </a:lnTo>
                  <a:lnTo>
                    <a:pt x="42062" y="248107"/>
                  </a:lnTo>
                  <a:lnTo>
                    <a:pt x="38907" y="247055"/>
                  </a:lnTo>
                  <a:lnTo>
                    <a:pt x="31546" y="244952"/>
                  </a:lnTo>
                  <a:lnTo>
                    <a:pt x="32598" y="244952"/>
                  </a:lnTo>
                  <a:lnTo>
                    <a:pt x="25237" y="241797"/>
                  </a:lnTo>
                  <a:lnTo>
                    <a:pt x="26289" y="241797"/>
                  </a:lnTo>
                  <a:lnTo>
                    <a:pt x="21241" y="237591"/>
                  </a:lnTo>
                  <a:lnTo>
                    <a:pt x="19979" y="237591"/>
                  </a:lnTo>
                  <a:lnTo>
                    <a:pt x="16474" y="232333"/>
                  </a:lnTo>
                  <a:lnTo>
                    <a:pt x="15773" y="232333"/>
                  </a:lnTo>
                  <a:lnTo>
                    <a:pt x="11567" y="224972"/>
                  </a:lnTo>
                  <a:lnTo>
                    <a:pt x="12224" y="224972"/>
                  </a:lnTo>
                  <a:lnTo>
                    <a:pt x="9858" y="218663"/>
                  </a:lnTo>
                  <a:lnTo>
                    <a:pt x="9464" y="218663"/>
                  </a:lnTo>
                  <a:lnTo>
                    <a:pt x="9464" y="37840"/>
                  </a:lnTo>
                  <a:lnTo>
                    <a:pt x="12168" y="31531"/>
                  </a:lnTo>
                  <a:lnTo>
                    <a:pt x="11567" y="31531"/>
                  </a:lnTo>
                  <a:lnTo>
                    <a:pt x="15172" y="25222"/>
                  </a:lnTo>
                  <a:lnTo>
                    <a:pt x="14721" y="25222"/>
                  </a:lnTo>
                  <a:lnTo>
                    <a:pt x="19979" y="18912"/>
                  </a:lnTo>
                  <a:lnTo>
                    <a:pt x="26289" y="14706"/>
                  </a:lnTo>
                  <a:lnTo>
                    <a:pt x="25237" y="14706"/>
                  </a:lnTo>
                  <a:lnTo>
                    <a:pt x="32598" y="11551"/>
                  </a:lnTo>
                  <a:lnTo>
                    <a:pt x="31546" y="11551"/>
                  </a:lnTo>
                  <a:lnTo>
                    <a:pt x="38907" y="9448"/>
                  </a:lnTo>
                  <a:lnTo>
                    <a:pt x="43113" y="8412"/>
                  </a:lnTo>
                  <a:lnTo>
                    <a:pt x="685696" y="8412"/>
                  </a:lnTo>
                  <a:lnTo>
                    <a:pt x="684413" y="7345"/>
                  </a:lnTo>
                  <a:lnTo>
                    <a:pt x="677067" y="3154"/>
                  </a:lnTo>
                  <a:lnTo>
                    <a:pt x="676015" y="3154"/>
                  </a:lnTo>
                  <a:lnTo>
                    <a:pt x="668655" y="1036"/>
                  </a:lnTo>
                  <a:lnTo>
                    <a:pt x="668655" y="0"/>
                  </a:lnTo>
                  <a:close/>
                </a:path>
                <a:path w="704850" h="256540">
                  <a:moveTo>
                    <a:pt x="684856" y="237059"/>
                  </a:moveTo>
                  <a:lnTo>
                    <a:pt x="679170" y="241797"/>
                  </a:lnTo>
                  <a:lnTo>
                    <a:pt x="680222" y="241797"/>
                  </a:lnTo>
                  <a:lnTo>
                    <a:pt x="672846" y="244952"/>
                  </a:lnTo>
                  <a:lnTo>
                    <a:pt x="673912" y="244952"/>
                  </a:lnTo>
                  <a:lnTo>
                    <a:pt x="665500" y="247055"/>
                  </a:lnTo>
                  <a:lnTo>
                    <a:pt x="662345" y="248107"/>
                  </a:lnTo>
                  <a:lnTo>
                    <a:pt x="684413" y="248107"/>
                  </a:lnTo>
                  <a:lnTo>
                    <a:pt x="690737" y="243900"/>
                  </a:lnTo>
                  <a:lnTo>
                    <a:pt x="691774" y="242849"/>
                  </a:lnTo>
                  <a:lnTo>
                    <a:pt x="696155" y="237591"/>
                  </a:lnTo>
                  <a:lnTo>
                    <a:pt x="684413" y="237591"/>
                  </a:lnTo>
                  <a:lnTo>
                    <a:pt x="684856" y="237059"/>
                  </a:lnTo>
                  <a:close/>
                </a:path>
                <a:path w="704850" h="256540">
                  <a:moveTo>
                    <a:pt x="19979" y="236540"/>
                  </a:moveTo>
                  <a:lnTo>
                    <a:pt x="19979" y="237591"/>
                  </a:lnTo>
                  <a:lnTo>
                    <a:pt x="21241" y="237591"/>
                  </a:lnTo>
                  <a:lnTo>
                    <a:pt x="19979" y="236540"/>
                  </a:lnTo>
                  <a:close/>
                </a:path>
                <a:path w="704850" h="256540">
                  <a:moveTo>
                    <a:pt x="685479" y="236540"/>
                  </a:moveTo>
                  <a:lnTo>
                    <a:pt x="684856" y="237059"/>
                  </a:lnTo>
                  <a:lnTo>
                    <a:pt x="684413" y="237591"/>
                  </a:lnTo>
                  <a:lnTo>
                    <a:pt x="685479" y="236540"/>
                  </a:lnTo>
                  <a:close/>
                </a:path>
                <a:path w="704850" h="256540">
                  <a:moveTo>
                    <a:pt x="697031" y="236540"/>
                  </a:moveTo>
                  <a:lnTo>
                    <a:pt x="685479" y="236540"/>
                  </a:lnTo>
                  <a:lnTo>
                    <a:pt x="684413" y="237591"/>
                  </a:lnTo>
                  <a:lnTo>
                    <a:pt x="696155" y="237591"/>
                  </a:lnTo>
                  <a:lnTo>
                    <a:pt x="697031" y="236540"/>
                  </a:lnTo>
                  <a:close/>
                </a:path>
                <a:path w="704850" h="256540">
                  <a:moveTo>
                    <a:pt x="689670" y="231282"/>
                  </a:moveTo>
                  <a:lnTo>
                    <a:pt x="684856" y="237059"/>
                  </a:lnTo>
                  <a:lnTo>
                    <a:pt x="685479" y="236540"/>
                  </a:lnTo>
                  <a:lnTo>
                    <a:pt x="697031" y="236540"/>
                  </a:lnTo>
                  <a:lnTo>
                    <a:pt x="699435" y="232333"/>
                  </a:lnTo>
                  <a:lnTo>
                    <a:pt x="689670" y="232333"/>
                  </a:lnTo>
                  <a:lnTo>
                    <a:pt x="689670" y="231282"/>
                  </a:lnTo>
                  <a:close/>
                </a:path>
                <a:path w="704850" h="256540">
                  <a:moveTo>
                    <a:pt x="15773" y="231282"/>
                  </a:moveTo>
                  <a:lnTo>
                    <a:pt x="15773" y="232333"/>
                  </a:lnTo>
                  <a:lnTo>
                    <a:pt x="16474" y="232333"/>
                  </a:lnTo>
                  <a:lnTo>
                    <a:pt x="15773" y="231282"/>
                  </a:lnTo>
                  <a:close/>
                </a:path>
                <a:path w="704850" h="256540">
                  <a:moveTo>
                    <a:pt x="692825" y="224972"/>
                  </a:moveTo>
                  <a:lnTo>
                    <a:pt x="689670" y="232333"/>
                  </a:lnTo>
                  <a:lnTo>
                    <a:pt x="699435" y="232333"/>
                  </a:lnTo>
                  <a:lnTo>
                    <a:pt x="701238" y="229179"/>
                  </a:lnTo>
                  <a:lnTo>
                    <a:pt x="701238" y="228127"/>
                  </a:lnTo>
                  <a:lnTo>
                    <a:pt x="701763" y="226024"/>
                  </a:lnTo>
                  <a:lnTo>
                    <a:pt x="692825" y="226024"/>
                  </a:lnTo>
                  <a:lnTo>
                    <a:pt x="692825" y="224972"/>
                  </a:lnTo>
                  <a:close/>
                </a:path>
                <a:path w="704850" h="256540">
                  <a:moveTo>
                    <a:pt x="12224" y="224972"/>
                  </a:moveTo>
                  <a:lnTo>
                    <a:pt x="11567" y="224972"/>
                  </a:lnTo>
                  <a:lnTo>
                    <a:pt x="12618" y="226024"/>
                  </a:lnTo>
                  <a:lnTo>
                    <a:pt x="12224" y="224972"/>
                  </a:lnTo>
                  <a:close/>
                </a:path>
                <a:path w="704850" h="256540">
                  <a:moveTo>
                    <a:pt x="701839" y="30480"/>
                  </a:moveTo>
                  <a:lnTo>
                    <a:pt x="692825" y="30480"/>
                  </a:lnTo>
                  <a:lnTo>
                    <a:pt x="694928" y="37840"/>
                  </a:lnTo>
                  <a:lnTo>
                    <a:pt x="695980" y="42047"/>
                  </a:lnTo>
                  <a:lnTo>
                    <a:pt x="695980" y="214457"/>
                  </a:lnTo>
                  <a:lnTo>
                    <a:pt x="694928" y="218663"/>
                  </a:lnTo>
                  <a:lnTo>
                    <a:pt x="692825" y="226024"/>
                  </a:lnTo>
                  <a:lnTo>
                    <a:pt x="701763" y="226024"/>
                  </a:lnTo>
                  <a:lnTo>
                    <a:pt x="704392" y="215508"/>
                  </a:lnTo>
                  <a:lnTo>
                    <a:pt x="704392" y="39944"/>
                  </a:lnTo>
                  <a:lnTo>
                    <a:pt x="703341" y="35737"/>
                  </a:lnTo>
                  <a:lnTo>
                    <a:pt x="701839" y="30480"/>
                  </a:lnTo>
                  <a:close/>
                </a:path>
                <a:path w="704850" h="256540">
                  <a:moveTo>
                    <a:pt x="9464" y="217611"/>
                  </a:moveTo>
                  <a:lnTo>
                    <a:pt x="9464" y="218663"/>
                  </a:lnTo>
                  <a:lnTo>
                    <a:pt x="9858" y="218663"/>
                  </a:lnTo>
                  <a:lnTo>
                    <a:pt x="9464" y="217611"/>
                  </a:lnTo>
                  <a:close/>
                </a:path>
                <a:path w="704850" h="256540">
                  <a:moveTo>
                    <a:pt x="12618" y="30480"/>
                  </a:moveTo>
                  <a:lnTo>
                    <a:pt x="11567" y="31531"/>
                  </a:lnTo>
                  <a:lnTo>
                    <a:pt x="12168" y="31531"/>
                  </a:lnTo>
                  <a:lnTo>
                    <a:pt x="12618" y="30480"/>
                  </a:lnTo>
                  <a:close/>
                </a:path>
                <a:path w="704850" h="256540">
                  <a:moveTo>
                    <a:pt x="699435" y="24170"/>
                  </a:moveTo>
                  <a:lnTo>
                    <a:pt x="689670" y="24170"/>
                  </a:lnTo>
                  <a:lnTo>
                    <a:pt x="692825" y="31531"/>
                  </a:lnTo>
                  <a:lnTo>
                    <a:pt x="692825" y="30480"/>
                  </a:lnTo>
                  <a:lnTo>
                    <a:pt x="701839" y="30480"/>
                  </a:lnTo>
                  <a:lnTo>
                    <a:pt x="701238" y="28376"/>
                  </a:lnTo>
                  <a:lnTo>
                    <a:pt x="701238" y="27325"/>
                  </a:lnTo>
                  <a:lnTo>
                    <a:pt x="699435" y="24170"/>
                  </a:lnTo>
                  <a:close/>
                </a:path>
                <a:path w="704850" h="256540">
                  <a:moveTo>
                    <a:pt x="15773" y="24170"/>
                  </a:moveTo>
                  <a:lnTo>
                    <a:pt x="14721" y="25222"/>
                  </a:lnTo>
                  <a:lnTo>
                    <a:pt x="15172" y="25222"/>
                  </a:lnTo>
                  <a:lnTo>
                    <a:pt x="15773" y="24170"/>
                  </a:lnTo>
                  <a:close/>
                </a:path>
                <a:path w="704850" h="256540">
                  <a:moveTo>
                    <a:pt x="684856" y="19444"/>
                  </a:moveTo>
                  <a:lnTo>
                    <a:pt x="689670" y="25222"/>
                  </a:lnTo>
                  <a:lnTo>
                    <a:pt x="689670" y="24170"/>
                  </a:lnTo>
                  <a:lnTo>
                    <a:pt x="699435" y="24170"/>
                  </a:lnTo>
                  <a:lnTo>
                    <a:pt x="697031" y="19964"/>
                  </a:lnTo>
                  <a:lnTo>
                    <a:pt x="685479" y="19964"/>
                  </a:lnTo>
                  <a:lnTo>
                    <a:pt x="684856" y="19444"/>
                  </a:lnTo>
                  <a:close/>
                </a:path>
                <a:path w="704850" h="256540">
                  <a:moveTo>
                    <a:pt x="684413" y="18912"/>
                  </a:moveTo>
                  <a:lnTo>
                    <a:pt x="684856" y="19444"/>
                  </a:lnTo>
                  <a:lnTo>
                    <a:pt x="685479" y="19964"/>
                  </a:lnTo>
                  <a:lnTo>
                    <a:pt x="684413" y="18912"/>
                  </a:lnTo>
                  <a:close/>
                </a:path>
                <a:path w="704850" h="256540">
                  <a:moveTo>
                    <a:pt x="697031" y="18912"/>
                  </a:moveTo>
                  <a:lnTo>
                    <a:pt x="684413" y="18912"/>
                  </a:lnTo>
                  <a:lnTo>
                    <a:pt x="685479" y="19964"/>
                  </a:lnTo>
                  <a:lnTo>
                    <a:pt x="697031" y="19964"/>
                  </a:lnTo>
                  <a:lnTo>
                    <a:pt x="697031" y="18912"/>
                  </a:lnTo>
                  <a:close/>
                </a:path>
                <a:path w="704850" h="256540">
                  <a:moveTo>
                    <a:pt x="685696" y="8412"/>
                  </a:moveTo>
                  <a:lnTo>
                    <a:pt x="662345" y="8412"/>
                  </a:lnTo>
                  <a:lnTo>
                    <a:pt x="666551" y="9448"/>
                  </a:lnTo>
                  <a:lnTo>
                    <a:pt x="665500" y="9448"/>
                  </a:lnTo>
                  <a:lnTo>
                    <a:pt x="673912" y="11551"/>
                  </a:lnTo>
                  <a:lnTo>
                    <a:pt x="672846" y="11551"/>
                  </a:lnTo>
                  <a:lnTo>
                    <a:pt x="680222" y="14706"/>
                  </a:lnTo>
                  <a:lnTo>
                    <a:pt x="679170" y="14706"/>
                  </a:lnTo>
                  <a:lnTo>
                    <a:pt x="684856" y="19444"/>
                  </a:lnTo>
                  <a:lnTo>
                    <a:pt x="684413" y="18912"/>
                  </a:lnTo>
                  <a:lnTo>
                    <a:pt x="697031" y="18912"/>
                  </a:lnTo>
                  <a:lnTo>
                    <a:pt x="691774" y="13655"/>
                  </a:lnTo>
                  <a:lnTo>
                    <a:pt x="691774" y="12603"/>
                  </a:lnTo>
                  <a:lnTo>
                    <a:pt x="690737" y="12603"/>
                  </a:lnTo>
                  <a:lnTo>
                    <a:pt x="685696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21164" y="8080651"/>
            <a:ext cx="42100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solidFill>
                  <a:srgbClr val="FFFFFF"/>
                </a:solidFill>
                <a:latin typeface="Tahoma"/>
                <a:cs typeface="Tahoma"/>
              </a:rPr>
              <a:t>BMBZ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81727" y="8015554"/>
            <a:ext cx="4242435" cy="678180"/>
            <a:chOff x="1481727" y="8015554"/>
            <a:chExt cx="4242435" cy="678180"/>
          </a:xfrm>
        </p:grpSpPr>
        <p:sp>
          <p:nvSpPr>
            <p:cNvPr id="38" name="object 38"/>
            <p:cNvSpPr/>
            <p:nvPr/>
          </p:nvSpPr>
          <p:spPr>
            <a:xfrm>
              <a:off x="2683395" y="8015566"/>
              <a:ext cx="894715" cy="497840"/>
            </a:xfrm>
            <a:custGeom>
              <a:avLst/>
              <a:gdLst/>
              <a:ahLst/>
              <a:cxnLst/>
              <a:rect l="l" t="t" r="r" b="b"/>
              <a:pathLst>
                <a:path w="894714" h="497840">
                  <a:moveTo>
                    <a:pt x="277952" y="0"/>
                  </a:moveTo>
                  <a:lnTo>
                    <a:pt x="277952" y="0"/>
                  </a:lnTo>
                  <a:lnTo>
                    <a:pt x="218808" y="0"/>
                  </a:lnTo>
                  <a:lnTo>
                    <a:pt x="248107" y="50457"/>
                  </a:lnTo>
                  <a:lnTo>
                    <a:pt x="263017" y="25234"/>
                  </a:lnTo>
                  <a:lnTo>
                    <a:pt x="277952" y="0"/>
                  </a:lnTo>
                  <a:close/>
                </a:path>
                <a:path w="894714" h="497840">
                  <a:moveTo>
                    <a:pt x="546684" y="497268"/>
                  </a:moveTo>
                  <a:lnTo>
                    <a:pt x="545122" y="494118"/>
                  </a:lnTo>
                  <a:lnTo>
                    <a:pt x="496227" y="395287"/>
                  </a:lnTo>
                  <a:lnTo>
                    <a:pt x="493077" y="388988"/>
                  </a:lnTo>
                  <a:lnTo>
                    <a:pt x="485711" y="385838"/>
                  </a:lnTo>
                  <a:lnTo>
                    <a:pt x="479399" y="388988"/>
                  </a:lnTo>
                  <a:lnTo>
                    <a:pt x="472046" y="392150"/>
                  </a:lnTo>
                  <a:lnTo>
                    <a:pt x="469938" y="400545"/>
                  </a:lnTo>
                  <a:lnTo>
                    <a:pt x="473087" y="406857"/>
                  </a:lnTo>
                  <a:lnTo>
                    <a:pt x="491794" y="445262"/>
                  </a:lnTo>
                  <a:lnTo>
                    <a:pt x="258013" y="289420"/>
                  </a:lnTo>
                  <a:lnTo>
                    <a:pt x="250202" y="279641"/>
                  </a:lnTo>
                  <a:lnTo>
                    <a:pt x="247103" y="282143"/>
                  </a:lnTo>
                  <a:lnTo>
                    <a:pt x="244944" y="280695"/>
                  </a:lnTo>
                  <a:lnTo>
                    <a:pt x="239852" y="287985"/>
                  </a:lnTo>
                  <a:lnTo>
                    <a:pt x="49618" y="441198"/>
                  </a:lnTo>
                  <a:lnTo>
                    <a:pt x="65176" y="400545"/>
                  </a:lnTo>
                  <a:lnTo>
                    <a:pt x="68338" y="394246"/>
                  </a:lnTo>
                  <a:lnTo>
                    <a:pt x="64122" y="385838"/>
                  </a:lnTo>
                  <a:lnTo>
                    <a:pt x="57823" y="383730"/>
                  </a:lnTo>
                  <a:lnTo>
                    <a:pt x="51511" y="380580"/>
                  </a:lnTo>
                  <a:lnTo>
                    <a:pt x="43091" y="384784"/>
                  </a:lnTo>
                  <a:lnTo>
                    <a:pt x="40995" y="391096"/>
                  </a:lnTo>
                  <a:lnTo>
                    <a:pt x="0" y="497268"/>
                  </a:lnTo>
                  <a:lnTo>
                    <a:pt x="42176" y="490969"/>
                  </a:lnTo>
                  <a:lnTo>
                    <a:pt x="119849" y="479399"/>
                  </a:lnTo>
                  <a:lnTo>
                    <a:pt x="125107" y="473087"/>
                  </a:lnTo>
                  <a:lnTo>
                    <a:pt x="122999" y="458368"/>
                  </a:lnTo>
                  <a:lnTo>
                    <a:pt x="115633" y="453110"/>
                  </a:lnTo>
                  <a:lnTo>
                    <a:pt x="66611" y="460476"/>
                  </a:lnTo>
                  <a:lnTo>
                    <a:pt x="249504" y="314655"/>
                  </a:lnTo>
                  <a:lnTo>
                    <a:pt x="476986" y="467131"/>
                  </a:lnTo>
                  <a:lnTo>
                    <a:pt x="434187" y="464680"/>
                  </a:lnTo>
                  <a:lnTo>
                    <a:pt x="426834" y="463626"/>
                  </a:lnTo>
                  <a:lnTo>
                    <a:pt x="420535" y="468896"/>
                  </a:lnTo>
                  <a:lnTo>
                    <a:pt x="420535" y="483603"/>
                  </a:lnTo>
                  <a:lnTo>
                    <a:pt x="425792" y="489915"/>
                  </a:lnTo>
                  <a:lnTo>
                    <a:pt x="433146" y="490969"/>
                  </a:lnTo>
                  <a:lnTo>
                    <a:pt x="546684" y="497268"/>
                  </a:lnTo>
                  <a:close/>
                </a:path>
                <a:path w="894714" h="497840">
                  <a:moveTo>
                    <a:pt x="894676" y="0"/>
                  </a:moveTo>
                  <a:lnTo>
                    <a:pt x="866470" y="0"/>
                  </a:lnTo>
                  <a:lnTo>
                    <a:pt x="857034" y="0"/>
                  </a:lnTo>
                  <a:lnTo>
                    <a:pt x="766114" y="0"/>
                  </a:lnTo>
                  <a:lnTo>
                    <a:pt x="765365" y="1041"/>
                  </a:lnTo>
                  <a:lnTo>
                    <a:pt x="766419" y="7353"/>
                  </a:lnTo>
                  <a:lnTo>
                    <a:pt x="767461" y="14719"/>
                  </a:lnTo>
                  <a:lnTo>
                    <a:pt x="774827" y="19977"/>
                  </a:lnTo>
                  <a:lnTo>
                    <a:pt x="782167" y="18923"/>
                  </a:lnTo>
                  <a:lnTo>
                    <a:pt x="875919" y="3149"/>
                  </a:lnTo>
                  <a:lnTo>
                    <a:pt x="894676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1727" y="8015554"/>
              <a:ext cx="4242435" cy="678180"/>
            </a:xfrm>
            <a:custGeom>
              <a:avLst/>
              <a:gdLst/>
              <a:ahLst/>
              <a:cxnLst/>
              <a:rect l="l" t="t" r="r" b="b"/>
              <a:pathLst>
                <a:path w="4242435" h="678179">
                  <a:moveTo>
                    <a:pt x="18925" y="0"/>
                  </a:moveTo>
                  <a:lnTo>
                    <a:pt x="0" y="0"/>
                  </a:lnTo>
                  <a:lnTo>
                    <a:pt x="0" y="457337"/>
                  </a:lnTo>
                  <a:lnTo>
                    <a:pt x="2101" y="480456"/>
                  </a:lnTo>
                  <a:lnTo>
                    <a:pt x="4203" y="492023"/>
                  </a:lnTo>
                  <a:lnTo>
                    <a:pt x="7357" y="503590"/>
                  </a:lnTo>
                  <a:lnTo>
                    <a:pt x="10512" y="514106"/>
                  </a:lnTo>
                  <a:lnTo>
                    <a:pt x="13667" y="525673"/>
                  </a:lnTo>
                  <a:lnTo>
                    <a:pt x="33640" y="565617"/>
                  </a:lnTo>
                  <a:lnTo>
                    <a:pt x="68333" y="609767"/>
                  </a:lnTo>
                  <a:lnTo>
                    <a:pt x="112483" y="644469"/>
                  </a:lnTo>
                  <a:lnTo>
                    <a:pt x="132463" y="654984"/>
                  </a:lnTo>
                  <a:lnTo>
                    <a:pt x="141927" y="660242"/>
                  </a:lnTo>
                  <a:lnTo>
                    <a:pt x="186077" y="673912"/>
                  </a:lnTo>
                  <a:lnTo>
                    <a:pt x="221830" y="678103"/>
                  </a:lnTo>
                  <a:lnTo>
                    <a:pt x="4020278" y="678103"/>
                  </a:lnTo>
                  <a:lnTo>
                    <a:pt x="4044464" y="676000"/>
                  </a:lnTo>
                  <a:lnTo>
                    <a:pt x="4056031" y="673912"/>
                  </a:lnTo>
                  <a:lnTo>
                    <a:pt x="4066546" y="670758"/>
                  </a:lnTo>
                  <a:lnTo>
                    <a:pt x="4078098" y="667603"/>
                  </a:lnTo>
                  <a:lnTo>
                    <a:pt x="4088614" y="664448"/>
                  </a:lnTo>
                  <a:lnTo>
                    <a:pt x="4099130" y="660242"/>
                  </a:lnTo>
                  <a:lnTo>
                    <a:pt x="4103336" y="658139"/>
                  </a:lnTo>
                  <a:lnTo>
                    <a:pt x="221830" y="658139"/>
                  </a:lnTo>
                  <a:lnTo>
                    <a:pt x="199747" y="656036"/>
                  </a:lnTo>
                  <a:lnTo>
                    <a:pt x="159803" y="645520"/>
                  </a:lnTo>
                  <a:lnTo>
                    <a:pt x="121947" y="627644"/>
                  </a:lnTo>
                  <a:lnTo>
                    <a:pt x="82003" y="596112"/>
                  </a:lnTo>
                  <a:lnTo>
                    <a:pt x="55714" y="564565"/>
                  </a:lnTo>
                  <a:lnTo>
                    <a:pt x="50471" y="555101"/>
                  </a:lnTo>
                  <a:lnTo>
                    <a:pt x="45214" y="546689"/>
                  </a:lnTo>
                  <a:lnTo>
                    <a:pt x="39951" y="537240"/>
                  </a:lnTo>
                  <a:lnTo>
                    <a:pt x="35742" y="527776"/>
                  </a:lnTo>
                  <a:lnTo>
                    <a:pt x="32587" y="518312"/>
                  </a:lnTo>
                  <a:lnTo>
                    <a:pt x="28384" y="507796"/>
                  </a:lnTo>
                  <a:lnTo>
                    <a:pt x="26282" y="498332"/>
                  </a:lnTo>
                  <a:lnTo>
                    <a:pt x="23128" y="487817"/>
                  </a:lnTo>
                  <a:lnTo>
                    <a:pt x="22073" y="477301"/>
                  </a:lnTo>
                  <a:lnTo>
                    <a:pt x="19972" y="466785"/>
                  </a:lnTo>
                  <a:lnTo>
                    <a:pt x="19972" y="455234"/>
                  </a:lnTo>
                  <a:lnTo>
                    <a:pt x="18925" y="444718"/>
                  </a:lnTo>
                  <a:lnTo>
                    <a:pt x="18925" y="0"/>
                  </a:lnTo>
                  <a:close/>
                </a:path>
                <a:path w="4242435" h="678179">
                  <a:moveTo>
                    <a:pt x="4242111" y="0"/>
                  </a:moveTo>
                  <a:lnTo>
                    <a:pt x="4222147" y="0"/>
                  </a:lnTo>
                  <a:lnTo>
                    <a:pt x="4222040" y="457337"/>
                  </a:lnTo>
                  <a:lnTo>
                    <a:pt x="4221080" y="466785"/>
                  </a:lnTo>
                  <a:lnTo>
                    <a:pt x="4218992" y="477301"/>
                  </a:lnTo>
                  <a:lnTo>
                    <a:pt x="4217925" y="487817"/>
                  </a:lnTo>
                  <a:lnTo>
                    <a:pt x="4214771" y="498332"/>
                  </a:lnTo>
                  <a:lnTo>
                    <a:pt x="4212668" y="508848"/>
                  </a:lnTo>
                  <a:lnTo>
                    <a:pt x="4208477" y="518312"/>
                  </a:lnTo>
                  <a:lnTo>
                    <a:pt x="4205322" y="527776"/>
                  </a:lnTo>
                  <a:lnTo>
                    <a:pt x="4185342" y="564565"/>
                  </a:lnTo>
                  <a:lnTo>
                    <a:pt x="4159053" y="596112"/>
                  </a:lnTo>
                  <a:lnTo>
                    <a:pt x="4127522" y="622386"/>
                  </a:lnTo>
                  <a:lnTo>
                    <a:pt x="4090717" y="642365"/>
                  </a:lnTo>
                  <a:lnTo>
                    <a:pt x="4040257" y="656036"/>
                  </a:lnTo>
                  <a:lnTo>
                    <a:pt x="4019226" y="658139"/>
                  </a:lnTo>
                  <a:lnTo>
                    <a:pt x="4103336" y="658139"/>
                  </a:lnTo>
                  <a:lnTo>
                    <a:pt x="4148538" y="631850"/>
                  </a:lnTo>
                  <a:lnTo>
                    <a:pt x="4195858" y="584545"/>
                  </a:lnTo>
                  <a:lnTo>
                    <a:pt x="4218992" y="545637"/>
                  </a:lnTo>
                  <a:lnTo>
                    <a:pt x="4234750" y="502538"/>
                  </a:lnTo>
                  <a:lnTo>
                    <a:pt x="4241155" y="455234"/>
                  </a:lnTo>
                  <a:lnTo>
                    <a:pt x="4242111" y="444718"/>
                  </a:lnTo>
                  <a:lnTo>
                    <a:pt x="4242111" y="0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23128" y="8327726"/>
            <a:ext cx="10401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003265"/>
                </a:solidFill>
                <a:latin typeface="Tahoma"/>
                <a:cs typeface="Tahoma"/>
              </a:rPr>
              <a:t>p.ej. </a:t>
            </a: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anchura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1727" y="8850310"/>
            <a:ext cx="4242112" cy="136147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4652452" y="9004775"/>
            <a:ext cx="911225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 marR="5080" indent="-65405">
              <a:lnSpc>
                <a:spcPct val="102200"/>
              </a:lnSpc>
              <a:spcBef>
                <a:spcPts val="95"/>
              </a:spcBef>
            </a:pPr>
            <a:r>
              <a:rPr sz="1350" spc="-10" dirty="0">
                <a:solidFill>
                  <a:srgbClr val="C00000"/>
                </a:solidFill>
                <a:latin typeface="Tahoma"/>
                <a:cs typeface="Tahoma"/>
              </a:rPr>
              <a:t>Exploración retroactiva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31663" y="9845839"/>
            <a:ext cx="113157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10" dirty="0">
                <a:solidFill>
                  <a:srgbClr val="003265"/>
                </a:solidFill>
                <a:latin typeface="Tahoma"/>
                <a:cs typeface="Tahoma"/>
              </a:rPr>
              <a:t>(backtracking)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74717" y="8975341"/>
            <a:ext cx="30099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CBZ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4786" y="9422151"/>
            <a:ext cx="42100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solidFill>
                  <a:srgbClr val="FFFFFF"/>
                </a:solidFill>
                <a:latin typeface="Tahoma"/>
                <a:cs typeface="Tahoma"/>
              </a:rPr>
              <a:t>BMBZ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9094" y="9868968"/>
            <a:ext cx="57213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MMMBZ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86279" y="8975341"/>
            <a:ext cx="30099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solidFill>
                  <a:srgbClr val="FFFFFF"/>
                </a:solidFill>
                <a:latin typeface="Tahoma"/>
                <a:cs typeface="Tahoma"/>
              </a:rPr>
              <a:t>CBZ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40013" y="9422151"/>
            <a:ext cx="39243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solidFill>
                  <a:srgbClr val="FFFFFF"/>
                </a:solidFill>
                <a:latin typeface="Tahoma"/>
                <a:cs typeface="Tahoma"/>
              </a:rPr>
              <a:t>DLBZ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3902" y="9533594"/>
            <a:ext cx="5956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C00000"/>
                </a:solidFill>
                <a:latin typeface="Tahoma"/>
                <a:cs typeface="Tahoma"/>
              </a:rPr>
              <a:t>retroceso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Bibliografía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1533971"/>
            <a:ext cx="6308090" cy="3507740"/>
            <a:chOff x="621738" y="1533971"/>
            <a:chExt cx="6308090" cy="3507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7935" y="1533971"/>
              <a:ext cx="1242666" cy="1141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86385" algn="l"/>
              </a:tabLst>
            </a:pPr>
            <a:r>
              <a:rPr dirty="0"/>
              <a:t>Stuart</a:t>
            </a:r>
            <a:r>
              <a:rPr spc="-25" dirty="0"/>
              <a:t> </a:t>
            </a:r>
            <a:r>
              <a:rPr dirty="0"/>
              <a:t>Russell</a:t>
            </a:r>
            <a:r>
              <a:rPr spc="-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Norvig: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Tahoma"/>
                <a:cs typeface="Tahoma"/>
              </a:rPr>
              <a:t>Artificial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Intelligence:</a:t>
            </a:r>
          </a:p>
          <a:p>
            <a:pPr marL="287020" marR="906780" indent="-635">
              <a:lnSpc>
                <a:spcPct val="100000"/>
              </a:lnSpc>
              <a:spcBef>
                <a:spcPts val="10"/>
              </a:spcBef>
            </a:pPr>
            <a:r>
              <a:rPr b="1" dirty="0">
                <a:latin typeface="Tahoma"/>
                <a:cs typeface="Tahoma"/>
              </a:rPr>
              <a:t>A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Modern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Approach </a:t>
            </a:r>
            <a:r>
              <a:rPr spc="-10" dirty="0"/>
              <a:t>Prentice-</a:t>
            </a:r>
            <a:r>
              <a:rPr dirty="0"/>
              <a:t>Hall,</a:t>
            </a:r>
            <a:r>
              <a:rPr spc="10" dirty="0"/>
              <a:t> </a:t>
            </a:r>
            <a:r>
              <a:rPr dirty="0"/>
              <a:t>3</a:t>
            </a:r>
            <a:r>
              <a:rPr sz="1650" baseline="25252" dirty="0"/>
              <a:t>rd</a:t>
            </a:r>
            <a:r>
              <a:rPr sz="1650" spc="270" baseline="25252" dirty="0"/>
              <a:t> </a:t>
            </a:r>
            <a:r>
              <a:rPr sz="1650" dirty="0"/>
              <a:t>edition,</a:t>
            </a:r>
            <a:r>
              <a:rPr sz="1650" spc="-5" dirty="0"/>
              <a:t> </a:t>
            </a:r>
            <a:r>
              <a:rPr sz="1650" spc="-20" dirty="0"/>
              <a:t>2009 </a:t>
            </a:r>
            <a:r>
              <a:rPr sz="1650" dirty="0"/>
              <a:t>ISBN</a:t>
            </a:r>
            <a:r>
              <a:rPr sz="1650" spc="-25" dirty="0"/>
              <a:t> </a:t>
            </a:r>
            <a:r>
              <a:rPr sz="1650" spc="-10" dirty="0"/>
              <a:t>0136042597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50">
              <a:latin typeface="Tahoma"/>
              <a:cs typeface="Tahoma"/>
            </a:endParaRPr>
          </a:p>
          <a:p>
            <a:pPr marL="2863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86385" algn="l"/>
              </a:tabLst>
            </a:pPr>
            <a:r>
              <a:rPr dirty="0"/>
              <a:t>Nils</a:t>
            </a:r>
            <a:r>
              <a:rPr spc="-10" dirty="0"/>
              <a:t> </a:t>
            </a:r>
            <a:r>
              <a:rPr dirty="0"/>
              <a:t>J.</a:t>
            </a:r>
            <a:r>
              <a:rPr spc="-5" dirty="0"/>
              <a:t> </a:t>
            </a:r>
            <a:r>
              <a:rPr spc="-10" dirty="0"/>
              <a:t>Nilsson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Tahoma"/>
                <a:cs typeface="Tahoma"/>
              </a:rPr>
              <a:t>The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Quest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for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Artificial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Intelligence</a:t>
            </a:r>
          </a:p>
          <a:p>
            <a:pPr marL="287020" marR="611505">
              <a:lnSpc>
                <a:spcPct val="100000"/>
              </a:lnSpc>
              <a:spcBef>
                <a:spcPts val="5"/>
              </a:spcBef>
            </a:pPr>
            <a:r>
              <a:rPr dirty="0"/>
              <a:t>Cambridge</a:t>
            </a:r>
            <a:r>
              <a:rPr spc="-6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Press,</a:t>
            </a:r>
            <a:r>
              <a:rPr spc="-15" dirty="0"/>
              <a:t> </a:t>
            </a:r>
            <a:r>
              <a:rPr spc="-20" dirty="0"/>
              <a:t>2009 </a:t>
            </a:r>
            <a:r>
              <a:rPr dirty="0"/>
              <a:t>ISBN</a:t>
            </a:r>
            <a:r>
              <a:rPr spc="-25" dirty="0"/>
              <a:t> </a:t>
            </a:r>
            <a:r>
              <a:rPr spc="-10" dirty="0"/>
              <a:t>0521122937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7935" y="2674236"/>
              <a:ext cx="1242666" cy="4682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6634" y="3271814"/>
              <a:ext cx="1060790" cy="16032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5218" y="5877068"/>
            <a:ext cx="3019425" cy="3187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Bibliografía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solidFill>
                  <a:srgbClr val="6E97B3"/>
                </a:solidFill>
                <a:latin typeface="Tahoma"/>
                <a:cs typeface="Tahoma"/>
              </a:rPr>
              <a:t>Bibliografía</a:t>
            </a:r>
            <a:r>
              <a:rPr sz="1650" b="1" spc="-55" dirty="0">
                <a:solidFill>
                  <a:srgbClr val="6E97B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6E97B3"/>
                </a:solidFill>
                <a:latin typeface="Tahoma"/>
                <a:cs typeface="Tahoma"/>
              </a:rPr>
              <a:t>complementaria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236854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Elaine</a:t>
            </a:r>
            <a:r>
              <a:rPr sz="1650" spc="-2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Rich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&amp;</a:t>
            </a:r>
            <a:r>
              <a:rPr sz="1650" spc="-1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Kevin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 Knight: 	</a:t>
            </a:r>
            <a:r>
              <a:rPr sz="1650" b="1" dirty="0">
                <a:solidFill>
                  <a:srgbClr val="001832"/>
                </a:solidFill>
                <a:latin typeface="Tahoma"/>
                <a:cs typeface="Tahoma"/>
              </a:rPr>
              <a:t>Artificial</a:t>
            </a:r>
            <a:r>
              <a:rPr sz="1650" b="1" spc="-6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1832"/>
                </a:solidFill>
                <a:latin typeface="Tahoma"/>
                <a:cs typeface="Tahoma"/>
              </a:rPr>
              <a:t>Intelligence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. 	McGraw-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Hill,</a:t>
            </a:r>
            <a:r>
              <a:rPr sz="1650" spc="4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1991.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47942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Patrick</a:t>
            </a:r>
            <a:r>
              <a:rPr sz="1650" spc="-3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Henry</a:t>
            </a:r>
            <a:r>
              <a:rPr sz="1650" spc="-2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Winston: 	</a:t>
            </a:r>
            <a:r>
              <a:rPr sz="1650" b="1" dirty="0">
                <a:solidFill>
                  <a:srgbClr val="001832"/>
                </a:solidFill>
                <a:latin typeface="Tahoma"/>
                <a:cs typeface="Tahoma"/>
              </a:rPr>
              <a:t>Artificial</a:t>
            </a:r>
            <a:r>
              <a:rPr sz="1650" b="1" spc="-6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1832"/>
                </a:solidFill>
                <a:latin typeface="Tahoma"/>
                <a:cs typeface="Tahoma"/>
              </a:rPr>
              <a:t>Intelligence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. 	Addison-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Wesley,</a:t>
            </a:r>
            <a:r>
              <a:rPr sz="1650" spc="3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1992.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284" y="9290735"/>
            <a:ext cx="390779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Nils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J.</a:t>
            </a:r>
            <a:r>
              <a:rPr sz="1650" spc="-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Nilsson:</a:t>
            </a: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5"/>
              </a:spcBef>
            </a:pPr>
            <a:r>
              <a:rPr sz="1650" b="1" dirty="0">
                <a:solidFill>
                  <a:srgbClr val="001832"/>
                </a:solidFill>
                <a:latin typeface="Tahoma"/>
                <a:cs typeface="Tahoma"/>
              </a:rPr>
              <a:t>Principles</a:t>
            </a:r>
            <a:r>
              <a:rPr sz="1650" b="1" spc="-4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1832"/>
                </a:solidFill>
                <a:latin typeface="Tahoma"/>
                <a:cs typeface="Tahoma"/>
              </a:rPr>
              <a:t>of</a:t>
            </a:r>
            <a:r>
              <a:rPr sz="1650" b="1" spc="-3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1832"/>
                </a:solidFill>
                <a:latin typeface="Tahoma"/>
                <a:cs typeface="Tahoma"/>
              </a:rPr>
              <a:t>Artificial</a:t>
            </a:r>
            <a:r>
              <a:rPr sz="1650" b="1" spc="-35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1832"/>
                </a:solidFill>
                <a:latin typeface="Tahoma"/>
                <a:cs typeface="Tahoma"/>
              </a:rPr>
              <a:t>Intelligence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.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Morgan</a:t>
            </a:r>
            <a:r>
              <a:rPr sz="1650" spc="-5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001832"/>
                </a:solidFill>
                <a:latin typeface="Tahoma"/>
                <a:cs typeface="Tahoma"/>
              </a:rPr>
              <a:t>Kaufmann,</a:t>
            </a:r>
            <a:r>
              <a:rPr sz="1650" spc="-50" dirty="0">
                <a:solidFill>
                  <a:srgbClr val="001832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001832"/>
                </a:solidFill>
                <a:latin typeface="Tahoma"/>
                <a:cs typeface="Tahoma"/>
              </a:rPr>
              <a:t>1986.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759" y="2197982"/>
            <a:ext cx="4146635" cy="4777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Introducción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1759" y="1326780"/>
            <a:ext cx="483616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Para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poder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resolver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problema,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debemos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construir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modelo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basar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nuestras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decisiones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las </a:t>
            </a:r>
            <a:r>
              <a:rPr sz="1650" dirty="0">
                <a:latin typeface="Tahoma"/>
                <a:cs typeface="Tahoma"/>
              </a:rPr>
              <a:t>consecuencias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(hipotéticas)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nuestras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acciones: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898" y="2675717"/>
              <a:ext cx="4797216" cy="16726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76005" y="4253684"/>
            <a:ext cx="14674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AAADB8"/>
                </a:solidFill>
                <a:latin typeface="Tahoma"/>
                <a:cs typeface="Tahoma"/>
              </a:rPr>
              <a:t>Berkeley</a:t>
            </a:r>
            <a:r>
              <a:rPr sz="1650" spc="-20" dirty="0">
                <a:solidFill>
                  <a:srgbClr val="AAADB8"/>
                </a:solidFill>
                <a:latin typeface="Tahoma"/>
                <a:cs typeface="Tahoma"/>
              </a:rPr>
              <a:t> CS188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5896" y="462900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sp>
          <p:nvSpPr>
            <p:cNvPr id="12" name="object 12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5218" y="5877068"/>
            <a:ext cx="2441575" cy="1067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Problema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típico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20" dirty="0">
                <a:latin typeface="Tahoma"/>
                <a:cs typeface="Tahoma"/>
              </a:rPr>
              <a:t> I.A.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7691" y="7068311"/>
            <a:ext cx="1151255" cy="754380"/>
            <a:chOff x="1337691" y="7068311"/>
            <a:chExt cx="1151255" cy="754380"/>
          </a:xfrm>
        </p:grpSpPr>
        <p:sp>
          <p:nvSpPr>
            <p:cNvPr id="16" name="object 16"/>
            <p:cNvSpPr/>
            <p:nvPr/>
          </p:nvSpPr>
          <p:spPr>
            <a:xfrm>
              <a:off x="1341900" y="7072518"/>
              <a:ext cx="1143000" cy="744855"/>
            </a:xfrm>
            <a:custGeom>
              <a:avLst/>
              <a:gdLst/>
              <a:ahLst/>
              <a:cxnLst/>
              <a:rect l="l" t="t" r="r" b="b"/>
              <a:pathLst>
                <a:path w="1143000" h="744854">
                  <a:moveTo>
                    <a:pt x="1018730" y="0"/>
                  </a:moveTo>
                  <a:lnTo>
                    <a:pt x="124056" y="0"/>
                  </a:lnTo>
                  <a:lnTo>
                    <a:pt x="75843" y="9773"/>
                  </a:lnTo>
                  <a:lnTo>
                    <a:pt x="36402" y="36400"/>
                  </a:lnTo>
                  <a:lnTo>
                    <a:pt x="9774" y="75840"/>
                  </a:lnTo>
                  <a:lnTo>
                    <a:pt x="0" y="124053"/>
                  </a:lnTo>
                  <a:lnTo>
                    <a:pt x="0" y="620283"/>
                  </a:lnTo>
                  <a:lnTo>
                    <a:pt x="9774" y="668939"/>
                  </a:lnTo>
                  <a:lnTo>
                    <a:pt x="36402" y="708330"/>
                  </a:lnTo>
                  <a:lnTo>
                    <a:pt x="75843" y="734711"/>
                  </a:lnTo>
                  <a:lnTo>
                    <a:pt x="124056" y="744336"/>
                  </a:lnTo>
                  <a:lnTo>
                    <a:pt x="1018730" y="744336"/>
                  </a:lnTo>
                  <a:lnTo>
                    <a:pt x="1066945" y="734711"/>
                  </a:lnTo>
                  <a:lnTo>
                    <a:pt x="1106390" y="708330"/>
                  </a:lnTo>
                  <a:lnTo>
                    <a:pt x="1133022" y="668939"/>
                  </a:lnTo>
                  <a:lnTo>
                    <a:pt x="1142798" y="620283"/>
                  </a:lnTo>
                  <a:lnTo>
                    <a:pt x="1142798" y="124053"/>
                  </a:lnTo>
                  <a:lnTo>
                    <a:pt x="1133022" y="75840"/>
                  </a:lnTo>
                  <a:lnTo>
                    <a:pt x="1106390" y="36400"/>
                  </a:lnTo>
                  <a:lnTo>
                    <a:pt x="1066945" y="9773"/>
                  </a:lnTo>
                  <a:lnTo>
                    <a:pt x="1018730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7691" y="7068311"/>
              <a:ext cx="1151255" cy="754380"/>
            </a:xfrm>
            <a:custGeom>
              <a:avLst/>
              <a:gdLst/>
              <a:ahLst/>
              <a:cxnLst/>
              <a:rect l="l" t="t" r="r" b="b"/>
              <a:pathLst>
                <a:path w="1151255" h="754379">
                  <a:moveTo>
                    <a:pt x="1035558" y="0"/>
                  </a:moveTo>
                  <a:lnTo>
                    <a:pt x="115651" y="0"/>
                  </a:lnTo>
                  <a:lnTo>
                    <a:pt x="103030" y="2103"/>
                  </a:lnTo>
                  <a:lnTo>
                    <a:pt x="46261" y="29428"/>
                  </a:lnTo>
                  <a:lnTo>
                    <a:pt x="15770" y="67284"/>
                  </a:lnTo>
                  <a:lnTo>
                    <a:pt x="1053" y="115641"/>
                  </a:lnTo>
                  <a:lnTo>
                    <a:pt x="0" y="128259"/>
                  </a:lnTo>
                  <a:lnTo>
                    <a:pt x="0" y="625541"/>
                  </a:lnTo>
                  <a:lnTo>
                    <a:pt x="6310" y="663381"/>
                  </a:lnTo>
                  <a:lnTo>
                    <a:pt x="29437" y="706495"/>
                  </a:lnTo>
                  <a:lnTo>
                    <a:pt x="67287" y="738027"/>
                  </a:lnTo>
                  <a:lnTo>
                    <a:pt x="115651" y="752749"/>
                  </a:lnTo>
                  <a:lnTo>
                    <a:pt x="128265" y="753800"/>
                  </a:lnTo>
                  <a:lnTo>
                    <a:pt x="1022939" y="753800"/>
                  </a:lnTo>
                  <a:lnTo>
                    <a:pt x="1036609" y="752749"/>
                  </a:lnTo>
                  <a:lnTo>
                    <a:pt x="1049228" y="750646"/>
                  </a:lnTo>
                  <a:lnTo>
                    <a:pt x="1060795" y="747491"/>
                  </a:lnTo>
                  <a:lnTo>
                    <a:pt x="1070259" y="744336"/>
                  </a:lnTo>
                  <a:lnTo>
                    <a:pt x="116698" y="744336"/>
                  </a:lnTo>
                  <a:lnTo>
                    <a:pt x="104084" y="742233"/>
                  </a:lnTo>
                  <a:lnTo>
                    <a:pt x="62031" y="724357"/>
                  </a:lnTo>
                  <a:lnTo>
                    <a:pt x="29437" y="691774"/>
                  </a:lnTo>
                  <a:lnTo>
                    <a:pt x="11567" y="648675"/>
                  </a:lnTo>
                  <a:lnTo>
                    <a:pt x="8412" y="128259"/>
                  </a:lnTo>
                  <a:lnTo>
                    <a:pt x="9465" y="115641"/>
                  </a:lnTo>
                  <a:lnTo>
                    <a:pt x="23134" y="70439"/>
                  </a:lnTo>
                  <a:lnTo>
                    <a:pt x="52565" y="35737"/>
                  </a:lnTo>
                  <a:lnTo>
                    <a:pt x="93570" y="13655"/>
                  </a:lnTo>
                  <a:lnTo>
                    <a:pt x="129314" y="8412"/>
                  </a:lnTo>
                  <a:lnTo>
                    <a:pt x="1069470" y="8412"/>
                  </a:lnTo>
                  <a:lnTo>
                    <a:pt x="1060795" y="5257"/>
                  </a:lnTo>
                  <a:lnTo>
                    <a:pt x="1048176" y="2103"/>
                  </a:lnTo>
                  <a:lnTo>
                    <a:pt x="1035558" y="0"/>
                  </a:lnTo>
                  <a:close/>
                </a:path>
                <a:path w="1151255" h="754379">
                  <a:moveTo>
                    <a:pt x="1069470" y="8412"/>
                  </a:moveTo>
                  <a:lnTo>
                    <a:pt x="1022939" y="8412"/>
                  </a:lnTo>
                  <a:lnTo>
                    <a:pt x="1047125" y="10515"/>
                  </a:lnTo>
                  <a:lnTo>
                    <a:pt x="1058692" y="13655"/>
                  </a:lnTo>
                  <a:lnTo>
                    <a:pt x="1099687" y="35737"/>
                  </a:lnTo>
                  <a:lnTo>
                    <a:pt x="1115461" y="52562"/>
                  </a:lnTo>
                  <a:lnTo>
                    <a:pt x="1122822" y="60975"/>
                  </a:lnTo>
                  <a:lnTo>
                    <a:pt x="1140698" y="104073"/>
                  </a:lnTo>
                  <a:lnTo>
                    <a:pt x="1142801" y="128259"/>
                  </a:lnTo>
                  <a:lnTo>
                    <a:pt x="1142714" y="625541"/>
                  </a:lnTo>
                  <a:lnTo>
                    <a:pt x="1133337" y="671794"/>
                  </a:lnTo>
                  <a:lnTo>
                    <a:pt x="1107048" y="709635"/>
                  </a:lnTo>
                  <a:lnTo>
                    <a:pt x="1058692" y="739079"/>
                  </a:lnTo>
                  <a:lnTo>
                    <a:pt x="1034506" y="744336"/>
                  </a:lnTo>
                  <a:lnTo>
                    <a:pt x="1070259" y="744336"/>
                  </a:lnTo>
                  <a:lnTo>
                    <a:pt x="1104945" y="724357"/>
                  </a:lnTo>
                  <a:lnTo>
                    <a:pt x="1136492" y="685464"/>
                  </a:lnTo>
                  <a:lnTo>
                    <a:pt x="1151214" y="638159"/>
                  </a:lnTo>
                  <a:lnTo>
                    <a:pt x="1151214" y="114589"/>
                  </a:lnTo>
                  <a:lnTo>
                    <a:pt x="1135440" y="66233"/>
                  </a:lnTo>
                  <a:lnTo>
                    <a:pt x="1104945" y="28376"/>
                  </a:lnTo>
                  <a:lnTo>
                    <a:pt x="1072362" y="9464"/>
                  </a:lnTo>
                  <a:lnTo>
                    <a:pt x="1069470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78482" y="7126044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535" marR="24130" indent="-20447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inicial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4188" y="7068311"/>
            <a:ext cx="1151255" cy="754380"/>
            <a:chOff x="5014188" y="7068311"/>
            <a:chExt cx="1151255" cy="754380"/>
          </a:xfrm>
        </p:grpSpPr>
        <p:sp>
          <p:nvSpPr>
            <p:cNvPr id="20" name="object 20"/>
            <p:cNvSpPr/>
            <p:nvPr/>
          </p:nvSpPr>
          <p:spPr>
            <a:xfrm>
              <a:off x="5018395" y="7072518"/>
              <a:ext cx="1142365" cy="744855"/>
            </a:xfrm>
            <a:custGeom>
              <a:avLst/>
              <a:gdLst/>
              <a:ahLst/>
              <a:cxnLst/>
              <a:rect l="l" t="t" r="r" b="b"/>
              <a:pathLst>
                <a:path w="1142364" h="744854">
                  <a:moveTo>
                    <a:pt x="1017696" y="0"/>
                  </a:moveTo>
                  <a:lnTo>
                    <a:pt x="124053" y="0"/>
                  </a:lnTo>
                  <a:lnTo>
                    <a:pt x="75840" y="9773"/>
                  </a:lnTo>
                  <a:lnTo>
                    <a:pt x="36400" y="36400"/>
                  </a:lnTo>
                  <a:lnTo>
                    <a:pt x="9773" y="75840"/>
                  </a:lnTo>
                  <a:lnTo>
                    <a:pt x="0" y="124053"/>
                  </a:lnTo>
                  <a:lnTo>
                    <a:pt x="0" y="620283"/>
                  </a:lnTo>
                  <a:lnTo>
                    <a:pt x="9773" y="668939"/>
                  </a:lnTo>
                  <a:lnTo>
                    <a:pt x="36400" y="708330"/>
                  </a:lnTo>
                  <a:lnTo>
                    <a:pt x="75840" y="734711"/>
                  </a:lnTo>
                  <a:lnTo>
                    <a:pt x="124053" y="744336"/>
                  </a:lnTo>
                  <a:lnTo>
                    <a:pt x="1017696" y="744336"/>
                  </a:lnTo>
                  <a:lnTo>
                    <a:pt x="1066346" y="734711"/>
                  </a:lnTo>
                  <a:lnTo>
                    <a:pt x="1105738" y="708330"/>
                  </a:lnTo>
                  <a:lnTo>
                    <a:pt x="1132122" y="668939"/>
                  </a:lnTo>
                  <a:lnTo>
                    <a:pt x="1141750" y="620283"/>
                  </a:lnTo>
                  <a:lnTo>
                    <a:pt x="1141750" y="124053"/>
                  </a:lnTo>
                  <a:lnTo>
                    <a:pt x="1132122" y="75840"/>
                  </a:lnTo>
                  <a:lnTo>
                    <a:pt x="1105738" y="36400"/>
                  </a:lnTo>
                  <a:lnTo>
                    <a:pt x="1066346" y="9773"/>
                  </a:lnTo>
                  <a:lnTo>
                    <a:pt x="1017696" y="0"/>
                  </a:lnTo>
                  <a:close/>
                </a:path>
              </a:pathLst>
            </a:custGeom>
            <a:solidFill>
              <a:srgbClr val="8DB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4188" y="7068311"/>
              <a:ext cx="1151255" cy="754380"/>
            </a:xfrm>
            <a:custGeom>
              <a:avLst/>
              <a:gdLst/>
              <a:ahLst/>
              <a:cxnLst/>
              <a:rect l="l" t="t" r="r" b="b"/>
              <a:pathLst>
                <a:path w="1151254" h="754379">
                  <a:moveTo>
                    <a:pt x="1035558" y="0"/>
                  </a:moveTo>
                  <a:lnTo>
                    <a:pt x="114604" y="0"/>
                  </a:lnTo>
                  <a:lnTo>
                    <a:pt x="101986" y="2103"/>
                  </a:lnTo>
                  <a:lnTo>
                    <a:pt x="55717" y="22067"/>
                  </a:lnTo>
                  <a:lnTo>
                    <a:pt x="21031" y="56769"/>
                  </a:lnTo>
                  <a:lnTo>
                    <a:pt x="2103" y="101970"/>
                  </a:lnTo>
                  <a:lnTo>
                    <a:pt x="0" y="115641"/>
                  </a:lnTo>
                  <a:lnTo>
                    <a:pt x="0" y="638159"/>
                  </a:lnTo>
                  <a:lnTo>
                    <a:pt x="14721" y="686516"/>
                  </a:lnTo>
                  <a:lnTo>
                    <a:pt x="46268" y="724357"/>
                  </a:lnTo>
                  <a:lnTo>
                    <a:pt x="90418" y="747491"/>
                  </a:lnTo>
                  <a:lnTo>
                    <a:pt x="128259" y="753800"/>
                  </a:lnTo>
                  <a:lnTo>
                    <a:pt x="1022954" y="753800"/>
                  </a:lnTo>
                  <a:lnTo>
                    <a:pt x="1035558" y="752749"/>
                  </a:lnTo>
                  <a:lnTo>
                    <a:pt x="1048176" y="750646"/>
                  </a:lnTo>
                  <a:lnTo>
                    <a:pt x="1060795" y="747491"/>
                  </a:lnTo>
                  <a:lnTo>
                    <a:pt x="1069470" y="744336"/>
                  </a:lnTo>
                  <a:lnTo>
                    <a:pt x="115656" y="744336"/>
                  </a:lnTo>
                  <a:lnTo>
                    <a:pt x="104089" y="742233"/>
                  </a:lnTo>
                  <a:lnTo>
                    <a:pt x="60975" y="724357"/>
                  </a:lnTo>
                  <a:lnTo>
                    <a:pt x="28392" y="691774"/>
                  </a:lnTo>
                  <a:lnTo>
                    <a:pt x="23134" y="681258"/>
                  </a:lnTo>
                  <a:lnTo>
                    <a:pt x="17876" y="671794"/>
                  </a:lnTo>
                  <a:lnTo>
                    <a:pt x="13670" y="660227"/>
                  </a:lnTo>
                  <a:lnTo>
                    <a:pt x="10515" y="648675"/>
                  </a:lnTo>
                  <a:lnTo>
                    <a:pt x="8412" y="637108"/>
                  </a:lnTo>
                  <a:lnTo>
                    <a:pt x="8412" y="128259"/>
                  </a:lnTo>
                  <a:lnTo>
                    <a:pt x="17876" y="80954"/>
                  </a:lnTo>
                  <a:lnTo>
                    <a:pt x="43113" y="43098"/>
                  </a:lnTo>
                  <a:lnTo>
                    <a:pt x="52562" y="35737"/>
                  </a:lnTo>
                  <a:lnTo>
                    <a:pt x="60975" y="28376"/>
                  </a:lnTo>
                  <a:lnTo>
                    <a:pt x="82006" y="17876"/>
                  </a:lnTo>
                  <a:lnTo>
                    <a:pt x="92522" y="13655"/>
                  </a:lnTo>
                  <a:lnTo>
                    <a:pt x="104089" y="10515"/>
                  </a:lnTo>
                  <a:lnTo>
                    <a:pt x="128259" y="8412"/>
                  </a:lnTo>
                  <a:lnTo>
                    <a:pt x="1069470" y="8412"/>
                  </a:lnTo>
                  <a:lnTo>
                    <a:pt x="1060795" y="5257"/>
                  </a:lnTo>
                  <a:lnTo>
                    <a:pt x="1048176" y="2103"/>
                  </a:lnTo>
                  <a:lnTo>
                    <a:pt x="1035558" y="0"/>
                  </a:lnTo>
                  <a:close/>
                </a:path>
                <a:path w="1151254" h="754379">
                  <a:moveTo>
                    <a:pt x="1069470" y="8412"/>
                  </a:moveTo>
                  <a:lnTo>
                    <a:pt x="1021902" y="8412"/>
                  </a:lnTo>
                  <a:lnTo>
                    <a:pt x="1047125" y="10515"/>
                  </a:lnTo>
                  <a:lnTo>
                    <a:pt x="1057640" y="13655"/>
                  </a:lnTo>
                  <a:lnTo>
                    <a:pt x="1098636" y="35737"/>
                  </a:lnTo>
                  <a:lnTo>
                    <a:pt x="1114409" y="52562"/>
                  </a:lnTo>
                  <a:lnTo>
                    <a:pt x="1121770" y="60975"/>
                  </a:lnTo>
                  <a:lnTo>
                    <a:pt x="1128080" y="71490"/>
                  </a:lnTo>
                  <a:lnTo>
                    <a:pt x="1136492" y="92506"/>
                  </a:lnTo>
                  <a:lnTo>
                    <a:pt x="1139647" y="104073"/>
                  </a:lnTo>
                  <a:lnTo>
                    <a:pt x="1141750" y="115641"/>
                  </a:lnTo>
                  <a:lnTo>
                    <a:pt x="1141750" y="637108"/>
                  </a:lnTo>
                  <a:lnTo>
                    <a:pt x="1127028" y="682310"/>
                  </a:lnTo>
                  <a:lnTo>
                    <a:pt x="1098636" y="717011"/>
                  </a:lnTo>
                  <a:lnTo>
                    <a:pt x="1057640" y="739079"/>
                  </a:lnTo>
                  <a:lnTo>
                    <a:pt x="1034506" y="744336"/>
                  </a:lnTo>
                  <a:lnTo>
                    <a:pt x="1069470" y="744336"/>
                  </a:lnTo>
                  <a:lnTo>
                    <a:pt x="1103894" y="724357"/>
                  </a:lnTo>
                  <a:lnTo>
                    <a:pt x="1135440" y="685464"/>
                  </a:lnTo>
                  <a:lnTo>
                    <a:pt x="1150162" y="638159"/>
                  </a:lnTo>
                  <a:lnTo>
                    <a:pt x="1151214" y="624489"/>
                  </a:lnTo>
                  <a:lnTo>
                    <a:pt x="1151214" y="128259"/>
                  </a:lnTo>
                  <a:lnTo>
                    <a:pt x="1144905" y="89367"/>
                  </a:lnTo>
                  <a:lnTo>
                    <a:pt x="1121770" y="46253"/>
                  </a:lnTo>
                  <a:lnTo>
                    <a:pt x="1082878" y="14721"/>
                  </a:lnTo>
                  <a:lnTo>
                    <a:pt x="1072362" y="9464"/>
                  </a:lnTo>
                  <a:lnTo>
                    <a:pt x="1069470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53937" y="7126044"/>
            <a:ext cx="839469" cy="59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655" marR="24130" indent="-27559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Descripción final</a:t>
            </a:r>
            <a:endParaRPr sz="1250">
              <a:latin typeface="Tahoma"/>
              <a:cs typeface="Tahoma"/>
            </a:endParaRPr>
          </a:p>
          <a:p>
            <a:pPr marL="43180">
              <a:lnSpc>
                <a:spcPts val="1480"/>
              </a:lnSpc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00542" y="7384755"/>
            <a:ext cx="3750310" cy="631190"/>
            <a:chOff x="1900542" y="7384755"/>
            <a:chExt cx="3750310" cy="631190"/>
          </a:xfrm>
        </p:grpSpPr>
        <p:sp>
          <p:nvSpPr>
            <p:cNvPr id="24" name="object 24"/>
            <p:cNvSpPr/>
            <p:nvPr/>
          </p:nvSpPr>
          <p:spPr>
            <a:xfrm>
              <a:off x="1900542" y="7804236"/>
              <a:ext cx="27305" cy="211454"/>
            </a:xfrm>
            <a:custGeom>
              <a:avLst/>
              <a:gdLst/>
              <a:ahLst/>
              <a:cxnLst/>
              <a:rect l="l" t="t" r="r" b="b"/>
              <a:pathLst>
                <a:path w="27305" h="211454">
                  <a:moveTo>
                    <a:pt x="662" y="0"/>
                  </a:moveTo>
                  <a:lnTo>
                    <a:pt x="0" y="211317"/>
                  </a:lnTo>
                  <a:lnTo>
                    <a:pt x="26290" y="211317"/>
                  </a:lnTo>
                  <a:lnTo>
                    <a:pt x="26951" y="1051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8294" y="7817906"/>
              <a:ext cx="121950" cy="1976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71028" y="7384755"/>
              <a:ext cx="2547620" cy="122555"/>
            </a:xfrm>
            <a:custGeom>
              <a:avLst/>
              <a:gdLst/>
              <a:ahLst/>
              <a:cxnLst/>
              <a:rect l="l" t="t" r="r" b="b"/>
              <a:pathLst>
                <a:path w="2547620" h="122554">
                  <a:moveTo>
                    <a:pt x="118795" y="47320"/>
                  </a:moveTo>
                  <a:lnTo>
                    <a:pt x="0" y="47320"/>
                  </a:lnTo>
                  <a:lnTo>
                    <a:pt x="0" y="73593"/>
                  </a:lnTo>
                  <a:lnTo>
                    <a:pt x="118795" y="73593"/>
                  </a:lnTo>
                  <a:lnTo>
                    <a:pt x="118795" y="47320"/>
                  </a:lnTo>
                  <a:close/>
                </a:path>
                <a:path w="2547620" h="122554">
                  <a:moveTo>
                    <a:pt x="302788" y="47320"/>
                  </a:moveTo>
                  <a:lnTo>
                    <a:pt x="197647" y="47320"/>
                  </a:lnTo>
                  <a:lnTo>
                    <a:pt x="197647" y="73593"/>
                  </a:lnTo>
                  <a:lnTo>
                    <a:pt x="302788" y="73593"/>
                  </a:lnTo>
                  <a:lnTo>
                    <a:pt x="302788" y="47320"/>
                  </a:lnTo>
                  <a:close/>
                </a:path>
                <a:path w="2547620" h="122554">
                  <a:moveTo>
                    <a:pt x="486765" y="47320"/>
                  </a:moveTo>
                  <a:lnTo>
                    <a:pt x="381624" y="47320"/>
                  </a:lnTo>
                  <a:lnTo>
                    <a:pt x="381624" y="73593"/>
                  </a:lnTo>
                  <a:lnTo>
                    <a:pt x="486765" y="73593"/>
                  </a:lnTo>
                  <a:lnTo>
                    <a:pt x="486765" y="47320"/>
                  </a:lnTo>
                  <a:close/>
                </a:path>
                <a:path w="2547620" h="122554">
                  <a:moveTo>
                    <a:pt x="670742" y="47320"/>
                  </a:moveTo>
                  <a:lnTo>
                    <a:pt x="565617" y="47320"/>
                  </a:lnTo>
                  <a:lnTo>
                    <a:pt x="565617" y="73593"/>
                  </a:lnTo>
                  <a:lnTo>
                    <a:pt x="670742" y="73593"/>
                  </a:lnTo>
                  <a:lnTo>
                    <a:pt x="670742" y="47320"/>
                  </a:lnTo>
                  <a:close/>
                </a:path>
                <a:path w="2547620" h="122554">
                  <a:moveTo>
                    <a:pt x="854720" y="47320"/>
                  </a:moveTo>
                  <a:lnTo>
                    <a:pt x="749594" y="47320"/>
                  </a:lnTo>
                  <a:lnTo>
                    <a:pt x="749594" y="73593"/>
                  </a:lnTo>
                  <a:lnTo>
                    <a:pt x="854720" y="73593"/>
                  </a:lnTo>
                  <a:lnTo>
                    <a:pt x="854720" y="47320"/>
                  </a:lnTo>
                  <a:close/>
                </a:path>
                <a:path w="2547620" h="122554">
                  <a:moveTo>
                    <a:pt x="1038712" y="47320"/>
                  </a:moveTo>
                  <a:lnTo>
                    <a:pt x="933587" y="47320"/>
                  </a:lnTo>
                  <a:lnTo>
                    <a:pt x="933587" y="73593"/>
                  </a:lnTo>
                  <a:lnTo>
                    <a:pt x="1038712" y="73593"/>
                  </a:lnTo>
                  <a:lnTo>
                    <a:pt x="1038712" y="47320"/>
                  </a:lnTo>
                  <a:close/>
                </a:path>
                <a:path w="2547620" h="122554">
                  <a:moveTo>
                    <a:pt x="1222689" y="47320"/>
                  </a:moveTo>
                  <a:lnTo>
                    <a:pt x="1117564" y="47320"/>
                  </a:lnTo>
                  <a:lnTo>
                    <a:pt x="1117564" y="73593"/>
                  </a:lnTo>
                  <a:lnTo>
                    <a:pt x="1222689" y="73593"/>
                  </a:lnTo>
                  <a:lnTo>
                    <a:pt x="1222689" y="47320"/>
                  </a:lnTo>
                  <a:close/>
                </a:path>
                <a:path w="2547620" h="122554">
                  <a:moveTo>
                    <a:pt x="1406682" y="47320"/>
                  </a:moveTo>
                  <a:lnTo>
                    <a:pt x="1301541" y="47320"/>
                  </a:lnTo>
                  <a:lnTo>
                    <a:pt x="1301541" y="73593"/>
                  </a:lnTo>
                  <a:lnTo>
                    <a:pt x="1406682" y="73593"/>
                  </a:lnTo>
                  <a:lnTo>
                    <a:pt x="1406682" y="47320"/>
                  </a:lnTo>
                  <a:close/>
                </a:path>
                <a:path w="2547620" h="122554">
                  <a:moveTo>
                    <a:pt x="1590659" y="47320"/>
                  </a:moveTo>
                  <a:lnTo>
                    <a:pt x="1485519" y="47320"/>
                  </a:lnTo>
                  <a:lnTo>
                    <a:pt x="1485519" y="73593"/>
                  </a:lnTo>
                  <a:lnTo>
                    <a:pt x="1590659" y="73593"/>
                  </a:lnTo>
                  <a:lnTo>
                    <a:pt x="1590659" y="47320"/>
                  </a:lnTo>
                  <a:close/>
                </a:path>
                <a:path w="2547620" h="122554">
                  <a:moveTo>
                    <a:pt x="1774652" y="47320"/>
                  </a:moveTo>
                  <a:lnTo>
                    <a:pt x="1669511" y="47320"/>
                  </a:lnTo>
                  <a:lnTo>
                    <a:pt x="1669511" y="73593"/>
                  </a:lnTo>
                  <a:lnTo>
                    <a:pt x="1774652" y="73593"/>
                  </a:lnTo>
                  <a:lnTo>
                    <a:pt x="1774652" y="47320"/>
                  </a:lnTo>
                  <a:close/>
                </a:path>
                <a:path w="2547620" h="122554">
                  <a:moveTo>
                    <a:pt x="1958629" y="47320"/>
                  </a:moveTo>
                  <a:lnTo>
                    <a:pt x="1853488" y="47320"/>
                  </a:lnTo>
                  <a:lnTo>
                    <a:pt x="1853488" y="73593"/>
                  </a:lnTo>
                  <a:lnTo>
                    <a:pt x="1958629" y="73593"/>
                  </a:lnTo>
                  <a:lnTo>
                    <a:pt x="1958629" y="47320"/>
                  </a:lnTo>
                  <a:close/>
                </a:path>
                <a:path w="2547620" h="122554">
                  <a:moveTo>
                    <a:pt x="2142606" y="47320"/>
                  </a:moveTo>
                  <a:lnTo>
                    <a:pt x="2037481" y="47320"/>
                  </a:lnTo>
                  <a:lnTo>
                    <a:pt x="2037481" y="73593"/>
                  </a:lnTo>
                  <a:lnTo>
                    <a:pt x="2142606" y="73593"/>
                  </a:lnTo>
                  <a:lnTo>
                    <a:pt x="2142606" y="47320"/>
                  </a:lnTo>
                  <a:close/>
                </a:path>
                <a:path w="2547620" h="122554">
                  <a:moveTo>
                    <a:pt x="2326584" y="48356"/>
                  </a:moveTo>
                  <a:lnTo>
                    <a:pt x="2221458" y="48356"/>
                  </a:lnTo>
                  <a:lnTo>
                    <a:pt x="2221458" y="74645"/>
                  </a:lnTo>
                  <a:lnTo>
                    <a:pt x="2326584" y="74645"/>
                  </a:lnTo>
                  <a:lnTo>
                    <a:pt x="2326584" y="48356"/>
                  </a:lnTo>
                  <a:close/>
                </a:path>
                <a:path w="2547620" h="122554">
                  <a:moveTo>
                    <a:pt x="2495076" y="60982"/>
                  </a:moveTo>
                  <a:lnTo>
                    <a:pt x="2435931" y="95676"/>
                  </a:lnTo>
                  <a:lnTo>
                    <a:pt x="2429621" y="99882"/>
                  </a:lnTo>
                  <a:lnTo>
                    <a:pt x="2427518" y="107243"/>
                  </a:lnTo>
                  <a:lnTo>
                    <a:pt x="2430673" y="113538"/>
                  </a:lnTo>
                  <a:lnTo>
                    <a:pt x="2434879" y="119862"/>
                  </a:lnTo>
                  <a:lnTo>
                    <a:pt x="2442240" y="121950"/>
                  </a:lnTo>
                  <a:lnTo>
                    <a:pt x="2448549" y="118795"/>
                  </a:lnTo>
                  <a:lnTo>
                    <a:pt x="2524003" y="74645"/>
                  </a:lnTo>
                  <a:lnTo>
                    <a:pt x="2510576" y="74645"/>
                  </a:lnTo>
                  <a:lnTo>
                    <a:pt x="2510576" y="70075"/>
                  </a:lnTo>
                  <a:lnTo>
                    <a:pt x="2495076" y="60982"/>
                  </a:lnTo>
                  <a:close/>
                </a:path>
                <a:path w="2547620" h="122554">
                  <a:moveTo>
                    <a:pt x="2473551" y="48356"/>
                  </a:moveTo>
                  <a:lnTo>
                    <a:pt x="2405435" y="48356"/>
                  </a:lnTo>
                  <a:lnTo>
                    <a:pt x="2405435" y="74645"/>
                  </a:lnTo>
                  <a:lnTo>
                    <a:pt x="2471784" y="74645"/>
                  </a:lnTo>
                  <a:lnTo>
                    <a:pt x="2495076" y="60982"/>
                  </a:lnTo>
                  <a:lnTo>
                    <a:pt x="2473551" y="48356"/>
                  </a:lnTo>
                  <a:close/>
                </a:path>
                <a:path w="2547620" h="122554">
                  <a:moveTo>
                    <a:pt x="2510576" y="70075"/>
                  </a:moveTo>
                  <a:lnTo>
                    <a:pt x="2510576" y="74645"/>
                  </a:lnTo>
                  <a:lnTo>
                    <a:pt x="2524003" y="74645"/>
                  </a:lnTo>
                  <a:lnTo>
                    <a:pt x="2527597" y="72542"/>
                  </a:lnTo>
                  <a:lnTo>
                    <a:pt x="2514782" y="72542"/>
                  </a:lnTo>
                  <a:lnTo>
                    <a:pt x="2510576" y="70075"/>
                  </a:lnTo>
                  <a:close/>
                </a:path>
                <a:path w="2547620" h="122554">
                  <a:moveTo>
                    <a:pt x="2514782" y="49423"/>
                  </a:moveTo>
                  <a:lnTo>
                    <a:pt x="2510576" y="51890"/>
                  </a:lnTo>
                  <a:lnTo>
                    <a:pt x="2510576" y="70075"/>
                  </a:lnTo>
                  <a:lnTo>
                    <a:pt x="2514782" y="72542"/>
                  </a:lnTo>
                  <a:lnTo>
                    <a:pt x="2514782" y="49423"/>
                  </a:lnTo>
                  <a:close/>
                </a:path>
                <a:path w="2547620" h="122554">
                  <a:moveTo>
                    <a:pt x="2527257" y="49423"/>
                  </a:moveTo>
                  <a:lnTo>
                    <a:pt x="2514782" y="49423"/>
                  </a:lnTo>
                  <a:lnTo>
                    <a:pt x="2514782" y="72542"/>
                  </a:lnTo>
                  <a:lnTo>
                    <a:pt x="2527597" y="72542"/>
                  </a:lnTo>
                  <a:lnTo>
                    <a:pt x="2547366" y="60975"/>
                  </a:lnTo>
                  <a:lnTo>
                    <a:pt x="2527257" y="49423"/>
                  </a:lnTo>
                  <a:close/>
                </a:path>
                <a:path w="2547620" h="122554">
                  <a:moveTo>
                    <a:pt x="2510576" y="51890"/>
                  </a:moveTo>
                  <a:lnTo>
                    <a:pt x="2495076" y="60982"/>
                  </a:lnTo>
                  <a:lnTo>
                    <a:pt x="2510576" y="70075"/>
                  </a:lnTo>
                  <a:lnTo>
                    <a:pt x="2510576" y="51890"/>
                  </a:lnTo>
                  <a:close/>
                </a:path>
                <a:path w="2547620" h="122554">
                  <a:moveTo>
                    <a:pt x="2442240" y="0"/>
                  </a:moveTo>
                  <a:lnTo>
                    <a:pt x="2434879" y="2103"/>
                  </a:lnTo>
                  <a:lnTo>
                    <a:pt x="2430673" y="8412"/>
                  </a:lnTo>
                  <a:lnTo>
                    <a:pt x="2427518" y="14721"/>
                  </a:lnTo>
                  <a:lnTo>
                    <a:pt x="2429621" y="23134"/>
                  </a:lnTo>
                  <a:lnTo>
                    <a:pt x="2435931" y="26289"/>
                  </a:lnTo>
                  <a:lnTo>
                    <a:pt x="2495076" y="60982"/>
                  </a:lnTo>
                  <a:lnTo>
                    <a:pt x="2510576" y="51890"/>
                  </a:lnTo>
                  <a:lnTo>
                    <a:pt x="2510576" y="48356"/>
                  </a:lnTo>
                  <a:lnTo>
                    <a:pt x="2525401" y="48356"/>
                  </a:lnTo>
                  <a:lnTo>
                    <a:pt x="2448549" y="4206"/>
                  </a:lnTo>
                  <a:lnTo>
                    <a:pt x="2442240" y="0"/>
                  </a:lnTo>
                  <a:close/>
                </a:path>
                <a:path w="2547620" h="122554">
                  <a:moveTo>
                    <a:pt x="2525401" y="48356"/>
                  </a:moveTo>
                  <a:lnTo>
                    <a:pt x="2510576" y="48356"/>
                  </a:lnTo>
                  <a:lnTo>
                    <a:pt x="2510576" y="51890"/>
                  </a:lnTo>
                  <a:lnTo>
                    <a:pt x="2514782" y="49423"/>
                  </a:lnTo>
                  <a:lnTo>
                    <a:pt x="2527257" y="49423"/>
                  </a:lnTo>
                  <a:lnTo>
                    <a:pt x="2525401" y="4835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88510" y="7130259"/>
            <a:ext cx="2254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solidFill>
                  <a:srgbClr val="C00000"/>
                </a:solidFill>
                <a:latin typeface="Tahoma"/>
                <a:cs typeface="Tahoma"/>
              </a:rPr>
              <a:t>¿?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738" y="8014336"/>
            <a:ext cx="6308090" cy="2367280"/>
            <a:chOff x="621738" y="8014336"/>
            <a:chExt cx="6308090" cy="236728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406814" y="9088877"/>
            <a:ext cx="3982720" cy="1186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representa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algún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operador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transformación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sistema.</a:t>
            </a:r>
            <a:endParaRPr sz="1650">
              <a:latin typeface="Tahoma"/>
              <a:cs typeface="Tahoma"/>
            </a:endParaRPr>
          </a:p>
          <a:p>
            <a:pPr marL="12700" marR="180340">
              <a:lnSpc>
                <a:spcPct val="100000"/>
              </a:lnSpc>
              <a:spcBef>
                <a:spcPts val="1205"/>
              </a:spcBef>
            </a:pP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¿Cómo</a:t>
            </a:r>
            <a:r>
              <a:rPr sz="165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se</a:t>
            </a:r>
            <a:r>
              <a:rPr sz="165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selecciona, en</a:t>
            </a:r>
            <a:r>
              <a:rPr sz="165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cada</a:t>
            </a:r>
            <a:r>
              <a:rPr sz="165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Tahoma"/>
                <a:cs typeface="Tahoma"/>
              </a:rPr>
              <a:t>momento,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el</a:t>
            </a:r>
            <a:r>
              <a:rPr sz="1650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operador</a:t>
            </a:r>
            <a:r>
              <a:rPr sz="1650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que</a:t>
            </a:r>
            <a:r>
              <a:rPr sz="1650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se</a:t>
            </a:r>
            <a:r>
              <a:rPr sz="165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C00000"/>
                </a:solidFill>
                <a:latin typeface="Tahoma"/>
                <a:cs typeface="Tahoma"/>
              </a:rPr>
              <a:t>debería</a:t>
            </a:r>
            <a:r>
              <a:rPr sz="165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C00000"/>
                </a:solidFill>
                <a:latin typeface="Tahoma"/>
                <a:cs typeface="Tahoma"/>
              </a:rPr>
              <a:t>aplicar?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5896" y="99688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37691" y="8015554"/>
            <a:ext cx="1151255" cy="650875"/>
            <a:chOff x="1337691" y="8015554"/>
            <a:chExt cx="1151255" cy="65087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1797" y="8015554"/>
              <a:ext cx="121950" cy="15034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41900" y="8164845"/>
              <a:ext cx="1143000" cy="497840"/>
            </a:xfrm>
            <a:custGeom>
              <a:avLst/>
              <a:gdLst/>
              <a:ahLst/>
              <a:cxnLst/>
              <a:rect l="l" t="t" r="r" b="b"/>
              <a:pathLst>
                <a:path w="1143000" h="497840">
                  <a:moveTo>
                    <a:pt x="1059740" y="0"/>
                  </a:moveTo>
                  <a:lnTo>
                    <a:pt x="83051" y="0"/>
                  </a:lnTo>
                  <a:lnTo>
                    <a:pt x="51002" y="6473"/>
                  </a:lnTo>
                  <a:lnTo>
                    <a:pt x="24572" y="24183"/>
                  </a:lnTo>
                  <a:lnTo>
                    <a:pt x="6619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619" y="446270"/>
                  </a:lnTo>
                  <a:lnTo>
                    <a:pt x="24572" y="472702"/>
                  </a:lnTo>
                  <a:lnTo>
                    <a:pt x="51002" y="490659"/>
                  </a:lnTo>
                  <a:lnTo>
                    <a:pt x="83051" y="497281"/>
                  </a:lnTo>
                  <a:lnTo>
                    <a:pt x="1059740" y="497281"/>
                  </a:lnTo>
                  <a:lnTo>
                    <a:pt x="1092231" y="490659"/>
                  </a:lnTo>
                  <a:lnTo>
                    <a:pt x="1118614" y="472702"/>
                  </a:lnTo>
                  <a:lnTo>
                    <a:pt x="1136325" y="446270"/>
                  </a:lnTo>
                  <a:lnTo>
                    <a:pt x="1142798" y="414223"/>
                  </a:lnTo>
                  <a:lnTo>
                    <a:pt x="1142798" y="83058"/>
                  </a:lnTo>
                  <a:lnTo>
                    <a:pt x="1136325" y="50567"/>
                  </a:lnTo>
                  <a:lnTo>
                    <a:pt x="1118614" y="24183"/>
                  </a:lnTo>
                  <a:lnTo>
                    <a:pt x="1092231" y="6473"/>
                  </a:lnTo>
                  <a:lnTo>
                    <a:pt x="1059740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7691" y="8160638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5" h="506095">
                  <a:moveTo>
                    <a:pt x="1073414" y="0"/>
                  </a:moveTo>
                  <a:lnTo>
                    <a:pt x="87261" y="0"/>
                  </a:lnTo>
                  <a:lnTo>
                    <a:pt x="77801" y="1051"/>
                  </a:lnTo>
                  <a:lnTo>
                    <a:pt x="69389" y="2103"/>
                  </a:lnTo>
                  <a:lnTo>
                    <a:pt x="60978" y="4206"/>
                  </a:lnTo>
                  <a:lnTo>
                    <a:pt x="53620" y="7360"/>
                  </a:lnTo>
                  <a:lnTo>
                    <a:pt x="45207" y="10515"/>
                  </a:lnTo>
                  <a:lnTo>
                    <a:pt x="14721" y="38907"/>
                  </a:lnTo>
                  <a:lnTo>
                    <a:pt x="1053" y="78851"/>
                  </a:lnTo>
                  <a:lnTo>
                    <a:pt x="0" y="87264"/>
                  </a:lnTo>
                  <a:lnTo>
                    <a:pt x="0" y="418429"/>
                  </a:lnTo>
                  <a:lnTo>
                    <a:pt x="1053" y="427893"/>
                  </a:lnTo>
                  <a:lnTo>
                    <a:pt x="2107" y="436305"/>
                  </a:lnTo>
                  <a:lnTo>
                    <a:pt x="4209" y="444718"/>
                  </a:lnTo>
                  <a:lnTo>
                    <a:pt x="7363" y="452079"/>
                  </a:lnTo>
                  <a:lnTo>
                    <a:pt x="10512" y="460491"/>
                  </a:lnTo>
                  <a:lnTo>
                    <a:pt x="38903" y="490971"/>
                  </a:lnTo>
                  <a:lnTo>
                    <a:pt x="87261" y="505693"/>
                  </a:lnTo>
                  <a:lnTo>
                    <a:pt x="1065001" y="505693"/>
                  </a:lnTo>
                  <a:lnTo>
                    <a:pt x="1081826" y="503590"/>
                  </a:lnTo>
                  <a:lnTo>
                    <a:pt x="1090239" y="501487"/>
                  </a:lnTo>
                  <a:lnTo>
                    <a:pt x="1098636" y="498332"/>
                  </a:lnTo>
                  <a:lnTo>
                    <a:pt x="1101090" y="497281"/>
                  </a:lnTo>
                  <a:lnTo>
                    <a:pt x="87261" y="497281"/>
                  </a:lnTo>
                  <a:lnTo>
                    <a:pt x="78848" y="496229"/>
                  </a:lnTo>
                  <a:lnTo>
                    <a:pt x="71490" y="495178"/>
                  </a:lnTo>
                  <a:lnTo>
                    <a:pt x="56775" y="490971"/>
                  </a:lnTo>
                  <a:lnTo>
                    <a:pt x="49417" y="486765"/>
                  </a:lnTo>
                  <a:lnTo>
                    <a:pt x="43106" y="483610"/>
                  </a:lnTo>
                  <a:lnTo>
                    <a:pt x="36796" y="478353"/>
                  </a:lnTo>
                  <a:lnTo>
                    <a:pt x="31539" y="474146"/>
                  </a:lnTo>
                  <a:lnTo>
                    <a:pt x="26282" y="467837"/>
                  </a:lnTo>
                  <a:lnTo>
                    <a:pt x="9465" y="425790"/>
                  </a:lnTo>
                  <a:lnTo>
                    <a:pt x="8412" y="418429"/>
                  </a:lnTo>
                  <a:lnTo>
                    <a:pt x="8412" y="87264"/>
                  </a:lnTo>
                  <a:lnTo>
                    <a:pt x="9465" y="78851"/>
                  </a:lnTo>
                  <a:lnTo>
                    <a:pt x="10512" y="71490"/>
                  </a:lnTo>
                  <a:lnTo>
                    <a:pt x="14721" y="56769"/>
                  </a:lnTo>
                  <a:lnTo>
                    <a:pt x="18925" y="49423"/>
                  </a:lnTo>
                  <a:lnTo>
                    <a:pt x="22079" y="43113"/>
                  </a:lnTo>
                  <a:lnTo>
                    <a:pt x="27337" y="36789"/>
                  </a:lnTo>
                  <a:lnTo>
                    <a:pt x="31539" y="31546"/>
                  </a:lnTo>
                  <a:lnTo>
                    <a:pt x="37850" y="26289"/>
                  </a:lnTo>
                  <a:lnTo>
                    <a:pt x="79903" y="9464"/>
                  </a:lnTo>
                  <a:lnTo>
                    <a:pt x="87261" y="8412"/>
                  </a:lnTo>
                  <a:lnTo>
                    <a:pt x="1101791" y="8412"/>
                  </a:lnTo>
                  <a:lnTo>
                    <a:pt x="1097584" y="6309"/>
                  </a:lnTo>
                  <a:lnTo>
                    <a:pt x="1090239" y="4206"/>
                  </a:lnTo>
                  <a:lnTo>
                    <a:pt x="1073414" y="0"/>
                  </a:lnTo>
                  <a:close/>
                </a:path>
                <a:path w="1151255" h="506095">
                  <a:moveTo>
                    <a:pt x="1101791" y="8412"/>
                  </a:moveTo>
                  <a:lnTo>
                    <a:pt x="1063950" y="8412"/>
                  </a:lnTo>
                  <a:lnTo>
                    <a:pt x="1080759" y="10515"/>
                  </a:lnTo>
                  <a:lnTo>
                    <a:pt x="1095481" y="14721"/>
                  </a:lnTo>
                  <a:lnTo>
                    <a:pt x="1101791" y="17876"/>
                  </a:lnTo>
                  <a:lnTo>
                    <a:pt x="1108100" y="22082"/>
                  </a:lnTo>
                  <a:lnTo>
                    <a:pt x="1114409" y="27340"/>
                  </a:lnTo>
                  <a:lnTo>
                    <a:pt x="1119667" y="31546"/>
                  </a:lnTo>
                  <a:lnTo>
                    <a:pt x="1139647" y="64129"/>
                  </a:lnTo>
                  <a:lnTo>
                    <a:pt x="1141750" y="79903"/>
                  </a:lnTo>
                  <a:lnTo>
                    <a:pt x="1142801" y="87264"/>
                  </a:lnTo>
                  <a:lnTo>
                    <a:pt x="1142801" y="418429"/>
                  </a:lnTo>
                  <a:lnTo>
                    <a:pt x="1141750" y="426841"/>
                  </a:lnTo>
                  <a:lnTo>
                    <a:pt x="1124925" y="468889"/>
                  </a:lnTo>
                  <a:lnTo>
                    <a:pt x="1079723" y="495178"/>
                  </a:lnTo>
                  <a:lnTo>
                    <a:pt x="1063950" y="497281"/>
                  </a:lnTo>
                  <a:lnTo>
                    <a:pt x="1101090" y="497281"/>
                  </a:lnTo>
                  <a:lnTo>
                    <a:pt x="1136492" y="466785"/>
                  </a:lnTo>
                  <a:lnTo>
                    <a:pt x="1151214" y="426841"/>
                  </a:lnTo>
                  <a:lnTo>
                    <a:pt x="1151214" y="77800"/>
                  </a:lnTo>
                  <a:lnTo>
                    <a:pt x="1136492" y="37856"/>
                  </a:lnTo>
                  <a:lnTo>
                    <a:pt x="1105997" y="10515"/>
                  </a:lnTo>
                  <a:lnTo>
                    <a:pt x="1101791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98345" y="8304590"/>
            <a:ext cx="62801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1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77891" y="8160639"/>
            <a:ext cx="1151255" cy="506095"/>
            <a:chOff x="2877891" y="8160639"/>
            <a:chExt cx="1151255" cy="506095"/>
          </a:xfrm>
        </p:grpSpPr>
        <p:sp>
          <p:nvSpPr>
            <p:cNvPr id="39" name="object 39"/>
            <p:cNvSpPr/>
            <p:nvPr/>
          </p:nvSpPr>
          <p:spPr>
            <a:xfrm>
              <a:off x="2882097" y="8164845"/>
              <a:ext cx="1143000" cy="497840"/>
            </a:xfrm>
            <a:custGeom>
              <a:avLst/>
              <a:gdLst/>
              <a:ahLst/>
              <a:cxnLst/>
              <a:rect l="l" t="t" r="r" b="b"/>
              <a:pathLst>
                <a:path w="1143000" h="497840">
                  <a:moveTo>
                    <a:pt x="1059743" y="0"/>
                  </a:moveTo>
                  <a:lnTo>
                    <a:pt x="83058" y="0"/>
                  </a:lnTo>
                  <a:lnTo>
                    <a:pt x="50567" y="6473"/>
                  </a:lnTo>
                  <a:lnTo>
                    <a:pt x="24183" y="24183"/>
                  </a:lnTo>
                  <a:lnTo>
                    <a:pt x="6473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473" y="446270"/>
                  </a:lnTo>
                  <a:lnTo>
                    <a:pt x="24183" y="472702"/>
                  </a:lnTo>
                  <a:lnTo>
                    <a:pt x="50567" y="490659"/>
                  </a:lnTo>
                  <a:lnTo>
                    <a:pt x="83058" y="497281"/>
                  </a:lnTo>
                  <a:lnTo>
                    <a:pt x="1059743" y="497281"/>
                  </a:lnTo>
                  <a:lnTo>
                    <a:pt x="1091788" y="490659"/>
                  </a:lnTo>
                  <a:lnTo>
                    <a:pt x="1118215" y="472702"/>
                  </a:lnTo>
                  <a:lnTo>
                    <a:pt x="1136167" y="446270"/>
                  </a:lnTo>
                  <a:lnTo>
                    <a:pt x="1142786" y="414223"/>
                  </a:lnTo>
                  <a:lnTo>
                    <a:pt x="1142786" y="83058"/>
                  </a:lnTo>
                  <a:lnTo>
                    <a:pt x="1136167" y="50567"/>
                  </a:lnTo>
                  <a:lnTo>
                    <a:pt x="1118215" y="24183"/>
                  </a:lnTo>
                  <a:lnTo>
                    <a:pt x="1091788" y="6473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77891" y="8160639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2362" y="0"/>
                  </a:moveTo>
                  <a:lnTo>
                    <a:pt x="87264" y="0"/>
                  </a:lnTo>
                  <a:lnTo>
                    <a:pt x="77800" y="1051"/>
                  </a:lnTo>
                  <a:lnTo>
                    <a:pt x="37840" y="14721"/>
                  </a:lnTo>
                  <a:lnTo>
                    <a:pt x="6309" y="53614"/>
                  </a:lnTo>
                  <a:lnTo>
                    <a:pt x="4206" y="62026"/>
                  </a:lnTo>
                  <a:lnTo>
                    <a:pt x="2103" y="69387"/>
                  </a:lnTo>
                  <a:lnTo>
                    <a:pt x="0" y="78851"/>
                  </a:lnTo>
                  <a:lnTo>
                    <a:pt x="0" y="427893"/>
                  </a:lnTo>
                  <a:lnTo>
                    <a:pt x="14721" y="467837"/>
                  </a:lnTo>
                  <a:lnTo>
                    <a:pt x="45201" y="495178"/>
                  </a:lnTo>
                  <a:lnTo>
                    <a:pt x="53614" y="498332"/>
                  </a:lnTo>
                  <a:lnTo>
                    <a:pt x="60975" y="501487"/>
                  </a:lnTo>
                  <a:lnTo>
                    <a:pt x="69387" y="503590"/>
                  </a:lnTo>
                  <a:lnTo>
                    <a:pt x="77800" y="504642"/>
                  </a:lnTo>
                  <a:lnTo>
                    <a:pt x="87264" y="505693"/>
                  </a:lnTo>
                  <a:lnTo>
                    <a:pt x="1063950" y="505693"/>
                  </a:lnTo>
                  <a:lnTo>
                    <a:pt x="1073398" y="504642"/>
                  </a:lnTo>
                  <a:lnTo>
                    <a:pt x="1081811" y="503590"/>
                  </a:lnTo>
                  <a:lnTo>
                    <a:pt x="1090223" y="501487"/>
                  </a:lnTo>
                  <a:lnTo>
                    <a:pt x="1097584" y="498332"/>
                  </a:lnTo>
                  <a:lnTo>
                    <a:pt x="1100388" y="497281"/>
                  </a:lnTo>
                  <a:lnTo>
                    <a:pt x="87264" y="497281"/>
                  </a:lnTo>
                  <a:lnTo>
                    <a:pt x="78851" y="496229"/>
                  </a:lnTo>
                  <a:lnTo>
                    <a:pt x="71490" y="495178"/>
                  </a:lnTo>
                  <a:lnTo>
                    <a:pt x="63078" y="493074"/>
                  </a:lnTo>
                  <a:lnTo>
                    <a:pt x="56769" y="490971"/>
                  </a:lnTo>
                  <a:lnTo>
                    <a:pt x="49408" y="486765"/>
                  </a:lnTo>
                  <a:lnTo>
                    <a:pt x="43098" y="483610"/>
                  </a:lnTo>
                  <a:lnTo>
                    <a:pt x="36789" y="478353"/>
                  </a:lnTo>
                  <a:lnTo>
                    <a:pt x="31531" y="474146"/>
                  </a:lnTo>
                  <a:lnTo>
                    <a:pt x="26289" y="467837"/>
                  </a:lnTo>
                  <a:lnTo>
                    <a:pt x="9464" y="425790"/>
                  </a:lnTo>
                  <a:lnTo>
                    <a:pt x="8412" y="418429"/>
                  </a:lnTo>
                  <a:lnTo>
                    <a:pt x="8412" y="87264"/>
                  </a:lnTo>
                  <a:lnTo>
                    <a:pt x="9464" y="78851"/>
                  </a:lnTo>
                  <a:lnTo>
                    <a:pt x="26289" y="36789"/>
                  </a:lnTo>
                  <a:lnTo>
                    <a:pt x="71490" y="10515"/>
                  </a:lnTo>
                  <a:lnTo>
                    <a:pt x="87264" y="8412"/>
                  </a:lnTo>
                  <a:lnTo>
                    <a:pt x="1101265" y="8412"/>
                  </a:lnTo>
                  <a:lnTo>
                    <a:pt x="1097584" y="6309"/>
                  </a:lnTo>
                  <a:lnTo>
                    <a:pt x="1072362" y="0"/>
                  </a:lnTo>
                  <a:close/>
                </a:path>
                <a:path w="1151254" h="506095">
                  <a:moveTo>
                    <a:pt x="1101265" y="8412"/>
                  </a:moveTo>
                  <a:lnTo>
                    <a:pt x="1063950" y="8412"/>
                  </a:lnTo>
                  <a:lnTo>
                    <a:pt x="1072362" y="9464"/>
                  </a:lnTo>
                  <a:lnTo>
                    <a:pt x="1079723" y="10515"/>
                  </a:lnTo>
                  <a:lnTo>
                    <a:pt x="1094430" y="14721"/>
                  </a:lnTo>
                  <a:lnTo>
                    <a:pt x="1101791" y="17876"/>
                  </a:lnTo>
                  <a:lnTo>
                    <a:pt x="1108100" y="22082"/>
                  </a:lnTo>
                  <a:lnTo>
                    <a:pt x="1114409" y="27340"/>
                  </a:lnTo>
                  <a:lnTo>
                    <a:pt x="1119667" y="31546"/>
                  </a:lnTo>
                  <a:lnTo>
                    <a:pt x="1138580" y="64129"/>
                  </a:lnTo>
                  <a:lnTo>
                    <a:pt x="1140698" y="71490"/>
                  </a:lnTo>
                  <a:lnTo>
                    <a:pt x="1141735" y="79903"/>
                  </a:lnTo>
                  <a:lnTo>
                    <a:pt x="1142801" y="87264"/>
                  </a:lnTo>
                  <a:lnTo>
                    <a:pt x="1142801" y="418429"/>
                  </a:lnTo>
                  <a:lnTo>
                    <a:pt x="1141735" y="426841"/>
                  </a:lnTo>
                  <a:lnTo>
                    <a:pt x="1140698" y="434202"/>
                  </a:lnTo>
                  <a:lnTo>
                    <a:pt x="1138580" y="441563"/>
                  </a:lnTo>
                  <a:lnTo>
                    <a:pt x="1136492" y="448924"/>
                  </a:lnTo>
                  <a:lnTo>
                    <a:pt x="1132286" y="456270"/>
                  </a:lnTo>
                  <a:lnTo>
                    <a:pt x="1129131" y="462594"/>
                  </a:lnTo>
                  <a:lnTo>
                    <a:pt x="1123873" y="468889"/>
                  </a:lnTo>
                  <a:lnTo>
                    <a:pt x="1079723" y="495178"/>
                  </a:lnTo>
                  <a:lnTo>
                    <a:pt x="1071311" y="496229"/>
                  </a:lnTo>
                  <a:lnTo>
                    <a:pt x="1063950" y="497281"/>
                  </a:lnTo>
                  <a:lnTo>
                    <a:pt x="1100388" y="497281"/>
                  </a:lnTo>
                  <a:lnTo>
                    <a:pt x="1105997" y="495178"/>
                  </a:lnTo>
                  <a:lnTo>
                    <a:pt x="1136492" y="466785"/>
                  </a:lnTo>
                  <a:lnTo>
                    <a:pt x="1151214" y="418429"/>
                  </a:lnTo>
                  <a:lnTo>
                    <a:pt x="1151214" y="87264"/>
                  </a:lnTo>
                  <a:lnTo>
                    <a:pt x="1150147" y="77800"/>
                  </a:lnTo>
                  <a:lnTo>
                    <a:pt x="1149096" y="69387"/>
                  </a:lnTo>
                  <a:lnTo>
                    <a:pt x="1146992" y="60975"/>
                  </a:lnTo>
                  <a:lnTo>
                    <a:pt x="1143838" y="53614"/>
                  </a:lnTo>
                  <a:lnTo>
                    <a:pt x="1140698" y="45201"/>
                  </a:lnTo>
                  <a:lnTo>
                    <a:pt x="1136492" y="37856"/>
                  </a:lnTo>
                  <a:lnTo>
                    <a:pt x="1131234" y="31546"/>
                  </a:lnTo>
                  <a:lnTo>
                    <a:pt x="1119667" y="19979"/>
                  </a:lnTo>
                  <a:lnTo>
                    <a:pt x="1112306" y="14721"/>
                  </a:lnTo>
                  <a:lnTo>
                    <a:pt x="1101265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38537" y="8304590"/>
            <a:ext cx="62801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2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14188" y="8160639"/>
            <a:ext cx="1151255" cy="506095"/>
            <a:chOff x="5014188" y="8160639"/>
            <a:chExt cx="1151255" cy="506095"/>
          </a:xfrm>
        </p:grpSpPr>
        <p:sp>
          <p:nvSpPr>
            <p:cNvPr id="43" name="object 43"/>
            <p:cNvSpPr/>
            <p:nvPr/>
          </p:nvSpPr>
          <p:spPr>
            <a:xfrm>
              <a:off x="5018395" y="8164845"/>
              <a:ext cx="1142365" cy="497840"/>
            </a:xfrm>
            <a:custGeom>
              <a:avLst/>
              <a:gdLst/>
              <a:ahLst/>
              <a:cxnLst/>
              <a:rect l="l" t="t" r="r" b="b"/>
              <a:pathLst>
                <a:path w="1142364" h="497840">
                  <a:moveTo>
                    <a:pt x="1059743" y="0"/>
                  </a:moveTo>
                  <a:lnTo>
                    <a:pt x="82006" y="0"/>
                  </a:lnTo>
                  <a:lnTo>
                    <a:pt x="50123" y="6473"/>
                  </a:lnTo>
                  <a:lnTo>
                    <a:pt x="24052" y="24183"/>
                  </a:lnTo>
                  <a:lnTo>
                    <a:pt x="6456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456" y="446270"/>
                  </a:lnTo>
                  <a:lnTo>
                    <a:pt x="24052" y="472702"/>
                  </a:lnTo>
                  <a:lnTo>
                    <a:pt x="50123" y="490659"/>
                  </a:lnTo>
                  <a:lnTo>
                    <a:pt x="82006" y="497281"/>
                  </a:lnTo>
                  <a:lnTo>
                    <a:pt x="1059743" y="497281"/>
                  </a:lnTo>
                  <a:lnTo>
                    <a:pt x="1091626" y="490659"/>
                  </a:lnTo>
                  <a:lnTo>
                    <a:pt x="1117697" y="472702"/>
                  </a:lnTo>
                  <a:lnTo>
                    <a:pt x="1135293" y="446270"/>
                  </a:lnTo>
                  <a:lnTo>
                    <a:pt x="1141750" y="414223"/>
                  </a:lnTo>
                  <a:lnTo>
                    <a:pt x="1141750" y="83058"/>
                  </a:lnTo>
                  <a:lnTo>
                    <a:pt x="1135293" y="50567"/>
                  </a:lnTo>
                  <a:lnTo>
                    <a:pt x="1117697" y="24183"/>
                  </a:lnTo>
                  <a:lnTo>
                    <a:pt x="1091626" y="6473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A9A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14188" y="8160639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2362" y="0"/>
                  </a:moveTo>
                  <a:lnTo>
                    <a:pt x="86212" y="0"/>
                  </a:lnTo>
                  <a:lnTo>
                    <a:pt x="69387" y="2103"/>
                  </a:lnTo>
                  <a:lnTo>
                    <a:pt x="25237" y="25237"/>
                  </a:lnTo>
                  <a:lnTo>
                    <a:pt x="14721" y="38907"/>
                  </a:lnTo>
                  <a:lnTo>
                    <a:pt x="9464" y="46268"/>
                  </a:lnTo>
                  <a:lnTo>
                    <a:pt x="0" y="427893"/>
                  </a:lnTo>
                  <a:lnTo>
                    <a:pt x="1051" y="436305"/>
                  </a:lnTo>
                  <a:lnTo>
                    <a:pt x="25237" y="480456"/>
                  </a:lnTo>
                  <a:lnTo>
                    <a:pt x="60975" y="501487"/>
                  </a:lnTo>
                  <a:lnTo>
                    <a:pt x="86212" y="505693"/>
                  </a:lnTo>
                  <a:lnTo>
                    <a:pt x="1063950" y="505693"/>
                  </a:lnTo>
                  <a:lnTo>
                    <a:pt x="1072362" y="504642"/>
                  </a:lnTo>
                  <a:lnTo>
                    <a:pt x="1081826" y="503590"/>
                  </a:lnTo>
                  <a:lnTo>
                    <a:pt x="1090239" y="501487"/>
                  </a:lnTo>
                  <a:lnTo>
                    <a:pt x="1100043" y="497281"/>
                  </a:lnTo>
                  <a:lnTo>
                    <a:pt x="86212" y="497281"/>
                  </a:lnTo>
                  <a:lnTo>
                    <a:pt x="78851" y="496229"/>
                  </a:lnTo>
                  <a:lnTo>
                    <a:pt x="70439" y="495178"/>
                  </a:lnTo>
                  <a:lnTo>
                    <a:pt x="55717" y="490971"/>
                  </a:lnTo>
                  <a:lnTo>
                    <a:pt x="49408" y="486765"/>
                  </a:lnTo>
                  <a:lnTo>
                    <a:pt x="43113" y="483610"/>
                  </a:lnTo>
                  <a:lnTo>
                    <a:pt x="36804" y="478353"/>
                  </a:lnTo>
                  <a:lnTo>
                    <a:pt x="31546" y="474146"/>
                  </a:lnTo>
                  <a:lnTo>
                    <a:pt x="26289" y="467837"/>
                  </a:lnTo>
                  <a:lnTo>
                    <a:pt x="21031" y="462594"/>
                  </a:lnTo>
                  <a:lnTo>
                    <a:pt x="17876" y="455234"/>
                  </a:lnTo>
                  <a:lnTo>
                    <a:pt x="14721" y="448924"/>
                  </a:lnTo>
                  <a:lnTo>
                    <a:pt x="11567" y="441563"/>
                  </a:lnTo>
                  <a:lnTo>
                    <a:pt x="9464" y="434202"/>
                  </a:lnTo>
                  <a:lnTo>
                    <a:pt x="8412" y="425790"/>
                  </a:lnTo>
                  <a:lnTo>
                    <a:pt x="8412" y="78851"/>
                  </a:lnTo>
                  <a:lnTo>
                    <a:pt x="26289" y="36789"/>
                  </a:lnTo>
                  <a:lnTo>
                    <a:pt x="63078" y="12618"/>
                  </a:lnTo>
                  <a:lnTo>
                    <a:pt x="87264" y="8412"/>
                  </a:lnTo>
                  <a:lnTo>
                    <a:pt x="1101276" y="8412"/>
                  </a:lnTo>
                  <a:lnTo>
                    <a:pt x="1097600" y="6309"/>
                  </a:lnTo>
                  <a:lnTo>
                    <a:pt x="1072362" y="0"/>
                  </a:lnTo>
                  <a:close/>
                </a:path>
                <a:path w="1151254" h="506095">
                  <a:moveTo>
                    <a:pt x="1101276" y="8412"/>
                  </a:moveTo>
                  <a:lnTo>
                    <a:pt x="1063950" y="8412"/>
                  </a:lnTo>
                  <a:lnTo>
                    <a:pt x="1072362" y="9464"/>
                  </a:lnTo>
                  <a:lnTo>
                    <a:pt x="1079723" y="10515"/>
                  </a:lnTo>
                  <a:lnTo>
                    <a:pt x="1094445" y="14721"/>
                  </a:lnTo>
                  <a:lnTo>
                    <a:pt x="1100754" y="17876"/>
                  </a:lnTo>
                  <a:lnTo>
                    <a:pt x="1108100" y="22082"/>
                  </a:lnTo>
                  <a:lnTo>
                    <a:pt x="1113358" y="27340"/>
                  </a:lnTo>
                  <a:lnTo>
                    <a:pt x="1119667" y="31546"/>
                  </a:lnTo>
                  <a:lnTo>
                    <a:pt x="1123873" y="37856"/>
                  </a:lnTo>
                  <a:lnTo>
                    <a:pt x="1129131" y="43113"/>
                  </a:lnTo>
                  <a:lnTo>
                    <a:pt x="1132286" y="50459"/>
                  </a:lnTo>
                  <a:lnTo>
                    <a:pt x="1136492" y="56769"/>
                  </a:lnTo>
                  <a:lnTo>
                    <a:pt x="1140698" y="71490"/>
                  </a:lnTo>
                  <a:lnTo>
                    <a:pt x="1141750" y="79903"/>
                  </a:lnTo>
                  <a:lnTo>
                    <a:pt x="1141750" y="426841"/>
                  </a:lnTo>
                  <a:lnTo>
                    <a:pt x="1123873" y="468889"/>
                  </a:lnTo>
                  <a:lnTo>
                    <a:pt x="1079723" y="495178"/>
                  </a:lnTo>
                  <a:lnTo>
                    <a:pt x="1062898" y="497281"/>
                  </a:lnTo>
                  <a:lnTo>
                    <a:pt x="1100043" y="497281"/>
                  </a:lnTo>
                  <a:lnTo>
                    <a:pt x="1104945" y="495178"/>
                  </a:lnTo>
                  <a:lnTo>
                    <a:pt x="1112306" y="490971"/>
                  </a:lnTo>
                  <a:lnTo>
                    <a:pt x="1119667" y="485714"/>
                  </a:lnTo>
                  <a:lnTo>
                    <a:pt x="1124925" y="479404"/>
                  </a:lnTo>
                  <a:lnTo>
                    <a:pt x="1131234" y="474146"/>
                  </a:lnTo>
                  <a:lnTo>
                    <a:pt x="1149111" y="435254"/>
                  </a:lnTo>
                  <a:lnTo>
                    <a:pt x="1151214" y="418429"/>
                  </a:lnTo>
                  <a:lnTo>
                    <a:pt x="1151214" y="87264"/>
                  </a:lnTo>
                  <a:lnTo>
                    <a:pt x="1150162" y="77800"/>
                  </a:lnTo>
                  <a:lnTo>
                    <a:pt x="1149111" y="69387"/>
                  </a:lnTo>
                  <a:lnTo>
                    <a:pt x="1147008" y="60975"/>
                  </a:lnTo>
                  <a:lnTo>
                    <a:pt x="1143853" y="53614"/>
                  </a:lnTo>
                  <a:lnTo>
                    <a:pt x="1140698" y="45201"/>
                  </a:lnTo>
                  <a:lnTo>
                    <a:pt x="1135440" y="37856"/>
                  </a:lnTo>
                  <a:lnTo>
                    <a:pt x="1131234" y="31546"/>
                  </a:lnTo>
                  <a:lnTo>
                    <a:pt x="1124925" y="25237"/>
                  </a:lnTo>
                  <a:lnTo>
                    <a:pt x="1112306" y="14721"/>
                  </a:lnTo>
                  <a:lnTo>
                    <a:pt x="1101276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73787" y="8304590"/>
            <a:ext cx="62992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71026" y="8353031"/>
            <a:ext cx="2547620" cy="122555"/>
          </a:xfrm>
          <a:custGeom>
            <a:avLst/>
            <a:gdLst/>
            <a:ahLst/>
            <a:cxnLst/>
            <a:rect l="l" t="t" r="r" b="b"/>
            <a:pathLst>
              <a:path w="2547620" h="122554">
                <a:moveTo>
                  <a:pt x="411060" y="62039"/>
                </a:moveTo>
                <a:lnTo>
                  <a:pt x="313283" y="4203"/>
                </a:lnTo>
                <a:lnTo>
                  <a:pt x="306971" y="0"/>
                </a:lnTo>
                <a:lnTo>
                  <a:pt x="298564" y="2108"/>
                </a:lnTo>
                <a:lnTo>
                  <a:pt x="295427" y="8420"/>
                </a:lnTo>
                <a:lnTo>
                  <a:pt x="291223" y="14719"/>
                </a:lnTo>
                <a:lnTo>
                  <a:pt x="293319" y="23139"/>
                </a:lnTo>
                <a:lnTo>
                  <a:pt x="299631" y="26289"/>
                </a:lnTo>
                <a:lnTo>
                  <a:pt x="337045" y="48247"/>
                </a:lnTo>
                <a:lnTo>
                  <a:pt x="1054" y="47320"/>
                </a:lnTo>
                <a:lnTo>
                  <a:pt x="0" y="73596"/>
                </a:lnTo>
                <a:lnTo>
                  <a:pt x="336537" y="74523"/>
                </a:lnTo>
                <a:lnTo>
                  <a:pt x="299631" y="95681"/>
                </a:lnTo>
                <a:lnTo>
                  <a:pt x="293319" y="99885"/>
                </a:lnTo>
                <a:lnTo>
                  <a:pt x="291223" y="107251"/>
                </a:lnTo>
                <a:lnTo>
                  <a:pt x="294373" y="113550"/>
                </a:lnTo>
                <a:lnTo>
                  <a:pt x="298564" y="119862"/>
                </a:lnTo>
                <a:lnTo>
                  <a:pt x="305943" y="121970"/>
                </a:lnTo>
                <a:lnTo>
                  <a:pt x="312229" y="118808"/>
                </a:lnTo>
                <a:lnTo>
                  <a:pt x="389128" y="74650"/>
                </a:lnTo>
                <a:lnTo>
                  <a:pt x="411060" y="62039"/>
                </a:lnTo>
                <a:close/>
              </a:path>
              <a:path w="2547620" h="122554">
                <a:moveTo>
                  <a:pt x="1951266" y="62039"/>
                </a:moveTo>
                <a:lnTo>
                  <a:pt x="1852434" y="4203"/>
                </a:lnTo>
                <a:lnTo>
                  <a:pt x="1846122" y="0"/>
                </a:lnTo>
                <a:lnTo>
                  <a:pt x="1838769" y="2108"/>
                </a:lnTo>
                <a:lnTo>
                  <a:pt x="1834578" y="8420"/>
                </a:lnTo>
                <a:lnTo>
                  <a:pt x="1831416" y="14719"/>
                </a:lnTo>
                <a:lnTo>
                  <a:pt x="1833511" y="23139"/>
                </a:lnTo>
                <a:lnTo>
                  <a:pt x="1839810" y="26289"/>
                </a:lnTo>
                <a:lnTo>
                  <a:pt x="1877237" y="48247"/>
                </a:lnTo>
                <a:lnTo>
                  <a:pt x="1540192" y="47320"/>
                </a:lnTo>
                <a:lnTo>
                  <a:pt x="1540192" y="73596"/>
                </a:lnTo>
                <a:lnTo>
                  <a:pt x="1876729" y="74523"/>
                </a:lnTo>
                <a:lnTo>
                  <a:pt x="1839810" y="95681"/>
                </a:lnTo>
                <a:lnTo>
                  <a:pt x="1833511" y="99885"/>
                </a:lnTo>
                <a:lnTo>
                  <a:pt x="1831416" y="107251"/>
                </a:lnTo>
                <a:lnTo>
                  <a:pt x="1837728" y="119862"/>
                </a:lnTo>
                <a:lnTo>
                  <a:pt x="1846122" y="121970"/>
                </a:lnTo>
                <a:lnTo>
                  <a:pt x="1852434" y="118808"/>
                </a:lnTo>
                <a:lnTo>
                  <a:pt x="1929320" y="74650"/>
                </a:lnTo>
                <a:lnTo>
                  <a:pt x="1951266" y="62039"/>
                </a:lnTo>
                <a:close/>
              </a:path>
              <a:path w="2547620" h="122554">
                <a:moveTo>
                  <a:pt x="2547366" y="62039"/>
                </a:moveTo>
                <a:lnTo>
                  <a:pt x="2448547" y="4203"/>
                </a:lnTo>
                <a:lnTo>
                  <a:pt x="2442235" y="0"/>
                </a:lnTo>
                <a:lnTo>
                  <a:pt x="2434882" y="2108"/>
                </a:lnTo>
                <a:lnTo>
                  <a:pt x="2430665" y="8420"/>
                </a:lnTo>
                <a:lnTo>
                  <a:pt x="2427516" y="14719"/>
                </a:lnTo>
                <a:lnTo>
                  <a:pt x="2429624" y="23139"/>
                </a:lnTo>
                <a:lnTo>
                  <a:pt x="2435923" y="26289"/>
                </a:lnTo>
                <a:lnTo>
                  <a:pt x="2473312" y="48221"/>
                </a:lnTo>
                <a:lnTo>
                  <a:pt x="2185720" y="47320"/>
                </a:lnTo>
                <a:lnTo>
                  <a:pt x="2185720" y="73596"/>
                </a:lnTo>
                <a:lnTo>
                  <a:pt x="2472880" y="74498"/>
                </a:lnTo>
                <a:lnTo>
                  <a:pt x="2435923" y="95681"/>
                </a:lnTo>
                <a:lnTo>
                  <a:pt x="2429624" y="99885"/>
                </a:lnTo>
                <a:lnTo>
                  <a:pt x="2427516" y="107251"/>
                </a:lnTo>
                <a:lnTo>
                  <a:pt x="2433828" y="119862"/>
                </a:lnTo>
                <a:lnTo>
                  <a:pt x="2442235" y="121970"/>
                </a:lnTo>
                <a:lnTo>
                  <a:pt x="2448547" y="118808"/>
                </a:lnTo>
                <a:lnTo>
                  <a:pt x="2525420" y="74650"/>
                </a:lnTo>
                <a:lnTo>
                  <a:pt x="2547366" y="62039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37975" y="8304590"/>
            <a:ext cx="15430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solidFill>
                  <a:srgbClr val="003265"/>
                </a:solidFill>
                <a:latin typeface="Tahoma"/>
                <a:cs typeface="Tahoma"/>
              </a:rPr>
              <a:t>…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997" y="5345445"/>
            <a:ext cx="7505065" cy="5340985"/>
            <a:chOff x="27997" y="5345445"/>
            <a:chExt cx="7505065" cy="5340985"/>
          </a:xfrm>
        </p:grpSpPr>
        <p:sp>
          <p:nvSpPr>
            <p:cNvPr id="49" name="object 49"/>
            <p:cNvSpPr/>
            <p:nvPr/>
          </p:nvSpPr>
          <p:spPr>
            <a:xfrm>
              <a:off x="1776095" y="8015566"/>
              <a:ext cx="3826510" cy="1303020"/>
            </a:xfrm>
            <a:custGeom>
              <a:avLst/>
              <a:gdLst/>
              <a:ahLst/>
              <a:cxnLst/>
              <a:rect l="l" t="t" r="r" b="b"/>
              <a:pathLst>
                <a:path w="3826510" h="1303020">
                  <a:moveTo>
                    <a:pt x="411073" y="1242669"/>
                  </a:moveTo>
                  <a:lnTo>
                    <a:pt x="312242" y="1184846"/>
                  </a:lnTo>
                  <a:lnTo>
                    <a:pt x="305930" y="1180642"/>
                  </a:lnTo>
                  <a:lnTo>
                    <a:pt x="298577" y="1182738"/>
                  </a:lnTo>
                  <a:lnTo>
                    <a:pt x="294360" y="1189050"/>
                  </a:lnTo>
                  <a:lnTo>
                    <a:pt x="291223" y="1195362"/>
                  </a:lnTo>
                  <a:lnTo>
                    <a:pt x="293319" y="1203769"/>
                  </a:lnTo>
                  <a:lnTo>
                    <a:pt x="299618" y="1206919"/>
                  </a:lnTo>
                  <a:lnTo>
                    <a:pt x="336524" y="1228864"/>
                  </a:lnTo>
                  <a:lnTo>
                    <a:pt x="0" y="1227950"/>
                  </a:lnTo>
                  <a:lnTo>
                    <a:pt x="0" y="1254239"/>
                  </a:lnTo>
                  <a:lnTo>
                    <a:pt x="335483" y="1255153"/>
                  </a:lnTo>
                  <a:lnTo>
                    <a:pt x="298577" y="1276311"/>
                  </a:lnTo>
                  <a:lnTo>
                    <a:pt x="292277" y="1280515"/>
                  </a:lnTo>
                  <a:lnTo>
                    <a:pt x="290169" y="1287881"/>
                  </a:lnTo>
                  <a:lnTo>
                    <a:pt x="294360" y="1294180"/>
                  </a:lnTo>
                  <a:lnTo>
                    <a:pt x="297510" y="1300492"/>
                  </a:lnTo>
                  <a:lnTo>
                    <a:pt x="305930" y="1302588"/>
                  </a:lnTo>
                  <a:lnTo>
                    <a:pt x="312242" y="1299438"/>
                  </a:lnTo>
                  <a:lnTo>
                    <a:pt x="389115" y="1255280"/>
                  </a:lnTo>
                  <a:lnTo>
                    <a:pt x="411073" y="1242669"/>
                  </a:lnTo>
                  <a:close/>
                </a:path>
                <a:path w="3826510" h="1303020">
                  <a:moveTo>
                    <a:pt x="3826294" y="0"/>
                  </a:moveTo>
                  <a:lnTo>
                    <a:pt x="3800005" y="0"/>
                  </a:lnTo>
                  <a:lnTo>
                    <a:pt x="3799497" y="162953"/>
                  </a:lnTo>
                  <a:lnTo>
                    <a:pt x="3825786" y="162953"/>
                  </a:lnTo>
                  <a:lnTo>
                    <a:pt x="3826294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366" y="534581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326780"/>
            <a:ext cx="18262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Ejemplo: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Ajedrez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4495" y="1877760"/>
            <a:ext cx="5713095" cy="798195"/>
            <a:chOff x="944495" y="1877760"/>
            <a:chExt cx="5713095" cy="798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495" y="1877760"/>
              <a:ext cx="944090" cy="798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6708" y="1877760"/>
              <a:ext cx="944093" cy="798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8903" y="1877760"/>
              <a:ext cx="944093" cy="798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113" y="1877760"/>
              <a:ext cx="944093" cy="798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3323" y="1877760"/>
              <a:ext cx="944093" cy="798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4926" y="2290927"/>
              <a:ext cx="3838575" cy="122555"/>
            </a:xfrm>
            <a:custGeom>
              <a:avLst/>
              <a:gdLst/>
              <a:ahLst/>
              <a:cxnLst/>
              <a:rect l="l" t="t" r="r" b="b"/>
              <a:pathLst>
                <a:path w="3838575" h="122555">
                  <a:moveTo>
                    <a:pt x="261772" y="62026"/>
                  </a:moveTo>
                  <a:lnTo>
                    <a:pt x="163995" y="4203"/>
                  </a:lnTo>
                  <a:lnTo>
                    <a:pt x="157683" y="0"/>
                  </a:lnTo>
                  <a:lnTo>
                    <a:pt x="149275" y="2108"/>
                  </a:lnTo>
                  <a:lnTo>
                    <a:pt x="146126" y="8407"/>
                  </a:lnTo>
                  <a:lnTo>
                    <a:pt x="141909" y="14719"/>
                  </a:lnTo>
                  <a:lnTo>
                    <a:pt x="144018" y="23139"/>
                  </a:lnTo>
                  <a:lnTo>
                    <a:pt x="150329" y="26289"/>
                  </a:lnTo>
                  <a:lnTo>
                    <a:pt x="187604" y="48158"/>
                  </a:lnTo>
                  <a:lnTo>
                    <a:pt x="1041" y="47320"/>
                  </a:lnTo>
                  <a:lnTo>
                    <a:pt x="0" y="73596"/>
                  </a:lnTo>
                  <a:lnTo>
                    <a:pt x="187388" y="74434"/>
                  </a:lnTo>
                  <a:lnTo>
                    <a:pt x="150329" y="95681"/>
                  </a:lnTo>
                  <a:lnTo>
                    <a:pt x="144018" y="99885"/>
                  </a:lnTo>
                  <a:lnTo>
                    <a:pt x="141909" y="107238"/>
                  </a:lnTo>
                  <a:lnTo>
                    <a:pt x="145072" y="113550"/>
                  </a:lnTo>
                  <a:lnTo>
                    <a:pt x="149275" y="119849"/>
                  </a:lnTo>
                  <a:lnTo>
                    <a:pt x="157683" y="121970"/>
                  </a:lnTo>
                  <a:lnTo>
                    <a:pt x="163995" y="118808"/>
                  </a:lnTo>
                  <a:lnTo>
                    <a:pt x="240042" y="74650"/>
                  </a:lnTo>
                  <a:lnTo>
                    <a:pt x="261772" y="62026"/>
                  </a:lnTo>
                  <a:close/>
                </a:path>
                <a:path w="3838575" h="122555">
                  <a:moveTo>
                    <a:pt x="1453972" y="62026"/>
                  </a:moveTo>
                  <a:lnTo>
                    <a:pt x="1356207" y="4203"/>
                  </a:lnTo>
                  <a:lnTo>
                    <a:pt x="1349895" y="0"/>
                  </a:lnTo>
                  <a:lnTo>
                    <a:pt x="1341488" y="2108"/>
                  </a:lnTo>
                  <a:lnTo>
                    <a:pt x="1338326" y="8407"/>
                  </a:lnTo>
                  <a:lnTo>
                    <a:pt x="1334122" y="14719"/>
                  </a:lnTo>
                  <a:lnTo>
                    <a:pt x="1336230" y="23139"/>
                  </a:lnTo>
                  <a:lnTo>
                    <a:pt x="1342542" y="26289"/>
                  </a:lnTo>
                  <a:lnTo>
                    <a:pt x="1379804" y="48158"/>
                  </a:lnTo>
                  <a:lnTo>
                    <a:pt x="1193241" y="47320"/>
                  </a:lnTo>
                  <a:lnTo>
                    <a:pt x="1192199" y="73596"/>
                  </a:lnTo>
                  <a:lnTo>
                    <a:pt x="1379601" y="74434"/>
                  </a:lnTo>
                  <a:lnTo>
                    <a:pt x="1342542" y="95681"/>
                  </a:lnTo>
                  <a:lnTo>
                    <a:pt x="1336230" y="99885"/>
                  </a:lnTo>
                  <a:lnTo>
                    <a:pt x="1334122" y="107238"/>
                  </a:lnTo>
                  <a:lnTo>
                    <a:pt x="1337284" y="113550"/>
                  </a:lnTo>
                  <a:lnTo>
                    <a:pt x="1341488" y="119849"/>
                  </a:lnTo>
                  <a:lnTo>
                    <a:pt x="1349895" y="121970"/>
                  </a:lnTo>
                  <a:lnTo>
                    <a:pt x="1356207" y="118808"/>
                  </a:lnTo>
                  <a:lnTo>
                    <a:pt x="1432242" y="74650"/>
                  </a:lnTo>
                  <a:lnTo>
                    <a:pt x="1453972" y="62026"/>
                  </a:lnTo>
                  <a:close/>
                </a:path>
                <a:path w="3838575" h="122555">
                  <a:moveTo>
                    <a:pt x="2646184" y="62026"/>
                  </a:moveTo>
                  <a:lnTo>
                    <a:pt x="2548420" y="4203"/>
                  </a:lnTo>
                  <a:lnTo>
                    <a:pt x="2542108" y="0"/>
                  </a:lnTo>
                  <a:lnTo>
                    <a:pt x="2533700" y="2108"/>
                  </a:lnTo>
                  <a:lnTo>
                    <a:pt x="2530538" y="8407"/>
                  </a:lnTo>
                  <a:lnTo>
                    <a:pt x="2526334" y="14719"/>
                  </a:lnTo>
                  <a:lnTo>
                    <a:pt x="2528443" y="23139"/>
                  </a:lnTo>
                  <a:lnTo>
                    <a:pt x="2534742" y="26289"/>
                  </a:lnTo>
                  <a:lnTo>
                    <a:pt x="2572016" y="48158"/>
                  </a:lnTo>
                  <a:lnTo>
                    <a:pt x="2385453" y="47320"/>
                  </a:lnTo>
                  <a:lnTo>
                    <a:pt x="2384399" y="73596"/>
                  </a:lnTo>
                  <a:lnTo>
                    <a:pt x="2571813" y="74434"/>
                  </a:lnTo>
                  <a:lnTo>
                    <a:pt x="2534742" y="95681"/>
                  </a:lnTo>
                  <a:lnTo>
                    <a:pt x="2528443" y="99885"/>
                  </a:lnTo>
                  <a:lnTo>
                    <a:pt x="2526334" y="107238"/>
                  </a:lnTo>
                  <a:lnTo>
                    <a:pt x="2529484" y="113550"/>
                  </a:lnTo>
                  <a:lnTo>
                    <a:pt x="2533700" y="119849"/>
                  </a:lnTo>
                  <a:lnTo>
                    <a:pt x="2542108" y="121970"/>
                  </a:lnTo>
                  <a:lnTo>
                    <a:pt x="2548420" y="118808"/>
                  </a:lnTo>
                  <a:lnTo>
                    <a:pt x="2624455" y="74650"/>
                  </a:lnTo>
                  <a:lnTo>
                    <a:pt x="2646184" y="62026"/>
                  </a:lnTo>
                  <a:close/>
                </a:path>
                <a:path w="3838575" h="122555">
                  <a:moveTo>
                    <a:pt x="3838397" y="62026"/>
                  </a:moveTo>
                  <a:lnTo>
                    <a:pt x="3740632" y="4203"/>
                  </a:lnTo>
                  <a:lnTo>
                    <a:pt x="3734320" y="0"/>
                  </a:lnTo>
                  <a:lnTo>
                    <a:pt x="3725900" y="2108"/>
                  </a:lnTo>
                  <a:lnTo>
                    <a:pt x="3722751" y="8407"/>
                  </a:lnTo>
                  <a:lnTo>
                    <a:pt x="3718547" y="14719"/>
                  </a:lnTo>
                  <a:lnTo>
                    <a:pt x="3720642" y="23139"/>
                  </a:lnTo>
                  <a:lnTo>
                    <a:pt x="3726954" y="26289"/>
                  </a:lnTo>
                  <a:lnTo>
                    <a:pt x="3764242" y="48158"/>
                  </a:lnTo>
                  <a:lnTo>
                    <a:pt x="3577666" y="47320"/>
                  </a:lnTo>
                  <a:lnTo>
                    <a:pt x="3576612" y="73596"/>
                  </a:lnTo>
                  <a:lnTo>
                    <a:pt x="3764013" y="74434"/>
                  </a:lnTo>
                  <a:lnTo>
                    <a:pt x="3726954" y="95681"/>
                  </a:lnTo>
                  <a:lnTo>
                    <a:pt x="3720642" y="99885"/>
                  </a:lnTo>
                  <a:lnTo>
                    <a:pt x="3718547" y="107238"/>
                  </a:lnTo>
                  <a:lnTo>
                    <a:pt x="3721697" y="113550"/>
                  </a:lnTo>
                  <a:lnTo>
                    <a:pt x="3725900" y="119849"/>
                  </a:lnTo>
                  <a:lnTo>
                    <a:pt x="3734320" y="121970"/>
                  </a:lnTo>
                  <a:lnTo>
                    <a:pt x="3740632" y="118808"/>
                  </a:lnTo>
                  <a:lnTo>
                    <a:pt x="3816667" y="74650"/>
                  </a:lnTo>
                  <a:lnTo>
                    <a:pt x="3838397" y="62026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0582" y="1542299"/>
            <a:ext cx="2254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solidFill>
                  <a:srgbClr val="C00000"/>
                </a:solidFill>
                <a:latin typeface="Tahoma"/>
                <a:cs typeface="Tahoma"/>
              </a:rPr>
              <a:t>¿?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2305" y="1563328"/>
            <a:ext cx="11474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Mate</a:t>
            </a:r>
            <a:r>
              <a:rPr sz="135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del</a:t>
            </a:r>
            <a:r>
              <a:rPr sz="1350" spc="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spc="-20" dirty="0">
                <a:solidFill>
                  <a:srgbClr val="C00000"/>
                </a:solidFill>
                <a:latin typeface="Tahoma"/>
                <a:cs typeface="Tahoma"/>
              </a:rPr>
              <a:t>tonto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45284" y="3093015"/>
            <a:ext cx="5448935" cy="14389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5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dispone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varios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operadores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(movimientos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legales).</a:t>
            </a:r>
            <a:endParaRPr sz="1650">
              <a:latin typeface="Tahoma"/>
              <a:cs typeface="Tahoma"/>
            </a:endParaRPr>
          </a:p>
          <a:p>
            <a:pPr marL="247650" marR="669925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elegir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cuál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más adecuado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cada 	</a:t>
            </a:r>
            <a:r>
              <a:rPr sz="1650" dirty="0">
                <a:latin typeface="Tahoma"/>
                <a:cs typeface="Tahoma"/>
              </a:rPr>
              <a:t>momento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(¿qué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pieza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movemos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dónde?).</a:t>
            </a:r>
            <a:endParaRPr sz="1650">
              <a:latin typeface="Tahoma"/>
              <a:cs typeface="Tahoma"/>
            </a:endParaRPr>
          </a:p>
          <a:p>
            <a:pPr marL="247650" marR="235585" indent="-235585">
              <a:lnSpc>
                <a:spcPct val="100000"/>
              </a:lnSpc>
              <a:spcBef>
                <a:spcPts val="409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No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tiene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sentido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aplicar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(ejecutar)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primer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operador 	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sea válido,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sino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debe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realizar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proceso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1759" y="4505995"/>
            <a:ext cx="496506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previo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búsqueda</a:t>
            </a:r>
            <a:r>
              <a:rPr sz="1650" b="1" spc="2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mejor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cual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procederá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</a:t>
            </a:r>
            <a:r>
              <a:rPr sz="1650" spc="-10" dirty="0">
                <a:latin typeface="Tahoma"/>
                <a:cs typeface="Tahoma"/>
              </a:rPr>
              <a:t> aplicación.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5896" y="462900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731" y="5339"/>
            <a:ext cx="7505700" cy="6637020"/>
            <a:chOff x="27731" y="5339"/>
            <a:chExt cx="7505700" cy="663702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495" y="2674245"/>
              <a:ext cx="944090" cy="1507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6708" y="2674245"/>
              <a:ext cx="944093" cy="15076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8903" y="2674245"/>
              <a:ext cx="944093" cy="1507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1113" y="2674245"/>
              <a:ext cx="944093" cy="1507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3323" y="2674245"/>
              <a:ext cx="944093" cy="15076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45218" y="5877068"/>
            <a:ext cx="4196080" cy="1673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I.A.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consta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</a:t>
            </a:r>
            <a:r>
              <a:rPr sz="1650" spc="-10" dirty="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738" y="7668617"/>
            <a:ext cx="6308090" cy="2712720"/>
            <a:chOff x="621738" y="7668617"/>
            <a:chExt cx="6308090" cy="2712720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9887" y="7668617"/>
              <a:ext cx="469943" cy="3469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1505" y="7668617"/>
              <a:ext cx="476251" cy="3469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7618" y="7668617"/>
              <a:ext cx="476251" cy="3469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73123" y="7668617"/>
              <a:ext cx="469943" cy="3469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19695" y="7668617"/>
              <a:ext cx="482560" cy="3469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5984" y="7668617"/>
              <a:ext cx="482560" cy="3469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0012" y="9632502"/>
              <a:ext cx="642362" cy="74854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45284" y="9341201"/>
            <a:ext cx="5292725" cy="8832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500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estado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inicial</a:t>
            </a:r>
            <a:r>
              <a:rPr sz="1650" b="1" spc="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(punto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partida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búsqueda).</a:t>
            </a:r>
            <a:endParaRPr sz="1650">
              <a:latin typeface="Tahoma"/>
              <a:cs typeface="Tahoma"/>
            </a:endParaRPr>
          </a:p>
          <a:p>
            <a:pPr marL="247650" marR="451484" indent="-235585">
              <a:lnSpc>
                <a:spcPct val="100000"/>
              </a:lnSpc>
              <a:spcBef>
                <a:spcPts val="4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Una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función objetivo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(comprueba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estado 	</a:t>
            </a:r>
            <a:r>
              <a:rPr sz="1650" dirty="0">
                <a:latin typeface="Tahoma"/>
                <a:cs typeface="Tahoma"/>
              </a:rPr>
              <a:t>actual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corresponde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problema).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25896" y="99688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89887" y="8015554"/>
            <a:ext cx="3612515" cy="1285240"/>
            <a:chOff x="1689887" y="8015554"/>
            <a:chExt cx="3612515" cy="1285240"/>
          </a:xfrm>
        </p:grpSpPr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89887" y="8015554"/>
              <a:ext cx="469943" cy="1356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1505" y="8015554"/>
              <a:ext cx="476251" cy="1356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27618" y="8015554"/>
              <a:ext cx="476251" cy="1356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73123" y="8015554"/>
              <a:ext cx="469943" cy="1356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19695" y="8015554"/>
              <a:ext cx="482560" cy="1356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85984" y="8015554"/>
              <a:ext cx="482560" cy="1419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59897" y="9047957"/>
              <a:ext cx="411480" cy="122555"/>
            </a:xfrm>
            <a:custGeom>
              <a:avLst/>
              <a:gdLst/>
              <a:ahLst/>
              <a:cxnLst/>
              <a:rect l="l" t="t" r="r" b="b"/>
              <a:pathLst>
                <a:path w="411479" h="122554">
                  <a:moveTo>
                    <a:pt x="337500" y="73464"/>
                  </a:moveTo>
                  <a:lnTo>
                    <a:pt x="299633" y="95676"/>
                  </a:lnTo>
                  <a:lnTo>
                    <a:pt x="293324" y="98831"/>
                  </a:lnTo>
                  <a:lnTo>
                    <a:pt x="291221" y="107243"/>
                  </a:lnTo>
                  <a:lnTo>
                    <a:pt x="294375" y="113553"/>
                  </a:lnTo>
                  <a:lnTo>
                    <a:pt x="298582" y="119847"/>
                  </a:lnTo>
                  <a:lnTo>
                    <a:pt x="305927" y="121962"/>
                  </a:lnTo>
                  <a:lnTo>
                    <a:pt x="312237" y="117759"/>
                  </a:lnTo>
                  <a:lnTo>
                    <a:pt x="389126" y="73593"/>
                  </a:lnTo>
                  <a:lnTo>
                    <a:pt x="337500" y="73464"/>
                  </a:lnTo>
                  <a:close/>
                </a:path>
                <a:path w="411479" h="122554">
                  <a:moveTo>
                    <a:pt x="358778" y="60982"/>
                  </a:moveTo>
                  <a:lnTo>
                    <a:pt x="337500" y="73464"/>
                  </a:lnTo>
                  <a:lnTo>
                    <a:pt x="384779" y="73593"/>
                  </a:lnTo>
                  <a:lnTo>
                    <a:pt x="384779" y="72542"/>
                  </a:lnTo>
                  <a:lnTo>
                    <a:pt x="378485" y="72542"/>
                  </a:lnTo>
                  <a:lnTo>
                    <a:pt x="358778" y="60982"/>
                  </a:lnTo>
                  <a:close/>
                </a:path>
                <a:path w="411479" h="122554">
                  <a:moveTo>
                    <a:pt x="306994" y="0"/>
                  </a:moveTo>
                  <a:lnTo>
                    <a:pt x="298582" y="2103"/>
                  </a:lnTo>
                  <a:lnTo>
                    <a:pt x="294375" y="8412"/>
                  </a:lnTo>
                  <a:lnTo>
                    <a:pt x="291221" y="14721"/>
                  </a:lnTo>
                  <a:lnTo>
                    <a:pt x="293324" y="22082"/>
                  </a:lnTo>
                  <a:lnTo>
                    <a:pt x="299633" y="26289"/>
                  </a:lnTo>
                  <a:lnTo>
                    <a:pt x="335256" y="47184"/>
                  </a:lnTo>
                  <a:lnTo>
                    <a:pt x="384779" y="47320"/>
                  </a:lnTo>
                  <a:lnTo>
                    <a:pt x="384779" y="73593"/>
                  </a:lnTo>
                  <a:lnTo>
                    <a:pt x="389126" y="73593"/>
                  </a:lnTo>
                  <a:lnTo>
                    <a:pt x="411068" y="60990"/>
                  </a:lnTo>
                  <a:lnTo>
                    <a:pt x="312237" y="3154"/>
                  </a:lnTo>
                  <a:lnTo>
                    <a:pt x="306994" y="0"/>
                  </a:lnTo>
                  <a:close/>
                </a:path>
                <a:path w="411479" h="122554">
                  <a:moveTo>
                    <a:pt x="0" y="46268"/>
                  </a:moveTo>
                  <a:lnTo>
                    <a:pt x="0" y="72542"/>
                  </a:lnTo>
                  <a:lnTo>
                    <a:pt x="337500" y="73464"/>
                  </a:lnTo>
                  <a:lnTo>
                    <a:pt x="358778" y="60982"/>
                  </a:lnTo>
                  <a:lnTo>
                    <a:pt x="335256" y="47184"/>
                  </a:lnTo>
                  <a:lnTo>
                    <a:pt x="0" y="46268"/>
                  </a:lnTo>
                  <a:close/>
                </a:path>
                <a:path w="411479" h="122554">
                  <a:moveTo>
                    <a:pt x="378485" y="49423"/>
                  </a:moveTo>
                  <a:lnTo>
                    <a:pt x="358778" y="60982"/>
                  </a:lnTo>
                  <a:lnTo>
                    <a:pt x="378485" y="72542"/>
                  </a:lnTo>
                  <a:lnTo>
                    <a:pt x="378485" y="49423"/>
                  </a:lnTo>
                  <a:close/>
                </a:path>
                <a:path w="411479" h="122554">
                  <a:moveTo>
                    <a:pt x="384779" y="49423"/>
                  </a:moveTo>
                  <a:lnTo>
                    <a:pt x="378485" y="49423"/>
                  </a:lnTo>
                  <a:lnTo>
                    <a:pt x="378485" y="72542"/>
                  </a:lnTo>
                  <a:lnTo>
                    <a:pt x="384779" y="72542"/>
                  </a:lnTo>
                  <a:lnTo>
                    <a:pt x="384779" y="49423"/>
                  </a:lnTo>
                  <a:close/>
                </a:path>
                <a:path w="411479" h="122554">
                  <a:moveTo>
                    <a:pt x="335256" y="47184"/>
                  </a:moveTo>
                  <a:lnTo>
                    <a:pt x="358778" y="60982"/>
                  </a:lnTo>
                  <a:lnTo>
                    <a:pt x="378485" y="49423"/>
                  </a:lnTo>
                  <a:lnTo>
                    <a:pt x="384779" y="49423"/>
                  </a:lnTo>
                  <a:lnTo>
                    <a:pt x="384779" y="47320"/>
                  </a:lnTo>
                  <a:lnTo>
                    <a:pt x="335256" y="4718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27618" y="8810362"/>
              <a:ext cx="476251" cy="48361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85984" y="8810361"/>
              <a:ext cx="482560" cy="48992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45284" y="8357410"/>
            <a:ext cx="5120640" cy="7194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9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Un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conjunto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operadores </a:t>
            </a:r>
            <a:r>
              <a:rPr sz="1650" dirty="0">
                <a:latin typeface="Tahoma"/>
                <a:cs typeface="Tahoma"/>
              </a:rPr>
              <a:t>(acciones,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costes).</a:t>
            </a:r>
            <a:endParaRPr sz="1650">
              <a:latin typeface="Tahoma"/>
              <a:cs typeface="Tahoma"/>
            </a:endParaRPr>
          </a:p>
          <a:p>
            <a:pPr marR="1192530" algn="ctr">
              <a:lnSpc>
                <a:spcPct val="100000"/>
              </a:lnSpc>
              <a:spcBef>
                <a:spcPts val="860"/>
              </a:spcBef>
            </a:pPr>
            <a:r>
              <a:rPr sz="1350" dirty="0">
                <a:solidFill>
                  <a:srgbClr val="C00000"/>
                </a:solidFill>
                <a:latin typeface="Tahoma"/>
                <a:cs typeface="Tahoma"/>
              </a:rPr>
              <a:t>E,</a:t>
            </a:r>
            <a:r>
              <a:rPr sz="135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50" spc="-50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0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284" y="1629560"/>
            <a:ext cx="5079365" cy="275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La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realiza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programa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agente).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704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espacio 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será 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dirigido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el 	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cada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representa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posible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del 	</a:t>
            </a:r>
            <a:r>
              <a:rPr sz="1650" spc="-10" dirty="0">
                <a:latin typeface="Tahoma"/>
                <a:cs typeface="Tahoma"/>
              </a:rPr>
              <a:t>sistema.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650">
              <a:latin typeface="Tahoma"/>
              <a:cs typeface="Tahoma"/>
            </a:endParaRPr>
          </a:p>
          <a:p>
            <a:pPr marL="800735" marR="5080" indent="-635">
              <a:lnSpc>
                <a:spcPct val="100000"/>
              </a:lnSpc>
            </a:pPr>
            <a:r>
              <a:rPr sz="1650" dirty="0">
                <a:latin typeface="Tahoma"/>
                <a:cs typeface="Tahoma"/>
              </a:rPr>
              <a:t>N</a:t>
            </a:r>
            <a:r>
              <a:rPr sz="1300" dirty="0">
                <a:latin typeface="Tahoma"/>
                <a:cs typeface="Tahoma"/>
              </a:rPr>
              <a:t>OTA</a:t>
            </a:r>
            <a:r>
              <a:rPr sz="1650" dirty="0">
                <a:latin typeface="Tahoma"/>
                <a:cs typeface="Tahoma"/>
              </a:rPr>
              <a:t>: Dependiendo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cada </a:t>
            </a:r>
            <a:r>
              <a:rPr sz="1650" spc="-20" dirty="0">
                <a:latin typeface="Tahoma"/>
                <a:cs typeface="Tahoma"/>
              </a:rPr>
              <a:t>nodo </a:t>
            </a:r>
            <a:r>
              <a:rPr sz="1650" dirty="0">
                <a:latin typeface="Tahoma"/>
                <a:cs typeface="Tahoma"/>
              </a:rPr>
              <a:t>incluirá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descripción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completa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sistema, </a:t>
            </a:r>
            <a:r>
              <a:rPr sz="1650" dirty="0">
                <a:latin typeface="Tahoma"/>
                <a:cs typeface="Tahoma"/>
              </a:rPr>
              <a:t>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bien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sólo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modificaciones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necesarias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para </a:t>
            </a:r>
            <a:r>
              <a:rPr sz="1650" dirty="0">
                <a:latin typeface="Tahoma"/>
                <a:cs typeface="Tahoma"/>
              </a:rPr>
              <a:t>pasar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padre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spc="-20" dirty="0">
                <a:latin typeface="Tahoma"/>
                <a:cs typeface="Tahoma"/>
              </a:rPr>
              <a:t>hijo.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896" y="462900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9" name="object 9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5218" y="5877068"/>
            <a:ext cx="5347970" cy="3540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Espacio</a:t>
            </a:r>
            <a:r>
              <a:rPr sz="1650" b="1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estados</a:t>
            </a:r>
            <a:r>
              <a:rPr sz="1650" spc="-10" dirty="0">
                <a:latin typeface="Tahoma"/>
                <a:cs typeface="Tahoma"/>
              </a:rPr>
              <a:t>:</a:t>
            </a:r>
            <a:endParaRPr sz="1650">
              <a:latin typeface="Tahoma"/>
              <a:cs typeface="Tahoma"/>
            </a:endParaRPr>
          </a:p>
          <a:p>
            <a:pPr marL="248920" marR="6985">
              <a:lnSpc>
                <a:spcPct val="100000"/>
              </a:lnSpc>
              <a:spcBef>
                <a:spcPts val="1000"/>
              </a:spcBef>
            </a:pPr>
            <a:r>
              <a:rPr sz="1650" dirty="0">
                <a:latin typeface="Tahoma"/>
                <a:cs typeface="Tahoma"/>
              </a:rPr>
              <a:t>Representación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través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0" dirty="0">
                <a:latin typeface="Tahoma"/>
                <a:cs typeface="Tahoma"/>
              </a:rPr>
              <a:t> (posibles) </a:t>
            </a:r>
            <a:r>
              <a:rPr sz="1650" dirty="0">
                <a:latin typeface="Tahoma"/>
                <a:cs typeface="Tahoma"/>
              </a:rPr>
              <a:t>acciones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agente.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Búsqueda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en</a:t>
            </a:r>
            <a:r>
              <a:rPr sz="1650" b="1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el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espacio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estados</a:t>
            </a:r>
            <a:r>
              <a:rPr sz="1650" spc="-10" dirty="0">
                <a:latin typeface="Tahoma"/>
                <a:cs typeface="Tahoma"/>
              </a:rPr>
              <a:t>:</a:t>
            </a:r>
            <a:endParaRPr sz="1650">
              <a:latin typeface="Tahoma"/>
              <a:cs typeface="Tahoma"/>
            </a:endParaRPr>
          </a:p>
          <a:p>
            <a:pPr marL="248920" marR="5080">
              <a:lnSpc>
                <a:spcPct val="100000"/>
              </a:lnSpc>
              <a:spcBef>
                <a:spcPts val="1000"/>
              </a:spcBef>
            </a:pPr>
            <a:r>
              <a:rPr sz="1650" dirty="0">
                <a:latin typeface="Tahoma"/>
                <a:cs typeface="Tahoma"/>
              </a:rPr>
              <a:t>Resolución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mediante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proyección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las </a:t>
            </a:r>
            <a:r>
              <a:rPr sz="1650" dirty="0">
                <a:latin typeface="Tahoma"/>
                <a:cs typeface="Tahoma"/>
              </a:rPr>
              <a:t>distintas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acciones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agente.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5896" y="99688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218" y="1326780"/>
            <a:ext cx="44831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ahoma"/>
                <a:cs typeface="Tahoma"/>
              </a:rPr>
              <a:t>Posibles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acciones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del</a:t>
            </a:r>
            <a:r>
              <a:rPr sz="1650" b="1" spc="-2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agente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(operadores)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738" y="1782088"/>
            <a:ext cx="6308090" cy="3259454"/>
            <a:chOff x="621738" y="1782088"/>
            <a:chExt cx="6308090" cy="32594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660" y="1782088"/>
              <a:ext cx="5108417" cy="8936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660" y="2675717"/>
              <a:ext cx="5108417" cy="16400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5218" y="5877068"/>
            <a:ext cx="4849495" cy="3035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del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espacio de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estados /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 implícito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7650" marR="17589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Representación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matemática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de 	</a:t>
            </a:r>
            <a:r>
              <a:rPr sz="1650" dirty="0">
                <a:latin typeface="Tahoma"/>
                <a:cs typeface="Tahoma"/>
              </a:rPr>
              <a:t>búsqueda</a:t>
            </a:r>
            <a:r>
              <a:rPr sz="1650" spc="-5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(nodos: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estados;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arcos: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operadores):</a:t>
            </a:r>
            <a:endParaRPr sz="1650">
              <a:latin typeface="Tahoma"/>
              <a:cs typeface="Tahoma"/>
            </a:endParaRPr>
          </a:p>
          <a:p>
            <a:pPr marL="248920" marR="48895">
              <a:lnSpc>
                <a:spcPct val="100000"/>
              </a:lnSpc>
              <a:spcBef>
                <a:spcPts val="414"/>
              </a:spcBef>
            </a:pPr>
            <a:r>
              <a:rPr sz="1650" dirty="0">
                <a:latin typeface="Tahoma"/>
                <a:cs typeface="Tahoma"/>
              </a:rPr>
              <a:t>Grafo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teórico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representa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todas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posibles </a:t>
            </a:r>
            <a:r>
              <a:rPr sz="1650" dirty="0">
                <a:latin typeface="Tahoma"/>
                <a:cs typeface="Tahoma"/>
              </a:rPr>
              <a:t>transformaciones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sistema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aplicando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todos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los </a:t>
            </a:r>
            <a:r>
              <a:rPr sz="1650" dirty="0">
                <a:latin typeface="Tahoma"/>
                <a:cs typeface="Tahoma"/>
              </a:rPr>
              <a:t>operadores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posibles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recursivamente.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284" y="9240270"/>
            <a:ext cx="5128895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Debido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complejidad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exponencial,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requeriría 	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cantidad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inviable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memoria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y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tiempo,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grafo 	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espacio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puede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generarse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por 	</a:t>
            </a:r>
            <a:r>
              <a:rPr sz="1650" spc="-10" dirty="0">
                <a:latin typeface="Tahoma"/>
                <a:cs typeface="Tahoma"/>
              </a:rPr>
              <a:t>completo.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1178" y="9968845"/>
            <a:ext cx="173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1384686"/>
            <a:ext cx="6308090" cy="3656965"/>
            <a:chOff x="621738" y="1384686"/>
            <a:chExt cx="6308090" cy="3656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996" y="1384686"/>
              <a:ext cx="3790035" cy="1291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96" y="2675717"/>
              <a:ext cx="3790035" cy="21688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5115" y="5877068"/>
            <a:ext cx="5276215" cy="3843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 marR="1497965">
              <a:lnSpc>
                <a:spcPct val="120400"/>
              </a:lnSpc>
              <a:spcBef>
                <a:spcPts val="2180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Árbol</a:t>
            </a:r>
            <a:r>
              <a:rPr sz="165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/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explícito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>
              <a:latin typeface="Tahoma"/>
              <a:cs typeface="Tahoma"/>
            </a:endParaRPr>
          </a:p>
          <a:p>
            <a:pPr marL="247650" marR="10096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Debido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complejidad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exponencial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grafo 	</a:t>
            </a:r>
            <a:r>
              <a:rPr sz="1650" dirty="0">
                <a:latin typeface="Tahoma"/>
                <a:cs typeface="Tahoma"/>
              </a:rPr>
              <a:t>implícito,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irá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generando,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paso,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porción 	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conforme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avance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5080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grafo</a:t>
            </a:r>
            <a:r>
              <a:rPr sz="1650" b="1" spc="-2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explícito </a:t>
            </a:r>
            <a:r>
              <a:rPr sz="1650" dirty="0">
                <a:latin typeface="Tahoma"/>
                <a:cs typeface="Tahoma"/>
              </a:rPr>
              <a:t>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 subgrafo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grafo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implícito 	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va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generando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durante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proceso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búsqueda 	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secuencia 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operadores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que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resuelva</a:t>
            </a:r>
            <a:r>
              <a:rPr sz="1650" spc="-10" dirty="0">
                <a:latin typeface="Tahoma"/>
                <a:cs typeface="Tahoma"/>
              </a:rPr>
              <a:t> nuestro 	</a:t>
            </a:r>
            <a:r>
              <a:rPr sz="1650" dirty="0">
                <a:latin typeface="Tahoma"/>
                <a:cs typeface="Tahoma"/>
              </a:rPr>
              <a:t>problema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(camino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solución)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50" dirty="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284" y="10047692"/>
            <a:ext cx="50374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Usualmente,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forma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árbol</a:t>
            </a:r>
            <a:r>
              <a:rPr sz="1650" dirty="0">
                <a:latin typeface="Tahoma"/>
                <a:cs typeface="Tahoma"/>
              </a:rPr>
              <a:t>, 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ahí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</a:t>
            </a:r>
            <a:r>
              <a:rPr sz="1650" spc="-10" dirty="0">
                <a:latin typeface="Tahoma"/>
                <a:cs typeface="Tahoma"/>
              </a:rPr>
              <a:t> nombre.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38" y="1474048"/>
            <a:ext cx="6308090" cy="3567429"/>
            <a:chOff x="621738" y="1474048"/>
            <a:chExt cx="6308090" cy="35674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285" y="1474048"/>
              <a:ext cx="3328507" cy="12016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285" y="2675717"/>
              <a:ext cx="3328507" cy="20868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5115" y="5877068"/>
            <a:ext cx="4398645" cy="3086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 marR="620395">
              <a:lnSpc>
                <a:spcPct val="120400"/>
              </a:lnSpc>
              <a:spcBef>
                <a:spcPts val="2180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Árbol</a:t>
            </a:r>
            <a:r>
              <a:rPr sz="165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/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explícito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Nodo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raíz: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inicial.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7650" marR="5080" indent="-235585" algn="just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Hijos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nodo: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Posibles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sucesores</a:t>
            </a:r>
            <a:r>
              <a:rPr sz="1650" spc="-10" dirty="0">
                <a:latin typeface="Tahoma"/>
                <a:cs typeface="Tahoma"/>
              </a:rPr>
              <a:t> (nodos 	</a:t>
            </a:r>
            <a:r>
              <a:rPr sz="1650" dirty="0">
                <a:latin typeface="Tahoma"/>
                <a:cs typeface="Tahoma"/>
              </a:rPr>
              <a:t>correspondientes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resultantes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5" dirty="0">
                <a:latin typeface="Tahoma"/>
                <a:cs typeface="Tahoma"/>
              </a:rPr>
              <a:t> la 	</a:t>
            </a:r>
            <a:r>
              <a:rPr sz="1650" dirty="0">
                <a:latin typeface="Tahoma"/>
                <a:cs typeface="Tahoma"/>
              </a:rPr>
              <a:t>aplicación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operador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padre).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284" y="9290735"/>
            <a:ext cx="4645660" cy="78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5080" indent="-235585">
              <a:lnSpc>
                <a:spcPct val="100000"/>
              </a:lnSpc>
              <a:spcBef>
                <a:spcPts val="105"/>
              </a:spcBef>
              <a:buClr>
                <a:srgbClr val="8EB3C8"/>
              </a:buClr>
              <a:buSzPct val="75757"/>
              <a:buFont typeface="Wingdings"/>
              <a:buChar char=""/>
              <a:tabLst>
                <a:tab pos="248920" algn="l"/>
              </a:tabLst>
            </a:pPr>
            <a:r>
              <a:rPr sz="1650" dirty="0">
                <a:latin typeface="Tahoma"/>
                <a:cs typeface="Tahoma"/>
              </a:rPr>
              <a:t>Los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nodos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del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árbol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representan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estados,</a:t>
            </a:r>
            <a:r>
              <a:rPr sz="1650" spc="-20" dirty="0">
                <a:latin typeface="Tahoma"/>
                <a:cs typeface="Tahoma"/>
              </a:rPr>
              <a:t> pero 	</a:t>
            </a:r>
            <a:r>
              <a:rPr sz="1650" dirty="0">
                <a:latin typeface="Tahoma"/>
                <a:cs typeface="Tahoma"/>
              </a:rPr>
              <a:t>corresponden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PLANES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mediante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los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cuales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se 	</a:t>
            </a:r>
            <a:r>
              <a:rPr sz="1650" dirty="0">
                <a:latin typeface="Tahoma"/>
                <a:cs typeface="Tahoma"/>
              </a:rPr>
              <a:t>alcanzan</a:t>
            </a:r>
            <a:r>
              <a:rPr sz="1650" spc="-3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dichos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estados.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Espacios</a:t>
            </a:r>
            <a:r>
              <a:rPr spc="45" dirty="0"/>
              <a:t> </a:t>
            </a:r>
            <a:r>
              <a:rPr dirty="0"/>
              <a:t>de</a:t>
            </a:r>
            <a:r>
              <a:rPr spc="70" dirty="0"/>
              <a:t> </a:t>
            </a:r>
            <a:r>
              <a:rPr spc="-10" dirty="0"/>
              <a:t>búsqueda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115" y="1276318"/>
            <a:ext cx="3782695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Árbol</a:t>
            </a:r>
            <a:r>
              <a:rPr sz="165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/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explícito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1201" y="2274113"/>
            <a:ext cx="1151255" cy="401955"/>
            <a:chOff x="2331201" y="2274113"/>
            <a:chExt cx="1151255" cy="401955"/>
          </a:xfrm>
        </p:grpSpPr>
        <p:sp>
          <p:nvSpPr>
            <p:cNvPr id="5" name="object 5"/>
            <p:cNvSpPr/>
            <p:nvPr/>
          </p:nvSpPr>
          <p:spPr>
            <a:xfrm>
              <a:off x="2335407" y="2278319"/>
              <a:ext cx="1143000" cy="397510"/>
            </a:xfrm>
            <a:custGeom>
              <a:avLst/>
              <a:gdLst/>
              <a:ahLst/>
              <a:cxnLst/>
              <a:rect l="l" t="t" r="r" b="b"/>
              <a:pathLst>
                <a:path w="1143000" h="397510">
                  <a:moveTo>
                    <a:pt x="1059743" y="0"/>
                  </a:moveTo>
                  <a:lnTo>
                    <a:pt x="83042" y="0"/>
                  </a:lnTo>
                  <a:lnTo>
                    <a:pt x="50554" y="6618"/>
                  </a:lnTo>
                  <a:lnTo>
                    <a:pt x="24176" y="24570"/>
                  </a:lnTo>
                  <a:lnTo>
                    <a:pt x="6471" y="50997"/>
                  </a:lnTo>
                  <a:lnTo>
                    <a:pt x="0" y="83042"/>
                  </a:lnTo>
                  <a:lnTo>
                    <a:pt x="0" y="397398"/>
                  </a:lnTo>
                  <a:lnTo>
                    <a:pt x="1142801" y="397398"/>
                  </a:lnTo>
                  <a:lnTo>
                    <a:pt x="1142801" y="83042"/>
                  </a:lnTo>
                  <a:lnTo>
                    <a:pt x="1136328" y="50997"/>
                  </a:lnTo>
                  <a:lnTo>
                    <a:pt x="1118617" y="24570"/>
                  </a:lnTo>
                  <a:lnTo>
                    <a:pt x="1092234" y="6618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638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1201" y="2274113"/>
              <a:ext cx="1151255" cy="401955"/>
            </a:xfrm>
            <a:custGeom>
              <a:avLst/>
              <a:gdLst/>
              <a:ahLst/>
              <a:cxnLst/>
              <a:rect l="l" t="t" r="r" b="b"/>
              <a:pathLst>
                <a:path w="1151254" h="401955">
                  <a:moveTo>
                    <a:pt x="1063950" y="0"/>
                  </a:moveTo>
                  <a:lnTo>
                    <a:pt x="87248" y="0"/>
                  </a:lnTo>
                  <a:lnTo>
                    <a:pt x="77800" y="1051"/>
                  </a:lnTo>
                  <a:lnTo>
                    <a:pt x="69387" y="2087"/>
                  </a:lnTo>
                  <a:lnTo>
                    <a:pt x="60975" y="4206"/>
                  </a:lnTo>
                  <a:lnTo>
                    <a:pt x="53614" y="7345"/>
                  </a:lnTo>
                  <a:lnTo>
                    <a:pt x="45201" y="10500"/>
                  </a:lnTo>
                  <a:lnTo>
                    <a:pt x="37840" y="15758"/>
                  </a:lnTo>
                  <a:lnTo>
                    <a:pt x="31546" y="19964"/>
                  </a:lnTo>
                  <a:lnTo>
                    <a:pt x="25222" y="26273"/>
                  </a:lnTo>
                  <a:lnTo>
                    <a:pt x="4206" y="62026"/>
                  </a:lnTo>
                  <a:lnTo>
                    <a:pt x="0" y="87248"/>
                  </a:lnTo>
                  <a:lnTo>
                    <a:pt x="0" y="401604"/>
                  </a:lnTo>
                  <a:lnTo>
                    <a:pt x="8412" y="401604"/>
                  </a:lnTo>
                  <a:lnTo>
                    <a:pt x="8412" y="87248"/>
                  </a:lnTo>
                  <a:lnTo>
                    <a:pt x="9464" y="78836"/>
                  </a:lnTo>
                  <a:lnTo>
                    <a:pt x="10515" y="71490"/>
                  </a:lnTo>
                  <a:lnTo>
                    <a:pt x="14721" y="56768"/>
                  </a:lnTo>
                  <a:lnTo>
                    <a:pt x="18912" y="50459"/>
                  </a:lnTo>
                  <a:lnTo>
                    <a:pt x="22067" y="43098"/>
                  </a:lnTo>
                  <a:lnTo>
                    <a:pt x="27325" y="37840"/>
                  </a:lnTo>
                  <a:lnTo>
                    <a:pt x="31546" y="31531"/>
                  </a:lnTo>
                  <a:lnTo>
                    <a:pt x="37840" y="27325"/>
                  </a:lnTo>
                  <a:lnTo>
                    <a:pt x="43098" y="22067"/>
                  </a:lnTo>
                  <a:lnTo>
                    <a:pt x="50459" y="18912"/>
                  </a:lnTo>
                  <a:lnTo>
                    <a:pt x="56768" y="14721"/>
                  </a:lnTo>
                  <a:lnTo>
                    <a:pt x="71490" y="10500"/>
                  </a:lnTo>
                  <a:lnTo>
                    <a:pt x="79903" y="9464"/>
                  </a:lnTo>
                  <a:lnTo>
                    <a:pt x="1103233" y="9464"/>
                  </a:lnTo>
                  <a:lnTo>
                    <a:pt x="1097584" y="7345"/>
                  </a:lnTo>
                  <a:lnTo>
                    <a:pt x="1090223" y="4206"/>
                  </a:lnTo>
                  <a:lnTo>
                    <a:pt x="1081811" y="2087"/>
                  </a:lnTo>
                  <a:lnTo>
                    <a:pt x="1073414" y="1051"/>
                  </a:lnTo>
                  <a:lnTo>
                    <a:pt x="1063950" y="0"/>
                  </a:lnTo>
                  <a:close/>
                </a:path>
                <a:path w="1151254" h="401955">
                  <a:moveTo>
                    <a:pt x="1103233" y="9464"/>
                  </a:moveTo>
                  <a:lnTo>
                    <a:pt x="1072347" y="9464"/>
                  </a:lnTo>
                  <a:lnTo>
                    <a:pt x="1080759" y="10500"/>
                  </a:lnTo>
                  <a:lnTo>
                    <a:pt x="1088120" y="12603"/>
                  </a:lnTo>
                  <a:lnTo>
                    <a:pt x="1094430" y="15758"/>
                  </a:lnTo>
                  <a:lnTo>
                    <a:pt x="1101791" y="18912"/>
                  </a:lnTo>
                  <a:lnTo>
                    <a:pt x="1114409" y="27325"/>
                  </a:lnTo>
                  <a:lnTo>
                    <a:pt x="1139631" y="64129"/>
                  </a:lnTo>
                  <a:lnTo>
                    <a:pt x="1142786" y="88300"/>
                  </a:lnTo>
                  <a:lnTo>
                    <a:pt x="1142786" y="401604"/>
                  </a:lnTo>
                  <a:lnTo>
                    <a:pt x="1151199" y="401604"/>
                  </a:lnTo>
                  <a:lnTo>
                    <a:pt x="1151199" y="78836"/>
                  </a:lnTo>
                  <a:lnTo>
                    <a:pt x="1149095" y="69387"/>
                  </a:lnTo>
                  <a:lnTo>
                    <a:pt x="1131234" y="31531"/>
                  </a:lnTo>
                  <a:lnTo>
                    <a:pt x="1105997" y="10500"/>
                  </a:lnTo>
                  <a:lnTo>
                    <a:pt x="1103233" y="9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1510" y="2418053"/>
            <a:ext cx="92964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Estado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inicial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738" y="2674239"/>
            <a:ext cx="6308090" cy="2367280"/>
            <a:chOff x="621738" y="2674239"/>
            <a:chExt cx="6308090" cy="23672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2674239"/>
              <a:ext cx="6307971" cy="23669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4292663"/>
              <a:ext cx="642362" cy="7485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29998" y="2537915"/>
            <a:ext cx="123190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Estado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inicial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9998" y="3446257"/>
            <a:ext cx="15303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ahoma"/>
                <a:cs typeface="Tahoma"/>
              </a:rPr>
              <a:t>Futuros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posibles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6975" y="462900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1201" y="2675717"/>
            <a:ext cx="1151255" cy="1048385"/>
            <a:chOff x="2331201" y="2675717"/>
            <a:chExt cx="1151255" cy="1048385"/>
          </a:xfrm>
        </p:grpSpPr>
        <p:sp>
          <p:nvSpPr>
            <p:cNvPr id="15" name="object 15"/>
            <p:cNvSpPr/>
            <p:nvPr/>
          </p:nvSpPr>
          <p:spPr>
            <a:xfrm>
              <a:off x="2335407" y="2675718"/>
              <a:ext cx="1143000" cy="100330"/>
            </a:xfrm>
            <a:custGeom>
              <a:avLst/>
              <a:gdLst/>
              <a:ahLst/>
              <a:cxnLst/>
              <a:rect l="l" t="t" r="r" b="b"/>
              <a:pathLst>
                <a:path w="1143000" h="100330">
                  <a:moveTo>
                    <a:pt x="1142801" y="0"/>
                  </a:moveTo>
                  <a:lnTo>
                    <a:pt x="0" y="0"/>
                  </a:lnTo>
                  <a:lnTo>
                    <a:pt x="0" y="16824"/>
                  </a:lnTo>
                  <a:lnTo>
                    <a:pt x="6471" y="49313"/>
                  </a:lnTo>
                  <a:lnTo>
                    <a:pt x="24176" y="75691"/>
                  </a:lnTo>
                  <a:lnTo>
                    <a:pt x="50554" y="93396"/>
                  </a:lnTo>
                  <a:lnTo>
                    <a:pt x="83042" y="99867"/>
                  </a:lnTo>
                  <a:lnTo>
                    <a:pt x="1059743" y="99867"/>
                  </a:lnTo>
                  <a:lnTo>
                    <a:pt x="1092234" y="93396"/>
                  </a:lnTo>
                  <a:lnTo>
                    <a:pt x="1118617" y="75691"/>
                  </a:lnTo>
                  <a:lnTo>
                    <a:pt x="1136328" y="49313"/>
                  </a:lnTo>
                  <a:lnTo>
                    <a:pt x="1142801" y="16824"/>
                  </a:lnTo>
                  <a:lnTo>
                    <a:pt x="1142801" y="0"/>
                  </a:lnTo>
                  <a:close/>
                </a:path>
              </a:pathLst>
            </a:custGeom>
            <a:solidFill>
              <a:srgbClr val="638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1201" y="2675717"/>
              <a:ext cx="1151255" cy="104139"/>
            </a:xfrm>
            <a:custGeom>
              <a:avLst/>
              <a:gdLst/>
              <a:ahLst/>
              <a:cxnLst/>
              <a:rect l="l" t="t" r="r" b="b"/>
              <a:pathLst>
                <a:path w="1151254" h="104139">
                  <a:moveTo>
                    <a:pt x="8412" y="0"/>
                  </a:moveTo>
                  <a:lnTo>
                    <a:pt x="0" y="0"/>
                  </a:lnTo>
                  <a:lnTo>
                    <a:pt x="0" y="16824"/>
                  </a:lnTo>
                  <a:lnTo>
                    <a:pt x="10515" y="58872"/>
                  </a:lnTo>
                  <a:lnTo>
                    <a:pt x="38892" y="89367"/>
                  </a:lnTo>
                  <a:lnTo>
                    <a:pt x="78851" y="104073"/>
                  </a:lnTo>
                  <a:lnTo>
                    <a:pt x="1073414" y="104073"/>
                  </a:lnTo>
                  <a:lnTo>
                    <a:pt x="1098636" y="97764"/>
                  </a:lnTo>
                  <a:lnTo>
                    <a:pt x="1102296" y="95676"/>
                  </a:lnTo>
                  <a:lnTo>
                    <a:pt x="87248" y="95676"/>
                  </a:lnTo>
                  <a:lnTo>
                    <a:pt x="78851" y="94609"/>
                  </a:lnTo>
                  <a:lnTo>
                    <a:pt x="36789" y="77800"/>
                  </a:lnTo>
                  <a:lnTo>
                    <a:pt x="10515" y="32598"/>
                  </a:lnTo>
                  <a:lnTo>
                    <a:pt x="8412" y="16824"/>
                  </a:lnTo>
                  <a:lnTo>
                    <a:pt x="8412" y="0"/>
                  </a:lnTo>
                  <a:close/>
                </a:path>
                <a:path w="1151254" h="104139">
                  <a:moveTo>
                    <a:pt x="1151199" y="0"/>
                  </a:moveTo>
                  <a:lnTo>
                    <a:pt x="1142786" y="0"/>
                  </a:lnTo>
                  <a:lnTo>
                    <a:pt x="1142786" y="16824"/>
                  </a:lnTo>
                  <a:lnTo>
                    <a:pt x="1141750" y="25222"/>
                  </a:lnTo>
                  <a:lnTo>
                    <a:pt x="1124925" y="67284"/>
                  </a:lnTo>
                  <a:lnTo>
                    <a:pt x="1079708" y="93558"/>
                  </a:lnTo>
                  <a:lnTo>
                    <a:pt x="1063950" y="95676"/>
                  </a:lnTo>
                  <a:lnTo>
                    <a:pt x="1102296" y="95676"/>
                  </a:lnTo>
                  <a:lnTo>
                    <a:pt x="1136492" y="65181"/>
                  </a:lnTo>
                  <a:lnTo>
                    <a:pt x="1151199" y="26273"/>
                  </a:lnTo>
                  <a:lnTo>
                    <a:pt x="1151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35408" y="3222406"/>
              <a:ext cx="1143000" cy="497840"/>
            </a:xfrm>
            <a:custGeom>
              <a:avLst/>
              <a:gdLst/>
              <a:ahLst/>
              <a:cxnLst/>
              <a:rect l="l" t="t" r="r" b="b"/>
              <a:pathLst>
                <a:path w="1143000" h="497839">
                  <a:moveTo>
                    <a:pt x="1059743" y="0"/>
                  </a:moveTo>
                  <a:lnTo>
                    <a:pt x="83042" y="0"/>
                  </a:lnTo>
                  <a:lnTo>
                    <a:pt x="50554" y="6473"/>
                  </a:lnTo>
                  <a:lnTo>
                    <a:pt x="24176" y="24183"/>
                  </a:lnTo>
                  <a:lnTo>
                    <a:pt x="6471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471" y="446270"/>
                  </a:lnTo>
                  <a:lnTo>
                    <a:pt x="24176" y="472702"/>
                  </a:lnTo>
                  <a:lnTo>
                    <a:pt x="50554" y="490659"/>
                  </a:lnTo>
                  <a:lnTo>
                    <a:pt x="83042" y="497281"/>
                  </a:lnTo>
                  <a:lnTo>
                    <a:pt x="1059743" y="497281"/>
                  </a:lnTo>
                  <a:lnTo>
                    <a:pt x="1092234" y="490659"/>
                  </a:lnTo>
                  <a:lnTo>
                    <a:pt x="1118617" y="472702"/>
                  </a:lnTo>
                  <a:lnTo>
                    <a:pt x="1136328" y="446270"/>
                  </a:lnTo>
                  <a:lnTo>
                    <a:pt x="1142801" y="414223"/>
                  </a:lnTo>
                  <a:lnTo>
                    <a:pt x="1142801" y="83058"/>
                  </a:lnTo>
                  <a:lnTo>
                    <a:pt x="1136328" y="50567"/>
                  </a:lnTo>
                  <a:lnTo>
                    <a:pt x="1118617" y="24183"/>
                  </a:lnTo>
                  <a:lnTo>
                    <a:pt x="1092234" y="6473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638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1201" y="321820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3414" y="0"/>
                  </a:moveTo>
                  <a:lnTo>
                    <a:pt x="87249" y="0"/>
                  </a:lnTo>
                  <a:lnTo>
                    <a:pt x="77800" y="1051"/>
                  </a:lnTo>
                  <a:lnTo>
                    <a:pt x="69387" y="2103"/>
                  </a:lnTo>
                  <a:lnTo>
                    <a:pt x="60975" y="4206"/>
                  </a:lnTo>
                  <a:lnTo>
                    <a:pt x="53614" y="7360"/>
                  </a:lnTo>
                  <a:lnTo>
                    <a:pt x="45201" y="10515"/>
                  </a:lnTo>
                  <a:lnTo>
                    <a:pt x="14721" y="38892"/>
                  </a:lnTo>
                  <a:lnTo>
                    <a:pt x="1051" y="78851"/>
                  </a:lnTo>
                  <a:lnTo>
                    <a:pt x="0" y="87264"/>
                  </a:lnTo>
                  <a:lnTo>
                    <a:pt x="0" y="418429"/>
                  </a:lnTo>
                  <a:lnTo>
                    <a:pt x="1051" y="427893"/>
                  </a:lnTo>
                  <a:lnTo>
                    <a:pt x="2103" y="436305"/>
                  </a:lnTo>
                  <a:lnTo>
                    <a:pt x="4206" y="444718"/>
                  </a:lnTo>
                  <a:lnTo>
                    <a:pt x="7360" y="452079"/>
                  </a:lnTo>
                  <a:lnTo>
                    <a:pt x="10515" y="460491"/>
                  </a:lnTo>
                  <a:lnTo>
                    <a:pt x="38892" y="490971"/>
                  </a:lnTo>
                  <a:lnTo>
                    <a:pt x="87249" y="505693"/>
                  </a:lnTo>
                  <a:lnTo>
                    <a:pt x="1065001" y="505693"/>
                  </a:lnTo>
                  <a:lnTo>
                    <a:pt x="1081811" y="503590"/>
                  </a:lnTo>
                  <a:lnTo>
                    <a:pt x="1090223" y="501487"/>
                  </a:lnTo>
                  <a:lnTo>
                    <a:pt x="1098636" y="498332"/>
                  </a:lnTo>
                  <a:lnTo>
                    <a:pt x="1101090" y="497281"/>
                  </a:lnTo>
                  <a:lnTo>
                    <a:pt x="87249" y="497281"/>
                  </a:lnTo>
                  <a:lnTo>
                    <a:pt x="78851" y="496229"/>
                  </a:lnTo>
                  <a:lnTo>
                    <a:pt x="71490" y="495178"/>
                  </a:lnTo>
                  <a:lnTo>
                    <a:pt x="56769" y="490971"/>
                  </a:lnTo>
                  <a:lnTo>
                    <a:pt x="49408" y="486765"/>
                  </a:lnTo>
                  <a:lnTo>
                    <a:pt x="43098" y="483610"/>
                  </a:lnTo>
                  <a:lnTo>
                    <a:pt x="36789" y="478353"/>
                  </a:lnTo>
                  <a:lnTo>
                    <a:pt x="31546" y="474146"/>
                  </a:lnTo>
                  <a:lnTo>
                    <a:pt x="26289" y="467837"/>
                  </a:lnTo>
                  <a:lnTo>
                    <a:pt x="9464" y="425790"/>
                  </a:lnTo>
                  <a:lnTo>
                    <a:pt x="8412" y="418429"/>
                  </a:lnTo>
                  <a:lnTo>
                    <a:pt x="8412" y="87264"/>
                  </a:lnTo>
                  <a:lnTo>
                    <a:pt x="9464" y="78851"/>
                  </a:lnTo>
                  <a:lnTo>
                    <a:pt x="10515" y="71490"/>
                  </a:lnTo>
                  <a:lnTo>
                    <a:pt x="14721" y="56769"/>
                  </a:lnTo>
                  <a:lnTo>
                    <a:pt x="18912" y="49408"/>
                  </a:lnTo>
                  <a:lnTo>
                    <a:pt x="22067" y="43098"/>
                  </a:lnTo>
                  <a:lnTo>
                    <a:pt x="27325" y="36789"/>
                  </a:lnTo>
                  <a:lnTo>
                    <a:pt x="31546" y="31531"/>
                  </a:lnTo>
                  <a:lnTo>
                    <a:pt x="37840" y="26289"/>
                  </a:lnTo>
                  <a:lnTo>
                    <a:pt x="79903" y="9464"/>
                  </a:lnTo>
                  <a:lnTo>
                    <a:pt x="87249" y="8412"/>
                  </a:lnTo>
                  <a:lnTo>
                    <a:pt x="1101791" y="8412"/>
                  </a:lnTo>
                  <a:lnTo>
                    <a:pt x="1097584" y="6309"/>
                  </a:lnTo>
                  <a:lnTo>
                    <a:pt x="1090223" y="4206"/>
                  </a:lnTo>
                  <a:lnTo>
                    <a:pt x="1073414" y="0"/>
                  </a:lnTo>
                  <a:close/>
                </a:path>
                <a:path w="1151254" h="506095">
                  <a:moveTo>
                    <a:pt x="1101791" y="8412"/>
                  </a:moveTo>
                  <a:lnTo>
                    <a:pt x="1063950" y="8412"/>
                  </a:lnTo>
                  <a:lnTo>
                    <a:pt x="1080759" y="10515"/>
                  </a:lnTo>
                  <a:lnTo>
                    <a:pt x="1088120" y="12618"/>
                  </a:lnTo>
                  <a:lnTo>
                    <a:pt x="1094430" y="14721"/>
                  </a:lnTo>
                  <a:lnTo>
                    <a:pt x="1101791" y="17876"/>
                  </a:lnTo>
                  <a:lnTo>
                    <a:pt x="1108100" y="22082"/>
                  </a:lnTo>
                  <a:lnTo>
                    <a:pt x="1114409" y="27340"/>
                  </a:lnTo>
                  <a:lnTo>
                    <a:pt x="1119667" y="31531"/>
                  </a:lnTo>
                  <a:lnTo>
                    <a:pt x="1139631" y="64129"/>
                  </a:lnTo>
                  <a:lnTo>
                    <a:pt x="1141750" y="79903"/>
                  </a:lnTo>
                  <a:lnTo>
                    <a:pt x="1142786" y="87264"/>
                  </a:lnTo>
                  <a:lnTo>
                    <a:pt x="1142786" y="418429"/>
                  </a:lnTo>
                  <a:lnTo>
                    <a:pt x="1141750" y="426841"/>
                  </a:lnTo>
                  <a:lnTo>
                    <a:pt x="1124925" y="468889"/>
                  </a:lnTo>
                  <a:lnTo>
                    <a:pt x="1079708" y="495178"/>
                  </a:lnTo>
                  <a:lnTo>
                    <a:pt x="1063950" y="497281"/>
                  </a:lnTo>
                  <a:lnTo>
                    <a:pt x="1101090" y="497281"/>
                  </a:lnTo>
                  <a:lnTo>
                    <a:pt x="1136492" y="466785"/>
                  </a:lnTo>
                  <a:lnTo>
                    <a:pt x="1151199" y="426841"/>
                  </a:lnTo>
                  <a:lnTo>
                    <a:pt x="1151199" y="77800"/>
                  </a:lnTo>
                  <a:lnTo>
                    <a:pt x="1136492" y="37856"/>
                  </a:lnTo>
                  <a:lnTo>
                    <a:pt x="1105997" y="10515"/>
                  </a:lnTo>
                  <a:lnTo>
                    <a:pt x="1101791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53994" y="3362146"/>
            <a:ext cx="70358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Sucesor</a:t>
            </a:r>
            <a:r>
              <a:rPr sz="12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89576" y="2761929"/>
            <a:ext cx="1878964" cy="962025"/>
            <a:chOff x="1089576" y="2761929"/>
            <a:chExt cx="1878964" cy="962025"/>
          </a:xfrm>
        </p:grpSpPr>
        <p:sp>
          <p:nvSpPr>
            <p:cNvPr id="21" name="object 21"/>
            <p:cNvSpPr/>
            <p:nvPr/>
          </p:nvSpPr>
          <p:spPr>
            <a:xfrm>
              <a:off x="2846344" y="2761929"/>
              <a:ext cx="122555" cy="461009"/>
            </a:xfrm>
            <a:custGeom>
              <a:avLst/>
              <a:gdLst/>
              <a:ahLst/>
              <a:cxnLst/>
              <a:rect l="l" t="t" r="r" b="b"/>
              <a:pathLst>
                <a:path w="122555" h="461010">
                  <a:moveTo>
                    <a:pt x="14721" y="340629"/>
                  </a:moveTo>
                  <a:lnTo>
                    <a:pt x="8412" y="344820"/>
                  </a:lnTo>
                  <a:lnTo>
                    <a:pt x="2103" y="347974"/>
                  </a:lnTo>
                  <a:lnTo>
                    <a:pt x="0" y="356387"/>
                  </a:lnTo>
                  <a:lnTo>
                    <a:pt x="3154" y="362712"/>
                  </a:lnTo>
                  <a:lnTo>
                    <a:pt x="60990" y="460476"/>
                  </a:lnTo>
                  <a:lnTo>
                    <a:pt x="76246" y="434202"/>
                  </a:lnTo>
                  <a:lnTo>
                    <a:pt x="47320" y="434202"/>
                  </a:lnTo>
                  <a:lnTo>
                    <a:pt x="47320" y="385722"/>
                  </a:lnTo>
                  <a:lnTo>
                    <a:pt x="26289" y="349041"/>
                  </a:lnTo>
                  <a:lnTo>
                    <a:pt x="22082" y="342732"/>
                  </a:lnTo>
                  <a:lnTo>
                    <a:pt x="14721" y="340629"/>
                  </a:lnTo>
                  <a:close/>
                </a:path>
                <a:path w="122555" h="461010">
                  <a:moveTo>
                    <a:pt x="47320" y="385722"/>
                  </a:moveTo>
                  <a:lnTo>
                    <a:pt x="47320" y="434202"/>
                  </a:lnTo>
                  <a:lnTo>
                    <a:pt x="73593" y="434202"/>
                  </a:lnTo>
                  <a:lnTo>
                    <a:pt x="73593" y="427878"/>
                  </a:lnTo>
                  <a:lnTo>
                    <a:pt x="49423" y="427878"/>
                  </a:lnTo>
                  <a:lnTo>
                    <a:pt x="60583" y="408855"/>
                  </a:lnTo>
                  <a:lnTo>
                    <a:pt x="47320" y="385722"/>
                  </a:lnTo>
                  <a:close/>
                </a:path>
                <a:path w="122555" h="461010">
                  <a:moveTo>
                    <a:pt x="107243" y="340629"/>
                  </a:moveTo>
                  <a:lnTo>
                    <a:pt x="98831" y="342732"/>
                  </a:lnTo>
                  <a:lnTo>
                    <a:pt x="95676" y="349041"/>
                  </a:lnTo>
                  <a:lnTo>
                    <a:pt x="73593" y="386680"/>
                  </a:lnTo>
                  <a:lnTo>
                    <a:pt x="73593" y="434202"/>
                  </a:lnTo>
                  <a:lnTo>
                    <a:pt x="76246" y="434202"/>
                  </a:lnTo>
                  <a:lnTo>
                    <a:pt x="117759" y="362712"/>
                  </a:lnTo>
                  <a:lnTo>
                    <a:pt x="121965" y="356387"/>
                  </a:lnTo>
                  <a:lnTo>
                    <a:pt x="119862" y="347974"/>
                  </a:lnTo>
                  <a:lnTo>
                    <a:pt x="113553" y="344820"/>
                  </a:lnTo>
                  <a:lnTo>
                    <a:pt x="107243" y="340629"/>
                  </a:lnTo>
                  <a:close/>
                </a:path>
                <a:path w="122555" h="461010">
                  <a:moveTo>
                    <a:pt x="60583" y="408855"/>
                  </a:moveTo>
                  <a:lnTo>
                    <a:pt x="49423" y="427878"/>
                  </a:lnTo>
                  <a:lnTo>
                    <a:pt x="71490" y="427878"/>
                  </a:lnTo>
                  <a:lnTo>
                    <a:pt x="60583" y="408855"/>
                  </a:lnTo>
                  <a:close/>
                </a:path>
                <a:path w="122555" h="461010">
                  <a:moveTo>
                    <a:pt x="73593" y="386680"/>
                  </a:moveTo>
                  <a:lnTo>
                    <a:pt x="60583" y="408855"/>
                  </a:lnTo>
                  <a:lnTo>
                    <a:pt x="71490" y="427878"/>
                  </a:lnTo>
                  <a:lnTo>
                    <a:pt x="73593" y="427878"/>
                  </a:lnTo>
                  <a:lnTo>
                    <a:pt x="73593" y="386680"/>
                  </a:lnTo>
                  <a:close/>
                </a:path>
                <a:path w="122555" h="461010">
                  <a:moveTo>
                    <a:pt x="73593" y="0"/>
                  </a:moveTo>
                  <a:lnTo>
                    <a:pt x="47320" y="0"/>
                  </a:lnTo>
                  <a:lnTo>
                    <a:pt x="47320" y="385722"/>
                  </a:lnTo>
                  <a:lnTo>
                    <a:pt x="60583" y="408855"/>
                  </a:lnTo>
                  <a:lnTo>
                    <a:pt x="73593" y="386680"/>
                  </a:lnTo>
                  <a:lnTo>
                    <a:pt x="73593" y="0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785" y="3222406"/>
              <a:ext cx="1143000" cy="497840"/>
            </a:xfrm>
            <a:custGeom>
              <a:avLst/>
              <a:gdLst/>
              <a:ahLst/>
              <a:cxnLst/>
              <a:rect l="l" t="t" r="r" b="b"/>
              <a:pathLst>
                <a:path w="1143000" h="497839">
                  <a:moveTo>
                    <a:pt x="1059733" y="0"/>
                  </a:moveTo>
                  <a:lnTo>
                    <a:pt x="83051" y="0"/>
                  </a:lnTo>
                  <a:lnTo>
                    <a:pt x="50561" y="6473"/>
                  </a:lnTo>
                  <a:lnTo>
                    <a:pt x="24180" y="24183"/>
                  </a:lnTo>
                  <a:lnTo>
                    <a:pt x="6472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472" y="446270"/>
                  </a:lnTo>
                  <a:lnTo>
                    <a:pt x="24180" y="472702"/>
                  </a:lnTo>
                  <a:lnTo>
                    <a:pt x="50561" y="490659"/>
                  </a:lnTo>
                  <a:lnTo>
                    <a:pt x="83051" y="497281"/>
                  </a:lnTo>
                  <a:lnTo>
                    <a:pt x="1059733" y="497281"/>
                  </a:lnTo>
                  <a:lnTo>
                    <a:pt x="1091787" y="490659"/>
                  </a:lnTo>
                  <a:lnTo>
                    <a:pt x="1118218" y="472702"/>
                  </a:lnTo>
                  <a:lnTo>
                    <a:pt x="1136172" y="446270"/>
                  </a:lnTo>
                  <a:lnTo>
                    <a:pt x="1142791" y="414223"/>
                  </a:lnTo>
                  <a:lnTo>
                    <a:pt x="1142791" y="83058"/>
                  </a:lnTo>
                  <a:lnTo>
                    <a:pt x="1136172" y="50567"/>
                  </a:lnTo>
                  <a:lnTo>
                    <a:pt x="1118218" y="24183"/>
                  </a:lnTo>
                  <a:lnTo>
                    <a:pt x="1091787" y="6473"/>
                  </a:lnTo>
                  <a:lnTo>
                    <a:pt x="1059733" y="0"/>
                  </a:lnTo>
                  <a:close/>
                </a:path>
              </a:pathLst>
            </a:custGeom>
            <a:solidFill>
              <a:srgbClr val="638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9576" y="321820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5" h="506095">
                  <a:moveTo>
                    <a:pt x="1072355" y="0"/>
                  </a:moveTo>
                  <a:lnTo>
                    <a:pt x="87261" y="0"/>
                  </a:lnTo>
                  <a:lnTo>
                    <a:pt x="77801" y="1051"/>
                  </a:lnTo>
                  <a:lnTo>
                    <a:pt x="37850" y="14721"/>
                  </a:lnTo>
                  <a:lnTo>
                    <a:pt x="6310" y="53614"/>
                  </a:lnTo>
                  <a:lnTo>
                    <a:pt x="0" y="78851"/>
                  </a:lnTo>
                  <a:lnTo>
                    <a:pt x="0" y="427893"/>
                  </a:lnTo>
                  <a:lnTo>
                    <a:pt x="14721" y="467837"/>
                  </a:lnTo>
                  <a:lnTo>
                    <a:pt x="45207" y="495178"/>
                  </a:lnTo>
                  <a:lnTo>
                    <a:pt x="53620" y="498332"/>
                  </a:lnTo>
                  <a:lnTo>
                    <a:pt x="60978" y="501487"/>
                  </a:lnTo>
                  <a:lnTo>
                    <a:pt x="69390" y="503590"/>
                  </a:lnTo>
                  <a:lnTo>
                    <a:pt x="77801" y="504642"/>
                  </a:lnTo>
                  <a:lnTo>
                    <a:pt x="87261" y="505693"/>
                  </a:lnTo>
                  <a:lnTo>
                    <a:pt x="1063942" y="505693"/>
                  </a:lnTo>
                  <a:lnTo>
                    <a:pt x="1101097" y="497281"/>
                  </a:lnTo>
                  <a:lnTo>
                    <a:pt x="87261" y="497281"/>
                  </a:lnTo>
                  <a:lnTo>
                    <a:pt x="78856" y="496229"/>
                  </a:lnTo>
                  <a:lnTo>
                    <a:pt x="71490" y="495178"/>
                  </a:lnTo>
                  <a:lnTo>
                    <a:pt x="63085" y="493074"/>
                  </a:lnTo>
                  <a:lnTo>
                    <a:pt x="56775" y="490971"/>
                  </a:lnTo>
                  <a:lnTo>
                    <a:pt x="49417" y="486765"/>
                  </a:lnTo>
                  <a:lnTo>
                    <a:pt x="43106" y="483610"/>
                  </a:lnTo>
                  <a:lnTo>
                    <a:pt x="36803" y="478353"/>
                  </a:lnTo>
                  <a:lnTo>
                    <a:pt x="31540" y="474146"/>
                  </a:lnTo>
                  <a:lnTo>
                    <a:pt x="26282" y="467837"/>
                  </a:lnTo>
                  <a:lnTo>
                    <a:pt x="9465" y="425790"/>
                  </a:lnTo>
                  <a:lnTo>
                    <a:pt x="8412" y="418429"/>
                  </a:lnTo>
                  <a:lnTo>
                    <a:pt x="8412" y="87264"/>
                  </a:lnTo>
                  <a:lnTo>
                    <a:pt x="9465" y="78851"/>
                  </a:lnTo>
                  <a:lnTo>
                    <a:pt x="26282" y="36789"/>
                  </a:lnTo>
                  <a:lnTo>
                    <a:pt x="71490" y="10515"/>
                  </a:lnTo>
                  <a:lnTo>
                    <a:pt x="87261" y="8412"/>
                  </a:lnTo>
                  <a:lnTo>
                    <a:pt x="1101272" y="8412"/>
                  </a:lnTo>
                  <a:lnTo>
                    <a:pt x="1097592" y="6309"/>
                  </a:lnTo>
                  <a:lnTo>
                    <a:pt x="1090231" y="4206"/>
                  </a:lnTo>
                  <a:lnTo>
                    <a:pt x="1081819" y="2103"/>
                  </a:lnTo>
                  <a:lnTo>
                    <a:pt x="1072355" y="0"/>
                  </a:lnTo>
                  <a:close/>
                </a:path>
                <a:path w="1151255" h="506095">
                  <a:moveTo>
                    <a:pt x="1101272" y="8412"/>
                  </a:moveTo>
                  <a:lnTo>
                    <a:pt x="1063942" y="8412"/>
                  </a:lnTo>
                  <a:lnTo>
                    <a:pt x="1072355" y="9464"/>
                  </a:lnTo>
                  <a:lnTo>
                    <a:pt x="1079715" y="10515"/>
                  </a:lnTo>
                  <a:lnTo>
                    <a:pt x="1094437" y="14721"/>
                  </a:lnTo>
                  <a:lnTo>
                    <a:pt x="1101798" y="17876"/>
                  </a:lnTo>
                  <a:lnTo>
                    <a:pt x="1108108" y="22082"/>
                  </a:lnTo>
                  <a:lnTo>
                    <a:pt x="1114417" y="27340"/>
                  </a:lnTo>
                  <a:lnTo>
                    <a:pt x="1119675" y="31531"/>
                  </a:lnTo>
                  <a:lnTo>
                    <a:pt x="1140691" y="71490"/>
                  </a:lnTo>
                  <a:lnTo>
                    <a:pt x="1141742" y="79903"/>
                  </a:lnTo>
                  <a:lnTo>
                    <a:pt x="1142794" y="87264"/>
                  </a:lnTo>
                  <a:lnTo>
                    <a:pt x="1142794" y="418429"/>
                  </a:lnTo>
                  <a:lnTo>
                    <a:pt x="1141742" y="426841"/>
                  </a:lnTo>
                  <a:lnTo>
                    <a:pt x="1123866" y="468889"/>
                  </a:lnTo>
                  <a:lnTo>
                    <a:pt x="1119675" y="474146"/>
                  </a:lnTo>
                  <a:lnTo>
                    <a:pt x="1079715" y="495178"/>
                  </a:lnTo>
                  <a:lnTo>
                    <a:pt x="1071303" y="496229"/>
                  </a:lnTo>
                  <a:lnTo>
                    <a:pt x="1063942" y="497281"/>
                  </a:lnTo>
                  <a:lnTo>
                    <a:pt x="1101097" y="497281"/>
                  </a:lnTo>
                  <a:lnTo>
                    <a:pt x="1106004" y="495178"/>
                  </a:lnTo>
                  <a:lnTo>
                    <a:pt x="1136484" y="466785"/>
                  </a:lnTo>
                  <a:lnTo>
                    <a:pt x="1151206" y="426841"/>
                  </a:lnTo>
                  <a:lnTo>
                    <a:pt x="1151206" y="87264"/>
                  </a:lnTo>
                  <a:lnTo>
                    <a:pt x="1150155" y="77800"/>
                  </a:lnTo>
                  <a:lnTo>
                    <a:pt x="1149103" y="69387"/>
                  </a:lnTo>
                  <a:lnTo>
                    <a:pt x="1147000" y="60975"/>
                  </a:lnTo>
                  <a:lnTo>
                    <a:pt x="1143845" y="53614"/>
                  </a:lnTo>
                  <a:lnTo>
                    <a:pt x="1140691" y="45201"/>
                  </a:lnTo>
                  <a:lnTo>
                    <a:pt x="1136484" y="37856"/>
                  </a:lnTo>
                  <a:lnTo>
                    <a:pt x="1125969" y="25237"/>
                  </a:lnTo>
                  <a:lnTo>
                    <a:pt x="1119675" y="19979"/>
                  </a:lnTo>
                  <a:lnTo>
                    <a:pt x="1112314" y="14721"/>
                  </a:lnTo>
                  <a:lnTo>
                    <a:pt x="1101272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12379" y="3362146"/>
            <a:ext cx="70358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Sucesor</a:t>
            </a:r>
            <a:r>
              <a:rPr sz="12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64649" y="2758759"/>
            <a:ext cx="3059430" cy="965200"/>
            <a:chOff x="1664649" y="2758759"/>
            <a:chExt cx="3059430" cy="965200"/>
          </a:xfrm>
        </p:grpSpPr>
        <p:sp>
          <p:nvSpPr>
            <p:cNvPr id="26" name="object 26"/>
            <p:cNvSpPr/>
            <p:nvPr/>
          </p:nvSpPr>
          <p:spPr>
            <a:xfrm>
              <a:off x="1664649" y="2758759"/>
              <a:ext cx="1259840" cy="485775"/>
            </a:xfrm>
            <a:custGeom>
              <a:avLst/>
              <a:gdLst/>
              <a:ahLst/>
              <a:cxnLst/>
              <a:rect l="l" t="t" r="r" b="b"/>
              <a:pathLst>
                <a:path w="1259839" h="485775">
                  <a:moveTo>
                    <a:pt x="86212" y="370072"/>
                  </a:moveTo>
                  <a:lnTo>
                    <a:pt x="77800" y="371124"/>
                  </a:lnTo>
                  <a:lnTo>
                    <a:pt x="73593" y="376382"/>
                  </a:lnTo>
                  <a:lnTo>
                    <a:pt x="0" y="463646"/>
                  </a:lnTo>
                  <a:lnTo>
                    <a:pt x="112501" y="484677"/>
                  </a:lnTo>
                  <a:lnTo>
                    <a:pt x="119862" y="485729"/>
                  </a:lnTo>
                  <a:lnTo>
                    <a:pt x="126171" y="481523"/>
                  </a:lnTo>
                  <a:lnTo>
                    <a:pt x="127223" y="474162"/>
                  </a:lnTo>
                  <a:lnTo>
                    <a:pt x="129013" y="467852"/>
                  </a:lnTo>
                  <a:lnTo>
                    <a:pt x="29443" y="467852"/>
                  </a:lnTo>
                  <a:lnTo>
                    <a:pt x="19979" y="442615"/>
                  </a:lnTo>
                  <a:lnTo>
                    <a:pt x="66170" y="425994"/>
                  </a:lnTo>
                  <a:lnTo>
                    <a:pt x="93573" y="393207"/>
                  </a:lnTo>
                  <a:lnTo>
                    <a:pt x="97779" y="387949"/>
                  </a:lnTo>
                  <a:lnTo>
                    <a:pt x="97779" y="379536"/>
                  </a:lnTo>
                  <a:lnTo>
                    <a:pt x="91470" y="375330"/>
                  </a:lnTo>
                  <a:lnTo>
                    <a:pt x="86212" y="370072"/>
                  </a:lnTo>
                  <a:close/>
                </a:path>
                <a:path w="1259839" h="485775">
                  <a:moveTo>
                    <a:pt x="66170" y="425994"/>
                  </a:moveTo>
                  <a:lnTo>
                    <a:pt x="19979" y="442615"/>
                  </a:lnTo>
                  <a:lnTo>
                    <a:pt x="29443" y="467852"/>
                  </a:lnTo>
                  <a:lnTo>
                    <a:pt x="41105" y="463646"/>
                  </a:lnTo>
                  <a:lnTo>
                    <a:pt x="34701" y="463646"/>
                  </a:lnTo>
                  <a:lnTo>
                    <a:pt x="27340" y="442615"/>
                  </a:lnTo>
                  <a:lnTo>
                    <a:pt x="52279" y="442615"/>
                  </a:lnTo>
                  <a:lnTo>
                    <a:pt x="66170" y="425994"/>
                  </a:lnTo>
                  <a:close/>
                </a:path>
                <a:path w="1259839" h="485775">
                  <a:moveTo>
                    <a:pt x="75733" y="451156"/>
                  </a:moveTo>
                  <a:lnTo>
                    <a:pt x="29443" y="467852"/>
                  </a:lnTo>
                  <a:lnTo>
                    <a:pt x="129013" y="467852"/>
                  </a:lnTo>
                  <a:lnTo>
                    <a:pt x="129311" y="466801"/>
                  </a:lnTo>
                  <a:lnTo>
                    <a:pt x="124068" y="460491"/>
                  </a:lnTo>
                  <a:lnTo>
                    <a:pt x="116707" y="458388"/>
                  </a:lnTo>
                  <a:lnTo>
                    <a:pt x="75733" y="451156"/>
                  </a:lnTo>
                  <a:close/>
                </a:path>
                <a:path w="1259839" h="485775">
                  <a:moveTo>
                    <a:pt x="27340" y="442615"/>
                  </a:moveTo>
                  <a:lnTo>
                    <a:pt x="34701" y="463646"/>
                  </a:lnTo>
                  <a:lnTo>
                    <a:pt x="49073" y="446451"/>
                  </a:lnTo>
                  <a:lnTo>
                    <a:pt x="27340" y="442615"/>
                  </a:lnTo>
                  <a:close/>
                </a:path>
                <a:path w="1259839" h="485775">
                  <a:moveTo>
                    <a:pt x="49073" y="446451"/>
                  </a:moveTo>
                  <a:lnTo>
                    <a:pt x="34701" y="463646"/>
                  </a:lnTo>
                  <a:lnTo>
                    <a:pt x="41105" y="463646"/>
                  </a:lnTo>
                  <a:lnTo>
                    <a:pt x="75733" y="451156"/>
                  </a:lnTo>
                  <a:lnTo>
                    <a:pt x="49073" y="446451"/>
                  </a:lnTo>
                  <a:close/>
                </a:path>
                <a:path w="1259839" h="485775">
                  <a:moveTo>
                    <a:pt x="1250030" y="0"/>
                  </a:moveTo>
                  <a:lnTo>
                    <a:pt x="66170" y="425994"/>
                  </a:lnTo>
                  <a:lnTo>
                    <a:pt x="49073" y="446451"/>
                  </a:lnTo>
                  <a:lnTo>
                    <a:pt x="75733" y="451156"/>
                  </a:lnTo>
                  <a:lnTo>
                    <a:pt x="1259494" y="24185"/>
                  </a:lnTo>
                  <a:lnTo>
                    <a:pt x="1250030" y="0"/>
                  </a:lnTo>
                  <a:close/>
                </a:path>
                <a:path w="1259839" h="485775">
                  <a:moveTo>
                    <a:pt x="52279" y="442615"/>
                  </a:moveTo>
                  <a:lnTo>
                    <a:pt x="27340" y="442615"/>
                  </a:lnTo>
                  <a:lnTo>
                    <a:pt x="49073" y="446451"/>
                  </a:lnTo>
                  <a:lnTo>
                    <a:pt x="52279" y="442615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7026" y="3222406"/>
              <a:ext cx="1143000" cy="497840"/>
            </a:xfrm>
            <a:custGeom>
              <a:avLst/>
              <a:gdLst/>
              <a:ahLst/>
              <a:cxnLst/>
              <a:rect l="l" t="t" r="r" b="b"/>
              <a:pathLst>
                <a:path w="1143000" h="497839">
                  <a:moveTo>
                    <a:pt x="1059743" y="0"/>
                  </a:moveTo>
                  <a:lnTo>
                    <a:pt x="83058" y="0"/>
                  </a:lnTo>
                  <a:lnTo>
                    <a:pt x="51004" y="6473"/>
                  </a:lnTo>
                  <a:lnTo>
                    <a:pt x="24572" y="24183"/>
                  </a:lnTo>
                  <a:lnTo>
                    <a:pt x="6619" y="50567"/>
                  </a:lnTo>
                  <a:lnTo>
                    <a:pt x="0" y="83058"/>
                  </a:lnTo>
                  <a:lnTo>
                    <a:pt x="0" y="414223"/>
                  </a:lnTo>
                  <a:lnTo>
                    <a:pt x="6619" y="446270"/>
                  </a:lnTo>
                  <a:lnTo>
                    <a:pt x="24572" y="472702"/>
                  </a:lnTo>
                  <a:lnTo>
                    <a:pt x="51004" y="490659"/>
                  </a:lnTo>
                  <a:lnTo>
                    <a:pt x="83058" y="497281"/>
                  </a:lnTo>
                  <a:lnTo>
                    <a:pt x="1059743" y="497281"/>
                  </a:lnTo>
                  <a:lnTo>
                    <a:pt x="1092234" y="490659"/>
                  </a:lnTo>
                  <a:lnTo>
                    <a:pt x="1118617" y="472702"/>
                  </a:lnTo>
                  <a:lnTo>
                    <a:pt x="1136328" y="446270"/>
                  </a:lnTo>
                  <a:lnTo>
                    <a:pt x="1142801" y="414223"/>
                  </a:lnTo>
                  <a:lnTo>
                    <a:pt x="1142801" y="83058"/>
                  </a:lnTo>
                  <a:lnTo>
                    <a:pt x="1136328" y="50567"/>
                  </a:lnTo>
                  <a:lnTo>
                    <a:pt x="1118617" y="24183"/>
                  </a:lnTo>
                  <a:lnTo>
                    <a:pt x="1092234" y="6473"/>
                  </a:lnTo>
                  <a:lnTo>
                    <a:pt x="1059743" y="0"/>
                  </a:lnTo>
                  <a:close/>
                </a:path>
              </a:pathLst>
            </a:custGeom>
            <a:solidFill>
              <a:srgbClr val="638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2819" y="3218200"/>
              <a:ext cx="1151255" cy="506095"/>
            </a:xfrm>
            <a:custGeom>
              <a:avLst/>
              <a:gdLst/>
              <a:ahLst/>
              <a:cxnLst/>
              <a:rect l="l" t="t" r="r" b="b"/>
              <a:pathLst>
                <a:path w="1151254" h="506095">
                  <a:moveTo>
                    <a:pt x="1073414" y="0"/>
                  </a:moveTo>
                  <a:lnTo>
                    <a:pt x="87264" y="0"/>
                  </a:lnTo>
                  <a:lnTo>
                    <a:pt x="78851" y="1051"/>
                  </a:lnTo>
                  <a:lnTo>
                    <a:pt x="69387" y="2103"/>
                  </a:lnTo>
                  <a:lnTo>
                    <a:pt x="31546" y="19979"/>
                  </a:lnTo>
                  <a:lnTo>
                    <a:pt x="4206" y="60975"/>
                  </a:lnTo>
                  <a:lnTo>
                    <a:pt x="1051" y="78851"/>
                  </a:lnTo>
                  <a:lnTo>
                    <a:pt x="0" y="87264"/>
                  </a:lnTo>
                  <a:lnTo>
                    <a:pt x="0" y="418429"/>
                  </a:lnTo>
                  <a:lnTo>
                    <a:pt x="1051" y="427893"/>
                  </a:lnTo>
                  <a:lnTo>
                    <a:pt x="2103" y="436305"/>
                  </a:lnTo>
                  <a:lnTo>
                    <a:pt x="4206" y="444718"/>
                  </a:lnTo>
                  <a:lnTo>
                    <a:pt x="7360" y="452079"/>
                  </a:lnTo>
                  <a:lnTo>
                    <a:pt x="10515" y="460491"/>
                  </a:lnTo>
                  <a:lnTo>
                    <a:pt x="15773" y="467837"/>
                  </a:lnTo>
                  <a:lnTo>
                    <a:pt x="19979" y="474146"/>
                  </a:lnTo>
                  <a:lnTo>
                    <a:pt x="26289" y="480456"/>
                  </a:lnTo>
                  <a:lnTo>
                    <a:pt x="62026" y="501487"/>
                  </a:lnTo>
                  <a:lnTo>
                    <a:pt x="87264" y="505693"/>
                  </a:lnTo>
                  <a:lnTo>
                    <a:pt x="1065001" y="505693"/>
                  </a:lnTo>
                  <a:lnTo>
                    <a:pt x="1081811" y="503590"/>
                  </a:lnTo>
                  <a:lnTo>
                    <a:pt x="1090223" y="501487"/>
                  </a:lnTo>
                  <a:lnTo>
                    <a:pt x="1098636" y="498332"/>
                  </a:lnTo>
                  <a:lnTo>
                    <a:pt x="1101090" y="497281"/>
                  </a:lnTo>
                  <a:lnTo>
                    <a:pt x="87264" y="497281"/>
                  </a:lnTo>
                  <a:lnTo>
                    <a:pt x="78851" y="496229"/>
                  </a:lnTo>
                  <a:lnTo>
                    <a:pt x="71490" y="495178"/>
                  </a:lnTo>
                  <a:lnTo>
                    <a:pt x="56769" y="490971"/>
                  </a:lnTo>
                  <a:lnTo>
                    <a:pt x="50459" y="486765"/>
                  </a:lnTo>
                  <a:lnTo>
                    <a:pt x="43098" y="483610"/>
                  </a:lnTo>
                  <a:lnTo>
                    <a:pt x="37840" y="478353"/>
                  </a:lnTo>
                  <a:lnTo>
                    <a:pt x="31546" y="474146"/>
                  </a:lnTo>
                  <a:lnTo>
                    <a:pt x="27325" y="467837"/>
                  </a:lnTo>
                  <a:lnTo>
                    <a:pt x="22082" y="462579"/>
                  </a:lnTo>
                  <a:lnTo>
                    <a:pt x="18928" y="455234"/>
                  </a:lnTo>
                  <a:lnTo>
                    <a:pt x="14721" y="448924"/>
                  </a:lnTo>
                  <a:lnTo>
                    <a:pt x="10515" y="434202"/>
                  </a:lnTo>
                  <a:lnTo>
                    <a:pt x="9464" y="425790"/>
                  </a:lnTo>
                  <a:lnTo>
                    <a:pt x="9464" y="78851"/>
                  </a:lnTo>
                  <a:lnTo>
                    <a:pt x="27325" y="36789"/>
                  </a:lnTo>
                  <a:lnTo>
                    <a:pt x="71490" y="10515"/>
                  </a:lnTo>
                  <a:lnTo>
                    <a:pt x="88315" y="8412"/>
                  </a:lnTo>
                  <a:lnTo>
                    <a:pt x="1102316" y="8412"/>
                  </a:lnTo>
                  <a:lnTo>
                    <a:pt x="1098636" y="6309"/>
                  </a:lnTo>
                  <a:lnTo>
                    <a:pt x="1073414" y="0"/>
                  </a:lnTo>
                  <a:close/>
                </a:path>
                <a:path w="1151254" h="506095">
                  <a:moveTo>
                    <a:pt x="1102316" y="8412"/>
                  </a:moveTo>
                  <a:lnTo>
                    <a:pt x="1063950" y="8412"/>
                  </a:lnTo>
                  <a:lnTo>
                    <a:pt x="1080775" y="10515"/>
                  </a:lnTo>
                  <a:lnTo>
                    <a:pt x="1095481" y="14721"/>
                  </a:lnTo>
                  <a:lnTo>
                    <a:pt x="1101791" y="17876"/>
                  </a:lnTo>
                  <a:lnTo>
                    <a:pt x="1108100" y="22082"/>
                  </a:lnTo>
                  <a:lnTo>
                    <a:pt x="1114409" y="27340"/>
                  </a:lnTo>
                  <a:lnTo>
                    <a:pt x="1119667" y="31531"/>
                  </a:lnTo>
                  <a:lnTo>
                    <a:pt x="1139647" y="64129"/>
                  </a:lnTo>
                  <a:lnTo>
                    <a:pt x="1142786" y="79903"/>
                  </a:lnTo>
                  <a:lnTo>
                    <a:pt x="1142786" y="426841"/>
                  </a:lnTo>
                  <a:lnTo>
                    <a:pt x="1140698" y="434202"/>
                  </a:lnTo>
                  <a:lnTo>
                    <a:pt x="1139647" y="441563"/>
                  </a:lnTo>
                  <a:lnTo>
                    <a:pt x="1114409" y="479404"/>
                  </a:lnTo>
                  <a:lnTo>
                    <a:pt x="1079708" y="495178"/>
                  </a:lnTo>
                  <a:lnTo>
                    <a:pt x="1063950" y="497281"/>
                  </a:lnTo>
                  <a:lnTo>
                    <a:pt x="1101090" y="497281"/>
                  </a:lnTo>
                  <a:lnTo>
                    <a:pt x="1105997" y="495178"/>
                  </a:lnTo>
                  <a:lnTo>
                    <a:pt x="1113358" y="490971"/>
                  </a:lnTo>
                  <a:lnTo>
                    <a:pt x="1119667" y="485714"/>
                  </a:lnTo>
                  <a:lnTo>
                    <a:pt x="1125976" y="479404"/>
                  </a:lnTo>
                  <a:lnTo>
                    <a:pt x="1132286" y="474146"/>
                  </a:lnTo>
                  <a:lnTo>
                    <a:pt x="1144905" y="452079"/>
                  </a:lnTo>
                  <a:lnTo>
                    <a:pt x="1148044" y="443666"/>
                  </a:lnTo>
                  <a:lnTo>
                    <a:pt x="1150162" y="435254"/>
                  </a:lnTo>
                  <a:lnTo>
                    <a:pt x="1151199" y="426841"/>
                  </a:lnTo>
                  <a:lnTo>
                    <a:pt x="1151199" y="77800"/>
                  </a:lnTo>
                  <a:lnTo>
                    <a:pt x="1136492" y="37856"/>
                  </a:lnTo>
                  <a:lnTo>
                    <a:pt x="1113358" y="14721"/>
                  </a:lnTo>
                  <a:lnTo>
                    <a:pt x="1102316" y="84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95609" y="3362146"/>
            <a:ext cx="70358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Tahoma"/>
                <a:cs typeface="Tahoma"/>
              </a:rPr>
              <a:t>Sucesor</a:t>
            </a:r>
            <a:r>
              <a:rPr sz="12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731" y="5339"/>
            <a:ext cx="7505700" cy="10375900"/>
            <a:chOff x="27731" y="5339"/>
            <a:chExt cx="7505700" cy="10375900"/>
          </a:xfrm>
        </p:grpSpPr>
        <p:sp>
          <p:nvSpPr>
            <p:cNvPr id="31" name="object 31"/>
            <p:cNvSpPr/>
            <p:nvPr/>
          </p:nvSpPr>
          <p:spPr>
            <a:xfrm>
              <a:off x="2890509" y="2758760"/>
              <a:ext cx="1258570" cy="485775"/>
            </a:xfrm>
            <a:custGeom>
              <a:avLst/>
              <a:gdLst/>
              <a:ahLst/>
              <a:cxnLst/>
              <a:rect l="l" t="t" r="r" b="b"/>
              <a:pathLst>
                <a:path w="1258570" h="485775">
                  <a:moveTo>
                    <a:pt x="1182736" y="451151"/>
                  </a:moveTo>
                  <a:lnTo>
                    <a:pt x="1141735" y="458388"/>
                  </a:lnTo>
                  <a:lnTo>
                    <a:pt x="1134374" y="460491"/>
                  </a:lnTo>
                  <a:lnTo>
                    <a:pt x="1130183" y="466801"/>
                  </a:lnTo>
                  <a:lnTo>
                    <a:pt x="1131219" y="474162"/>
                  </a:lnTo>
                  <a:lnTo>
                    <a:pt x="1132286" y="481523"/>
                  </a:lnTo>
                  <a:lnTo>
                    <a:pt x="1139631" y="485729"/>
                  </a:lnTo>
                  <a:lnTo>
                    <a:pt x="1145941" y="484677"/>
                  </a:lnTo>
                  <a:lnTo>
                    <a:pt x="1235942" y="467852"/>
                  </a:lnTo>
                  <a:lnTo>
                    <a:pt x="1228999" y="467852"/>
                  </a:lnTo>
                  <a:lnTo>
                    <a:pt x="1182736" y="451151"/>
                  </a:lnTo>
                  <a:close/>
                </a:path>
                <a:path w="1258570" h="485775">
                  <a:moveTo>
                    <a:pt x="1209369" y="446451"/>
                  </a:moveTo>
                  <a:lnTo>
                    <a:pt x="1182736" y="451151"/>
                  </a:lnTo>
                  <a:lnTo>
                    <a:pt x="1228999" y="467852"/>
                  </a:lnTo>
                  <a:lnTo>
                    <a:pt x="1230576" y="463646"/>
                  </a:lnTo>
                  <a:lnTo>
                    <a:pt x="1223741" y="463646"/>
                  </a:lnTo>
                  <a:lnTo>
                    <a:pt x="1209369" y="446451"/>
                  </a:lnTo>
                  <a:close/>
                </a:path>
                <a:path w="1258570" h="485775">
                  <a:moveTo>
                    <a:pt x="1172230" y="370072"/>
                  </a:moveTo>
                  <a:lnTo>
                    <a:pt x="1166972" y="375330"/>
                  </a:lnTo>
                  <a:lnTo>
                    <a:pt x="1160663" y="379536"/>
                  </a:lnTo>
                  <a:lnTo>
                    <a:pt x="1160663" y="387949"/>
                  </a:lnTo>
                  <a:lnTo>
                    <a:pt x="1164869" y="393207"/>
                  </a:lnTo>
                  <a:lnTo>
                    <a:pt x="1192272" y="425994"/>
                  </a:lnTo>
                  <a:lnTo>
                    <a:pt x="1238463" y="442615"/>
                  </a:lnTo>
                  <a:lnTo>
                    <a:pt x="1228999" y="467852"/>
                  </a:lnTo>
                  <a:lnTo>
                    <a:pt x="1235942" y="467852"/>
                  </a:lnTo>
                  <a:lnTo>
                    <a:pt x="1258443" y="463646"/>
                  </a:lnTo>
                  <a:lnTo>
                    <a:pt x="1184849" y="376382"/>
                  </a:lnTo>
                  <a:lnTo>
                    <a:pt x="1180642" y="371124"/>
                  </a:lnTo>
                  <a:lnTo>
                    <a:pt x="1172230" y="370072"/>
                  </a:lnTo>
                  <a:close/>
                </a:path>
                <a:path w="1258570" h="485775">
                  <a:moveTo>
                    <a:pt x="1231102" y="442615"/>
                  </a:moveTo>
                  <a:lnTo>
                    <a:pt x="1209369" y="446451"/>
                  </a:lnTo>
                  <a:lnTo>
                    <a:pt x="1223741" y="463646"/>
                  </a:lnTo>
                  <a:lnTo>
                    <a:pt x="1231102" y="442615"/>
                  </a:lnTo>
                  <a:close/>
                </a:path>
                <a:path w="1258570" h="485775">
                  <a:moveTo>
                    <a:pt x="1238463" y="442615"/>
                  </a:moveTo>
                  <a:lnTo>
                    <a:pt x="1231102" y="442615"/>
                  </a:lnTo>
                  <a:lnTo>
                    <a:pt x="1223741" y="463646"/>
                  </a:lnTo>
                  <a:lnTo>
                    <a:pt x="1230576" y="463646"/>
                  </a:lnTo>
                  <a:lnTo>
                    <a:pt x="1238463" y="442615"/>
                  </a:lnTo>
                  <a:close/>
                </a:path>
                <a:path w="1258570" h="485775">
                  <a:moveTo>
                    <a:pt x="8412" y="0"/>
                  </a:moveTo>
                  <a:lnTo>
                    <a:pt x="0" y="24185"/>
                  </a:lnTo>
                  <a:lnTo>
                    <a:pt x="1182736" y="451151"/>
                  </a:lnTo>
                  <a:lnTo>
                    <a:pt x="1209369" y="446451"/>
                  </a:lnTo>
                  <a:lnTo>
                    <a:pt x="1192272" y="425994"/>
                  </a:lnTo>
                  <a:lnTo>
                    <a:pt x="8412" y="0"/>
                  </a:lnTo>
                  <a:close/>
                </a:path>
                <a:path w="1258570" h="485775">
                  <a:moveTo>
                    <a:pt x="1192272" y="425994"/>
                  </a:moveTo>
                  <a:lnTo>
                    <a:pt x="1209369" y="446451"/>
                  </a:lnTo>
                  <a:lnTo>
                    <a:pt x="1231102" y="442615"/>
                  </a:lnTo>
                  <a:lnTo>
                    <a:pt x="1238463" y="442615"/>
                  </a:lnTo>
                  <a:lnTo>
                    <a:pt x="1192272" y="425994"/>
                  </a:lnTo>
                  <a:close/>
                </a:path>
              </a:pathLst>
            </a:custGeom>
            <a:solidFill>
              <a:srgbClr val="00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66" y="5974"/>
              <a:ext cx="7504430" cy="5340350"/>
            </a:xfrm>
            <a:custGeom>
              <a:avLst/>
              <a:gdLst/>
              <a:ahLst/>
              <a:cxnLst/>
              <a:rect l="l" t="t" r="r" b="b"/>
              <a:pathLst>
                <a:path w="7504430" h="5340350">
                  <a:moveTo>
                    <a:pt x="0" y="5339836"/>
                  </a:moveTo>
                  <a:lnTo>
                    <a:pt x="7503825" y="5339836"/>
                  </a:lnTo>
                  <a:lnTo>
                    <a:pt x="7503825" y="0"/>
                  </a:lnTo>
                  <a:lnTo>
                    <a:pt x="0" y="0"/>
                  </a:lnTo>
                  <a:lnTo>
                    <a:pt x="0" y="53398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738" y="5650065"/>
              <a:ext cx="6307971" cy="9919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38" y="8014336"/>
              <a:ext cx="6307971" cy="236671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012" y="9632503"/>
              <a:ext cx="642362" cy="74854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45115" y="5877068"/>
            <a:ext cx="5252720" cy="3792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ahoma"/>
                <a:cs typeface="Tahoma"/>
              </a:rPr>
              <a:t>búsqueda</a:t>
            </a:r>
            <a:endParaRPr sz="3000">
              <a:latin typeface="Tahoma"/>
              <a:cs typeface="Tahoma"/>
            </a:endParaRPr>
          </a:p>
          <a:p>
            <a:pPr marL="12700" marR="1474470">
              <a:lnSpc>
                <a:spcPct val="120400"/>
              </a:lnSpc>
              <a:spcBef>
                <a:spcPts val="2180"/>
              </a:spcBef>
            </a:pPr>
            <a:r>
              <a:rPr sz="1650" b="1" dirty="0">
                <a:latin typeface="Tahoma"/>
                <a:cs typeface="Tahoma"/>
              </a:rPr>
              <a:t>Búsqueda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en</a:t>
            </a:r>
            <a:r>
              <a:rPr sz="1650" b="1" spc="-1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un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espacio</a:t>
            </a:r>
            <a:r>
              <a:rPr sz="1650" b="1" spc="-10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de</a:t>
            </a:r>
            <a:r>
              <a:rPr sz="1650" b="1" spc="-20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estados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Árbol</a:t>
            </a:r>
            <a:r>
              <a:rPr sz="165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de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búsqueda</a:t>
            </a:r>
            <a:r>
              <a:rPr sz="165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/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C00000"/>
                </a:solidFill>
                <a:latin typeface="Tahoma"/>
                <a:cs typeface="Tahoma"/>
              </a:rPr>
              <a:t>Grafo</a:t>
            </a:r>
            <a:r>
              <a:rPr sz="165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C00000"/>
                </a:solidFill>
                <a:latin typeface="Tahoma"/>
                <a:cs typeface="Tahoma"/>
              </a:rPr>
              <a:t>explícito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Condiciones</a:t>
            </a:r>
            <a:r>
              <a:rPr sz="1650" b="1" spc="-15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003265"/>
                </a:solidFill>
                <a:latin typeface="Tahoma"/>
                <a:cs typeface="Tahoma"/>
              </a:rPr>
              <a:t>de</a:t>
            </a:r>
            <a:r>
              <a:rPr sz="1650" b="1" spc="-30" dirty="0">
                <a:solidFill>
                  <a:srgbClr val="00326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003265"/>
                </a:solidFill>
                <a:latin typeface="Tahoma"/>
                <a:cs typeface="Tahoma"/>
              </a:rPr>
              <a:t>parada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encontrado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la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solución.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acabado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el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tiempo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disponible.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Clr>
                <a:srgbClr val="8EB3C8"/>
              </a:buClr>
              <a:buFont typeface="Wingdings"/>
              <a:buChar char=""/>
            </a:pPr>
            <a:endParaRPr sz="1650">
              <a:latin typeface="Tahoma"/>
              <a:cs typeface="Tahoma"/>
            </a:endParaRPr>
          </a:p>
          <a:p>
            <a:pPr marL="248285" indent="-235585">
              <a:lnSpc>
                <a:spcPct val="100000"/>
              </a:lnSpc>
              <a:buClr>
                <a:srgbClr val="8EB3C8"/>
              </a:buClr>
              <a:buSzPct val="75757"/>
              <a:buFont typeface="Wingdings"/>
              <a:buChar char=""/>
              <a:tabLst>
                <a:tab pos="248285" algn="l"/>
              </a:tabLst>
            </a:pPr>
            <a:r>
              <a:rPr sz="1650" dirty="0">
                <a:latin typeface="Tahoma"/>
                <a:cs typeface="Tahoma"/>
              </a:rPr>
              <a:t>Se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ha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llegado</a:t>
            </a:r>
            <a:r>
              <a:rPr sz="1650" spc="-2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a</a:t>
            </a:r>
            <a:r>
              <a:rPr sz="1650" spc="-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un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nivel</a:t>
            </a:r>
            <a:r>
              <a:rPr sz="1650" spc="-10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de</a:t>
            </a:r>
            <a:r>
              <a:rPr sz="1650" spc="-15" dirty="0">
                <a:latin typeface="Tahoma"/>
                <a:cs typeface="Tahoma"/>
              </a:rPr>
              <a:t> </a:t>
            </a:r>
            <a:r>
              <a:rPr sz="1650" dirty="0">
                <a:latin typeface="Tahoma"/>
                <a:cs typeface="Tahoma"/>
              </a:rPr>
              <a:t>profundidad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10" dirty="0">
                <a:latin typeface="Tahoma"/>
                <a:cs typeface="Tahoma"/>
              </a:rPr>
              <a:t>determinado.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6975" y="996884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366" y="5345814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39836"/>
                </a:moveTo>
                <a:lnTo>
                  <a:pt x="7503825" y="5339836"/>
                </a:lnTo>
                <a:lnTo>
                  <a:pt x="7503825" y="0"/>
                </a:lnTo>
                <a:lnTo>
                  <a:pt x="0" y="0"/>
                </a:lnTo>
                <a:lnTo>
                  <a:pt x="0" y="53398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647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3276</Words>
  <Application>Microsoft Office PowerPoint</Application>
  <PresentationFormat>Personalizado</PresentationFormat>
  <Paragraphs>714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Symbol</vt:lpstr>
      <vt:lpstr>Tahoma</vt:lpstr>
      <vt:lpstr>Times New Roman</vt:lpstr>
      <vt:lpstr>Wingdings</vt:lpstr>
      <vt:lpstr>Office Theme</vt:lpstr>
      <vt:lpstr>Búsqueda en Inteligencia Artificial</vt:lpstr>
      <vt:lpstr>Introducción</vt:lpstr>
      <vt:lpstr>Introducción</vt:lpstr>
      <vt:lpstr>Introducción</vt:lpstr>
      <vt:lpstr>Espacios de búsqueda</vt:lpstr>
      <vt:lpstr>Espacios de búsqueda</vt:lpstr>
      <vt:lpstr>Espacios de búsqueda</vt:lpstr>
      <vt:lpstr>Espacios de búsqueda</vt:lpstr>
      <vt:lpstr>Espacios de búsqueda</vt:lpstr>
      <vt:lpstr>Espacios de búsqueda</vt:lpstr>
      <vt:lpstr>Espacios de búsqueda</vt:lpstr>
      <vt:lpstr>Agentes de búsqueda</vt:lpstr>
      <vt:lpstr>Uso de información</vt:lpstr>
      <vt:lpstr>Uso de información</vt:lpstr>
      <vt:lpstr>Búsqueda con información</vt:lpstr>
      <vt:lpstr>Búsqueda con información</vt:lpstr>
      <vt:lpstr>Estrategias de control</vt:lpstr>
      <vt:lpstr>Estrategias de control</vt:lpstr>
      <vt:lpstr>Estrategias de control</vt:lpstr>
      <vt:lpstr>Estrategias de control</vt:lpstr>
      <vt:lpstr>Características del problema</vt:lpstr>
      <vt:lpstr>Características del problema</vt:lpstr>
      <vt:lpstr>Características del problema</vt:lpstr>
      <vt:lpstr>Características del problema</vt:lpstr>
      <vt:lpstr>Características del problema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A3 Search.pptx</dc:title>
  <dc:creator>Fernando Berzal</dc:creator>
  <cp:lastModifiedBy>RAFAEL ACOSTA</cp:lastModifiedBy>
  <cp:revision>1</cp:revision>
  <dcterms:created xsi:type="dcterms:W3CDTF">2024-02-21T15:17:44Z</dcterms:created>
  <dcterms:modified xsi:type="dcterms:W3CDTF">2024-02-23T15:31:08Z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2012-10-19T00:00:00Z</vt:filetime>
  </property>
  <property fmtid="{D5CDD505-2E9C-101B-9397-08002B2CF9AE}" pid="3" name="Creator">
    <vt:lpwstr>PrimoPDF http://www.primopdf.com/</vt:lpwstr>
  </property>
  <property fmtid="{D5CDD505-2E9C-101B-9397-08002B2CF9AE}" pid="4" name="LastSaved">
    <vt:filetime>2024-02-21T00:00:00Z</vt:filetime>
  </property>
  <property fmtid="{D5CDD505-2E9C-101B-9397-08002B2CF9AE}" pid="5" name="Producer">
    <vt:lpwstr>3-Heights(TM) PDF Security Shell 4.8.25.2 (http://www.pdf-tools.com)</vt:lpwstr>
  </property>
</Properties>
</file>