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FC9A49-080B-5B44-BD75-9087AAFC4426}" v="2" dt="2025-02-20T00:27:47.9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35"/>
  </p:normalViewPr>
  <p:slideViewPr>
    <p:cSldViewPr snapToGrid="0">
      <p:cViewPr varScale="1">
        <p:scale>
          <a:sx n="96" d="100"/>
          <a:sy n="96" d="100"/>
        </p:scale>
        <p:origin x="200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A5686-C3CD-FCCC-18E1-3363DEDFD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1A462F-7FD4-6A9C-6DA4-2EEED0B07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A9A69-32AA-8D04-3B98-1DDEA525E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CE99-D8D2-8344-88CE-16FE35EDD716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B64B6-FA2C-D24C-81B6-4514308F8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2711E-BC1D-EC8E-C556-6854BFE3F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9BF7-E185-154E-8F48-C7FB706FE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90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219C0-DFA6-A497-297D-66358BCA0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8D1DE8-938F-45F3-D69D-DB4F163DB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C44BC-AF6A-A324-7579-B05B23C5B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CE99-D8D2-8344-88CE-16FE35EDD716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80672-6100-940A-7FCD-43D5433A2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825DE-477E-44E6-84A1-A102D0B26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9BF7-E185-154E-8F48-C7FB706FE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4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DC4C1E-AA88-9288-E915-36BA2FF1FE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C6758-4844-DC47-8388-4455E5758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B8498-C014-8E91-8FCF-EFABB11DD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CE99-D8D2-8344-88CE-16FE35EDD716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A7F5F-E623-AB54-AFDB-C54126458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59FC7-AB01-4219-4FBE-EDDFD6272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9BF7-E185-154E-8F48-C7FB706FE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63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3315C-5ED3-09E5-D7E4-E41181C3A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829D1-509E-E5D8-2F03-5EEC1CB50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FCAEA-A9CA-C904-FDBF-20ED0FFDE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CE99-D8D2-8344-88CE-16FE35EDD716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187BC-FB40-0D3F-8595-FEBB128C0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ED677-030E-FC32-E485-579DF8B25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9BF7-E185-154E-8F48-C7FB706FE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03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9FBA1-B20C-B11C-AF87-6B3E9A4C8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24251-AC26-B19E-8CA5-FF1ADF028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E01BF-958B-CF71-28F9-19F1A911B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CE99-D8D2-8344-88CE-16FE35EDD716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A6CD2-A4CD-E9D8-F571-BB7F9FFD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DCD17-8D46-256E-2BBF-06DF05F2D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9BF7-E185-154E-8F48-C7FB706FE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15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ACD30-940C-FD54-1FCB-822E81C07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83972-2580-1309-051E-8DC4BEC932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1D181-F566-4DB9-F2B9-AF9DFC7EE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CCA57-770E-58D1-7517-510A13B3A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CE99-D8D2-8344-88CE-16FE35EDD716}" type="datetimeFigureOut">
              <a:rPr lang="en-US" smtClean="0"/>
              <a:t>2/18/25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2E9FC-ABF7-0C0A-60C1-3C66182E9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E5987-F70F-68BA-66AC-076F6812E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9BF7-E185-154E-8F48-C7FB706FE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4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555E3-5F3C-59CA-0E39-FD1C96CE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1A824-88B4-734A-4F55-6DE66B854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F91E20-ABE6-9B31-0F2D-DF569E007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718869-81F9-A6FE-43A9-A192DFCF50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B5509-9356-E1DA-C092-E196756E6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2BEE85-F1FE-4D3B-588C-D8D3DEDAC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CE99-D8D2-8344-88CE-16FE35EDD716}" type="datetimeFigureOut">
              <a:rPr lang="en-US" smtClean="0"/>
              <a:t>2/18/25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F26C91-0441-F3A3-EF3F-B4E982B03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EC1A00-04F6-BF89-DC3A-FA9B5F2B8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9BF7-E185-154E-8F48-C7FB706FE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50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297D-FF90-DDE2-4667-2865378BD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25B7B3-F556-2674-8689-4E885FE63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CE99-D8D2-8344-88CE-16FE35EDD716}" type="datetimeFigureOut">
              <a:rPr lang="en-US" smtClean="0"/>
              <a:t>2/18/25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5C68FB-9BFF-B4A9-848E-CB58639B8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F850F7-057F-15BC-81FE-8912DFBEB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9BF7-E185-154E-8F48-C7FB706FE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58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355210-8DC5-C68F-433E-4CA3CFC99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CE99-D8D2-8344-88CE-16FE35EDD716}" type="datetimeFigureOut">
              <a:rPr lang="en-US" smtClean="0"/>
              <a:t>2/18/25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F088E9-B13F-CF14-4F33-955CF276B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1A6421-27CE-20BA-BEE2-22A6DED3A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9BF7-E185-154E-8F48-C7FB706FE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68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4B65A-B279-CB48-D671-64BD6F577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89DB3-62AE-A9AA-D6FD-769E6A6B7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4F90F-C5FD-7050-09FD-36B1C83C6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73CB4-28D2-E9D5-2328-6127BA8D2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CE99-D8D2-8344-88CE-16FE35EDD716}" type="datetimeFigureOut">
              <a:rPr lang="en-US" smtClean="0"/>
              <a:t>2/18/25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56309-B103-6EE9-BFFC-1735636A1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7D41F-AAF4-1E52-2D53-3E8F71F8B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9BF7-E185-154E-8F48-C7FB706FE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76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1A5D6-A7CA-CD4B-2C5C-5B4DC51A2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6E8C82-0CC6-8439-F2A2-BAA970BB90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EFE7B-C9EB-3349-3811-8696B6A7C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CC6E9-2353-71C4-E6E8-3682D93D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CE99-D8D2-8344-88CE-16FE35EDD716}" type="datetimeFigureOut">
              <a:rPr lang="en-US" smtClean="0"/>
              <a:t>2/18/25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02838-34D0-CADE-8ACC-15AE3C1C6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9326D-9EFA-2039-7DB0-C283B9916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9BF7-E185-154E-8F48-C7FB706FE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5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4AC8D7-950C-AE81-C824-926A751DD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7A8BC-C315-D331-44B5-4105FAB0F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C1963-5099-E3DB-4B2C-B1988146E0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5CCE99-D8D2-8344-88CE-16FE35EDD716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567BC-1EF0-C5C6-9AF7-70BCBDA633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B94C2-671B-1CBF-6407-D8B581FEC5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CF9BF7-E185-154E-8F48-C7FB706FE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2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16672-576E-C462-7DFC-E9879BBBEB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BCCA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5AD7F-EEE3-3B00-D2F5-35247789D5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Feb 18 2025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75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29329-6473-EBD8-A557-F887ECDEB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least 5 entries – top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C7BC21-6F9E-B62D-063F-3DE702D1F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375" y="1495491"/>
            <a:ext cx="9478470" cy="5362509"/>
          </a:xfrm>
        </p:spPr>
      </p:pic>
    </p:spTree>
    <p:extLst>
      <p:ext uri="{BB962C8B-B14F-4D97-AF65-F5344CB8AC3E}">
        <p14:creationId xmlns:p14="http://schemas.microsoft.com/office/powerpoint/2010/main" val="1905590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ACA3D-24FB-A3C9-963C-0200DCF46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D9356-2302-8AFF-699E-43300A872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2E906B-7C63-2AC3-213C-F09553821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735828"/>
            <a:ext cx="7772400" cy="538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4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99542-A651-692C-59C6-933A4EFC2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D14D3-5A9A-5DD1-A605-A9BB90C53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5CB72E-C5BA-C2B2-839A-9AEE92B27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735828"/>
            <a:ext cx="7772400" cy="538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129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F6AE1-4400-BF75-530B-95503DBFC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4C138-F382-6723-FBA1-9BC093A7E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4A1039-640D-F6C6-120C-68BA20CF3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735828"/>
            <a:ext cx="7772400" cy="538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317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3ded8b1b-070d-4629-82e4-c0b019f46057}" enabled="0" method="" siteId="{3ded8b1b-070d-4629-82e4-c0b019f4605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11</Words>
  <Application>Microsoft Macintosh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BCCA figures</vt:lpstr>
      <vt:lpstr>At least 5 entries – top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Laura Dee</dc:creator>
  <cp:lastModifiedBy>Laura Dee</cp:lastModifiedBy>
  <cp:revision>1</cp:revision>
  <dcterms:created xsi:type="dcterms:W3CDTF">2025-02-18T23:23:26Z</dcterms:created>
  <dcterms:modified xsi:type="dcterms:W3CDTF">2025-02-20T00:27:57Z</dcterms:modified>
</cp:coreProperties>
</file>