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C9A49-080B-5B44-BD75-9087AAFC4426}" v="5" dt="2025-02-20T18:15:27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5"/>
  </p:normalViewPr>
  <p:slideViewPr>
    <p:cSldViewPr snapToGrid="0">
      <p:cViewPr varScale="1">
        <p:scale>
          <a:sx n="96" d="100"/>
          <a:sy n="96" d="100"/>
        </p:scale>
        <p:origin x="6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5686-C3CD-FCCC-18E1-3363DEDFD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A462F-7FD4-6A9C-6DA4-2EEED0B07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9A69-32AA-8D04-3B98-1DDEA525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64B6-FA2C-D24C-81B6-4514308F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2711E-BC1D-EC8E-C556-6854BFE3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19C0-DFA6-A497-297D-66358BCA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D1DE8-938F-45F3-D69D-DB4F163D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C44BC-AF6A-A324-7579-B05B23C5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80672-6100-940A-7FCD-43D5433A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825DE-477E-44E6-84A1-A102D0B2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4C1E-AA88-9288-E915-36BA2FF1F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C6758-4844-DC47-8388-4455E5758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B8498-C014-8E91-8FCF-EFABB11D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A7F5F-E623-AB54-AFDB-C5412645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59FC7-AB01-4219-4FBE-EDDFD627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6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315C-5ED3-09E5-D7E4-E41181C3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29D1-509E-E5D8-2F03-5EEC1CB50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FCAEA-A9CA-C904-FDBF-20ED0FFD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87BC-FB40-0D3F-8595-FEBB128C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D677-030E-FC32-E485-579DF8B2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0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FBA1-B20C-B11C-AF87-6B3E9A4C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4251-AC26-B19E-8CA5-FF1ADF028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01BF-958B-CF71-28F9-19F1A911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A6CD2-A4CD-E9D8-F571-BB7F9FFD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CD17-8D46-256E-2BBF-06DF05F2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CD30-940C-FD54-1FCB-822E81C0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3972-2580-1309-051E-8DC4BEC93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D181-F566-4DB9-F2B9-AF9DFC7EE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CA57-770E-58D1-7517-510A13B3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2E9FC-ABF7-0C0A-60C1-3C66182E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E5987-F70F-68BA-66AC-076F6812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4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55E3-5F3C-59CA-0E39-FD1C96CE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1A824-88B4-734A-4F55-6DE66B85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91E20-ABE6-9B31-0F2D-DF569E007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18869-81F9-A6FE-43A9-A192DFCF5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B5509-9356-E1DA-C092-E196756E6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BEE85-F1FE-4D3B-588C-D8D3DEDA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26C91-0441-F3A3-EF3F-B4E982B0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C1A00-04F6-BF89-DC3A-FA9B5F2B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5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297D-FF90-DDE2-4667-2865378B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5B7B3-F556-2674-8689-4E885FE6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C68FB-9BFF-B4A9-848E-CB58639B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50F7-057F-15BC-81FE-8912DFBE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5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55210-8DC5-C68F-433E-4CA3CFC9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088E9-B13F-CF14-4F33-955CF276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A6421-27CE-20BA-BEE2-22A6DED3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B65A-B279-CB48-D671-64BD6F57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89DB3-62AE-A9AA-D6FD-769E6A6B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4F90F-C5FD-7050-09FD-36B1C83C6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73CB4-28D2-E9D5-2328-6127BA8D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56309-B103-6EE9-BFFC-1735636A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7D41F-AAF4-1E52-2D53-3E8F71F8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7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A5D6-A7CA-CD4B-2C5C-5B4DC51A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E8C82-0CC6-8439-F2A2-BAA970BB9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EFE7B-C9EB-3349-3811-8696B6A7C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CC6E9-2353-71C4-E6E8-3682D93D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02838-34D0-CADE-8ACC-15AE3C1C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9326D-9EFA-2039-7DB0-C283B991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AC8D7-950C-AE81-C824-926A751D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7A8BC-C315-D331-44B5-4105FAB0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1963-5099-E3DB-4B2C-B1988146E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567BC-1EF0-C5C6-9AF7-70BCBDA63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B94C2-671B-1CBF-6407-D8B581FEC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6672-576E-C462-7DFC-E9879BBBE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BCCA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5AD7F-EEE3-3B00-D2F5-35247789D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18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9329-6473-EBD8-A557-F887ECDE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5 entries – top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7BC21-6F9E-B62D-063F-3DE702D1F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75" y="1495491"/>
            <a:ext cx="9478470" cy="5362509"/>
          </a:xfrm>
        </p:spPr>
      </p:pic>
    </p:spTree>
    <p:extLst>
      <p:ext uri="{BB962C8B-B14F-4D97-AF65-F5344CB8AC3E}">
        <p14:creationId xmlns:p14="http://schemas.microsoft.com/office/powerpoint/2010/main" val="190559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CA3D-24FB-A3C9-963C-0200DCF4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9356-2302-8AFF-699E-43300A87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E906B-7C63-2AC3-213C-F09553821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35828"/>
            <a:ext cx="7772400" cy="53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4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9542-A651-692C-59C6-933A4EFC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D14D3-5A9A-5DD1-A605-A9BB90C5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CB72E-C5BA-C2B2-839A-9AEE92B2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35828"/>
            <a:ext cx="7772400" cy="53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2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6AE1-4400-BF75-530B-95503DBF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4C138-F382-6723-FBA1-9BC093A7E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A1039-640D-F6C6-120C-68BA20CF3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92" y="0"/>
            <a:ext cx="9130588" cy="63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1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71A7-4152-F85D-EF59-3CA6BAA5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3273A-7A04-5E98-BE07-75603F837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46043" y="3429000"/>
            <a:ext cx="3800060" cy="4351338"/>
          </a:xfrm>
        </p:spPr>
        <p:txBody>
          <a:bodyPr/>
          <a:lstStyle/>
          <a:p>
            <a:r>
              <a:rPr lang="en-US" dirty="0"/>
              <a:t>Increase is “good” –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C841437-A4E4-1A53-5338-B845A5E910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5023C-5513-44B2-7AF2-686254318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19259"/>
            <a:ext cx="7772400" cy="280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17</Words>
  <Application>Microsoft Macintosh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BCCA figures</vt:lpstr>
      <vt:lpstr>At least 5 entries – top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Dee</dc:creator>
  <cp:lastModifiedBy>Laura Dee</cp:lastModifiedBy>
  <cp:revision>1</cp:revision>
  <dcterms:created xsi:type="dcterms:W3CDTF">2025-02-18T23:23:26Z</dcterms:created>
  <dcterms:modified xsi:type="dcterms:W3CDTF">2025-02-20T18:15:57Z</dcterms:modified>
</cp:coreProperties>
</file>