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CBE91-84DC-E443-9ADB-817AC94E0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466C7-6BB3-0B40-8D1D-677705DBD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C4396-3096-514C-B9A2-78CF8277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0828-6B6E-974E-BC00-54944D977E2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41BB-7281-0541-B0C5-D127A1CB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DDA0A-7827-5E42-84C1-408AC47E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A845-38F6-9D4D-9575-924116237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2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A1F4-2E7F-8B43-9228-6F037988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2FBFE-324C-DA42-8C6E-53E19954B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CD224-7E48-1449-BA4F-508C6AD4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0828-6B6E-974E-BC00-54944D977E2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EBC46-DEA8-D248-BBF7-ABCA2B2F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761FE-2895-2A4E-921F-307A4A78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A845-38F6-9D4D-9575-924116237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7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49402E-1767-C04C-9A13-D8065F511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A2712-5FCE-9746-A8F2-8FACEB43C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83C4E-194A-E146-ABF9-02DB806C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0828-6B6E-974E-BC00-54944D977E2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B69F-F417-4845-8E9E-B1AEF539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93ABF-6FA3-5A4C-B4B4-4307F304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A845-38F6-9D4D-9575-924116237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A6C8-7F6B-DA44-A53A-7960840E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1C373-EF9E-B74A-9863-8DCA06AA6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DA6F6-1036-8B4B-9644-571C43F7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0828-6B6E-974E-BC00-54944D977E2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72ED9-EBC0-744A-9E3B-7CAC7414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7C8B4-4BA8-6343-9D6E-29392B34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A845-38F6-9D4D-9575-924116237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1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710E-DE18-074B-893E-4223D5FA1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D2C2D-85D8-5F4F-86D3-45D86C39B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09044-7562-3345-AEB6-1F9516B8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0828-6B6E-974E-BC00-54944D977E2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1D8FE-5A44-054E-AEB5-C4519792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D87E6-4F6F-FD4F-BD27-29E16047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A845-38F6-9D4D-9575-924116237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1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61E5-8F92-DC44-A5AA-E4208CFB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87314-7A9F-7940-B194-5A81BEA29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1A536-1649-6941-8086-426E7E4B1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C69D7-8F5F-0944-B07F-CFD9AB5F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0828-6B6E-974E-BC00-54944D977E2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76879-05B8-054F-AFA8-C260C057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12372-1F1A-4849-9F1F-7332DD64B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A845-38F6-9D4D-9575-924116237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0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1D52-4715-114C-8A52-5C9A4CA6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B0F8-722D-204F-80E3-5DDCB9C53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4A980-CED8-AA46-AADA-AA35BF149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9B439-3839-7945-8EC0-91745D02A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0E1D0C-3F61-064E-866E-927E5B21D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676CA-7464-954D-97AF-2AA617A6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0828-6B6E-974E-BC00-54944D977E2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45BD17-5E7E-044C-AB1D-C9C8C8A4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23C85-CEF3-CC42-B073-571A1157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A845-38F6-9D4D-9575-924116237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1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B597-4F2F-C147-B704-6C04C68C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A2221-EBB0-8D49-95D1-7F151248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0828-6B6E-974E-BC00-54944D977E2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A5E2D-7735-2344-88CE-F014D5DB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9F515-958B-2A48-BA9F-88E98480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A845-38F6-9D4D-9575-924116237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4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63395-569D-FC40-9532-9778CC93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0828-6B6E-974E-BC00-54944D977E2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756B5-51CC-1040-ADB9-ED9752D5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F80EC-3E12-7E47-AEB9-A993C5AB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A845-38F6-9D4D-9575-924116237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3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FF3B-B850-F941-9B39-9B89C3DFC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18EC9-7584-D94F-B0B0-71DCDB366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030F6-DBE9-3B4D-89C9-8B67B584E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44402-AD73-264A-86E2-082B3227D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0828-6B6E-974E-BC00-54944D977E2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83546-CD2D-8546-A1E2-F44D2D80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99C9C-DA90-BD43-88E9-5FC3D77D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A845-38F6-9D4D-9575-924116237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4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4D89-3C59-E643-A44A-96E8FF31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8A5D5-B96F-9949-A9A9-EC9FCF4B5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8E897-92BB-3547-8A37-E66E2CB49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29F1B-4307-B246-8D48-73F962B5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0828-6B6E-974E-BC00-54944D977E2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A7F8A-D053-E046-A245-EFAE328B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7338B-9CE2-0942-A521-AABD27D1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A845-38F6-9D4D-9575-924116237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3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4A988-BF48-C541-9579-17318CAA3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0DA9E-B9AB-8F49-8C2C-4DB9561A4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129C8-E8D9-944E-ABDD-C5875530F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0828-6B6E-974E-BC00-54944D977E2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32E14-5185-5343-82FB-36EEFFC1C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2E12F-1CE4-1246-B10C-ED0348763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AA845-38F6-9D4D-9575-924116237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8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55B1-3970-AF4B-9F03-A39BD40B0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DAGS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71359-916E-FA4B-8FBF-96F98642D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5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47EB5F07-F278-344E-A4DB-57C8FC7C3B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82"/>
          <a:stretch/>
        </p:blipFill>
        <p:spPr>
          <a:xfrm>
            <a:off x="2381823" y="107571"/>
            <a:ext cx="6939737" cy="64551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2F9F59-83D1-7148-AA12-426B92995F01}"/>
              </a:ext>
            </a:extLst>
          </p:cNvPr>
          <p:cNvSpPr txBox="1"/>
          <p:nvPr/>
        </p:nvSpPr>
        <p:spPr>
          <a:xfrm>
            <a:off x="7376984" y="420129"/>
            <a:ext cx="1427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5629"/>
                </a:solidFill>
                <a:latin typeface="Garamond" panose="02020404030301010803" pitchFamily="18" charset="0"/>
              </a:rPr>
              <a:t>Unobserved </a:t>
            </a:r>
          </a:p>
        </p:txBody>
      </p:sp>
    </p:spTree>
    <p:extLst>
      <p:ext uri="{BB962C8B-B14F-4D97-AF65-F5344CB8AC3E}">
        <p14:creationId xmlns:p14="http://schemas.microsoft.com/office/powerpoint/2010/main" val="198381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Office Theme</vt:lpstr>
      <vt:lpstr>Tutorial DAGS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DAGS</dc:title>
  <dc:creator>Laura Dee</dc:creator>
  <cp:lastModifiedBy>Laura Dee</cp:lastModifiedBy>
  <cp:revision>1</cp:revision>
  <dcterms:created xsi:type="dcterms:W3CDTF">2021-06-17T16:15:30Z</dcterms:created>
  <dcterms:modified xsi:type="dcterms:W3CDTF">2021-06-17T16:20:13Z</dcterms:modified>
</cp:coreProperties>
</file>