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68" r:id="rId5"/>
    <p:sldId id="260" r:id="rId6"/>
    <p:sldId id="270" r:id="rId7"/>
    <p:sldId id="271" r:id="rId8"/>
    <p:sldId id="263" r:id="rId9"/>
    <p:sldId id="264" r:id="rId10"/>
    <p:sldId id="272" r:id="rId11"/>
    <p:sldId id="273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09C01-E42E-446A-9DAD-9A7C47C391EE}" v="99" dt="2021-04-23T20:21:2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>
        <p:scale>
          <a:sx n="96" d="100"/>
          <a:sy n="96" d="100"/>
        </p:scale>
        <p:origin x="1066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B3AAD-E79F-43C5-882B-4167F300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2E4BA1-593E-4110-B4AF-BECE78A05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2FDC3-2BB1-4ED7-8E2E-9FA78EAF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55323-192F-49DC-A503-1402CDEC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B389D-C1E6-450F-A41C-E87E3601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1D89A-872E-49BF-A168-0A2A35CA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9DCBC8-F132-4A39-B8E4-3753EA08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0E4B3-3B97-4B07-92BB-23C9F50E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17F22-5AF8-4A36-8DA9-877B754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079D9-070F-41E5-A858-D092E05F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EBEE1E-FA73-47AD-8114-F276FAAAF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3FA932-3837-4DCF-AE41-D719FD56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06EFE-9A56-446B-9278-F96DA8C6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862B67-EB52-419E-8766-BF09E447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88163E-4B84-4BB2-8A8A-7191102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AC563-655D-4D75-B77A-AF617024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F7457-9171-4E5D-A7EC-28F10BDE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6C526-BC63-463F-A2E8-33154BA4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05DB2-EDE5-4433-A8F7-1C4B646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3CBB3-B103-4660-8A6B-00B28676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6C203-E77E-43A5-893A-351348D0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C86BE-B6B8-44FA-9914-96ADEAD6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A88EBD-908A-4EED-AB34-0D5749EF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EC65E-536D-45E6-8C05-93BBE760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E9D28-C75F-4FAA-9B65-BCB18385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8DE99-E0A3-4E48-98F2-18987D6C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D4153-9DB3-4FF8-AD32-58CAAB019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C6A794-FBC3-4523-8BD7-4F67355B8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5FCB96-3F01-4664-B87A-8120419E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278CFA-BD82-4B6E-A1A6-3362D691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5A5140-EA0A-4DA6-8F16-2F888A16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C6D46-8341-4283-9F29-7E74E962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C1477-24C3-4C04-939C-5CE8EEBF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02F14-B2F9-4827-AE57-ABD088B0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D9EA99-6245-49F6-889F-3EFE3255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CAF1C-19B4-49DE-BC88-4DA938E62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B65FFB-05F1-470F-B416-BA31F0EC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F99AE-6C05-44B5-A98B-538C44DC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333194-7374-4D76-9EAF-4EEE69C8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9F4CA-992E-4280-B048-7548D77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35BBD1-9445-420A-8CD7-885FFD03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08C1-C95B-46B1-B83E-B15BA6C6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4C21A-867C-41E9-AE49-7E6B89B7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902BA-A1C5-4F52-92AE-03215C6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FF235C-856B-4EA5-B1CD-C870801D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9641CB-ACFC-4343-994F-8484ADE1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864F4-B807-48E4-BA4F-69A59B13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7B01E-60EB-46C3-8E9C-57038486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2FF2E1-7368-49A6-99B3-C416CABC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DD9ADD-7264-43CB-AFEC-7B413ACD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DF89F2-7296-461A-92E6-CAA0254D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A021C8-AB54-42FF-AFE5-3362351F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8603A-9F62-40D6-8375-C78ACE75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B8CC31-7088-4D89-9856-35F53AB3C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6518B-2F12-482B-90EE-804D2444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775FB-ED0A-4CA8-91DE-C62631A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B0BBF-AE6E-44FD-B847-B132F901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3F5B2-CDF8-4200-A0F6-A4CCF95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30B04C-7DF0-4A1E-961A-ABE5D70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FC4BD3-A447-417F-A5F1-98000935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645C5-1DAC-4909-98BE-7B2C0B129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DFA0A-5704-4318-BCCD-4000B3D38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1F156-13FE-4630-BBD4-FC5F65C8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0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0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947" y="713984"/>
            <a:ext cx="5146819" cy="110794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body problem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2760" y="2706514"/>
            <a:ext cx="2835379" cy="996112"/>
          </a:xfr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50000"/>
              </a:lnSpc>
            </a:pPr>
            <a:r>
              <a:rPr lang="en-US" sz="1400" dirty="0">
                <a:solidFill>
                  <a:srgbClr val="FFFFFF"/>
                </a:solidFill>
              </a:rPr>
              <a:t>Mohamed </a:t>
            </a:r>
            <a:r>
              <a:rPr lang="en-US" sz="1400" dirty="0" err="1">
                <a:solidFill>
                  <a:srgbClr val="FFFFFF"/>
                </a:solidFill>
              </a:rPr>
              <a:t>Fattouhy</a:t>
            </a:r>
            <a:r>
              <a:rPr lang="en-US" sz="1400" dirty="0">
                <a:solidFill>
                  <a:srgbClr val="FFFFFF"/>
                </a:solidFill>
              </a:rPr>
              <a:t>   Amine </a:t>
            </a:r>
            <a:r>
              <a:rPr lang="en-US" sz="1400" dirty="0" err="1">
                <a:solidFill>
                  <a:srgbClr val="FFFFFF"/>
                </a:solidFill>
              </a:rPr>
              <a:t>Touzani</a:t>
            </a:r>
            <a:r>
              <a:rPr lang="en-US" sz="1400" dirty="0">
                <a:solidFill>
                  <a:srgbClr val="FFFFFF"/>
                </a:solidFill>
              </a:rPr>
              <a:t>	</a:t>
            </a:r>
          </a:p>
          <a:p>
            <a:pPr lvl="0" defTabSz="914400">
              <a:lnSpc>
                <a:spcPct val="5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Gueladio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Niasse</a:t>
            </a:r>
            <a:r>
              <a:rPr lang="en-US" sz="1400" dirty="0">
                <a:solidFill>
                  <a:srgbClr val="FFFFFF"/>
                </a:solidFill>
              </a:rPr>
              <a:t>   Laura El Kaïm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3712" y="637227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0" algn="ctr">
              <a:spcAft>
                <a:spcPts val="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25/04/2021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25DC04D-12AE-4485-A62A-EE4BC09DE4EE}"/>
              </a:ext>
            </a:extLst>
          </p:cNvPr>
          <p:cNvSpPr txBox="1">
            <a:spLocks/>
          </p:cNvSpPr>
          <p:nvPr/>
        </p:nvSpPr>
        <p:spPr>
          <a:xfrm>
            <a:off x="1051237" y="1869578"/>
            <a:ext cx="4538427" cy="8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>
                <a:solidFill>
                  <a:srgbClr val="FFFFFF"/>
                </a:solidFill>
              </a:rPr>
              <a:t>HMMA238 - </a:t>
            </a:r>
            <a:r>
              <a:rPr lang="en-US" sz="2000" dirty="0" err="1">
                <a:solidFill>
                  <a:srgbClr val="FFFFFF"/>
                </a:solidFill>
              </a:rPr>
              <a:t>Développement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logiciel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D24FE9C8-F7FC-491E-AAF0-FF5D93EE3266}"/>
              </a:ext>
            </a:extLst>
          </p:cNvPr>
          <p:cNvSpPr txBox="1">
            <a:spLocks/>
          </p:cNvSpPr>
          <p:nvPr/>
        </p:nvSpPr>
        <p:spPr>
          <a:xfrm>
            <a:off x="-19828" y="6364365"/>
            <a:ext cx="425986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400" dirty="0" err="1">
                <a:solidFill>
                  <a:srgbClr val="FFFFFF"/>
                </a:solidFill>
              </a:rPr>
              <a:t>Faculté</a:t>
            </a:r>
            <a:r>
              <a:rPr lang="en-US" sz="1400" dirty="0">
                <a:solidFill>
                  <a:srgbClr val="FFFFFF"/>
                </a:solidFill>
              </a:rPr>
              <a:t> des Sciences – </a:t>
            </a:r>
            <a:r>
              <a:rPr lang="en-US" sz="1400" dirty="0" err="1">
                <a:solidFill>
                  <a:srgbClr val="FFFFFF"/>
                </a:solidFill>
              </a:rPr>
              <a:t>Université</a:t>
            </a:r>
            <a:r>
              <a:rPr lang="en-US" sz="1400" dirty="0">
                <a:solidFill>
                  <a:srgbClr val="FFFFFF"/>
                </a:solidFill>
              </a:rPr>
              <a:t> de Montpellier</a:t>
            </a:r>
          </a:p>
        </p:txBody>
      </p:sp>
      <p:pic>
        <p:nvPicPr>
          <p:cNvPr id="49" name="Espace réservé du contenu 7">
            <a:extLst>
              <a:ext uri="{FF2B5EF4-FFF2-40B4-BE49-F238E27FC236}">
                <a16:creationId xmlns:a16="http://schemas.microsoft.com/office/drawing/2014/main" id="{6F430B14-46D0-48A8-A10D-35D081F0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289" y="5642029"/>
            <a:ext cx="1442303" cy="86614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82C702C-CE2B-4B91-B8A1-03FF23DA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4" y="5730803"/>
            <a:ext cx="521952" cy="6472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4BB0E1-CD49-4CFE-8D16-456748A66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00" b="63167" l="5000" r="95677">
                        <a14:foregroundMark x1="35104" y1="39250" x2="33802" y2="44417"/>
                        <a14:foregroundMark x1="20677" y1="48000" x2="18958" y2="49167"/>
                        <a14:foregroundMark x1="18073" y1="46833" x2="23021" y2="52250"/>
                        <a14:foregroundMark x1="6719" y1="48167" x2="5000" y2="55250"/>
                        <a14:foregroundMark x1="66563" y1="25833" x2="64948" y2="30750"/>
                        <a14:foregroundMark x1="80521" y1="18750" x2="78333" y2="23000"/>
                        <a14:foregroundMark x1="85781" y1="28667" x2="87500" y2="28417"/>
                        <a14:foregroundMark x1="71771" y1="14083" x2="72813" y2="14083"/>
                        <a14:foregroundMark x1="92292" y1="9833" x2="90573" y2="9583"/>
                        <a14:foregroundMark x1="95365" y1="9583" x2="95677" y2="16417"/>
                        <a14:foregroundMark x1="85156" y1="23750" x2="85156" y2="23750"/>
                        <a14:foregroundMark x1="85469" y1="25167" x2="86771" y2="26083"/>
                        <a14:foregroundMark x1="73385" y1="15000" x2="75000" y2="15667"/>
                        <a14:backgroundMark x1="40938" y1="54083" x2="62187" y2="52250"/>
                        <a14:backgroundMark x1="62187" y1="52250" x2="48021" y2="56750"/>
                        <a14:backgroundMark x1="48021" y1="56750" x2="46875" y2="61167"/>
                      </a14:backgroundRemoval>
                    </a14:imgEffect>
                  </a14:imgLayer>
                </a14:imgProps>
              </a:ext>
            </a:extLst>
          </a:blip>
          <a:srcRect b="29567"/>
          <a:stretch/>
        </p:blipFill>
        <p:spPr>
          <a:xfrm>
            <a:off x="3831253" y="4527689"/>
            <a:ext cx="4656658" cy="202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9"/>
    </mc:Choice>
    <mc:Fallback xmlns="">
      <p:transition spd="slow" advTm="25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457629"/>
            <a:ext cx="7920824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3600" b="1" dirty="0"/>
              <a:t>Trajectoires de la Terre et de Mars autour du soleil</a:t>
            </a:r>
            <a:endParaRPr lang="fr-FR" sz="3500" b="1" dirty="0"/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Images/orbite.jpg">
            <a:extLst>
              <a:ext uri="{FF2B5EF4-FFF2-40B4-BE49-F238E27FC236}">
                <a16:creationId xmlns:a16="http://schemas.microsoft.com/office/drawing/2014/main" id="{1535FFB9-DFF3-4A60-AC9E-1F04AAB2183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4503" y="1820234"/>
            <a:ext cx="5251540" cy="40466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64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457629"/>
            <a:ext cx="7920824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3600" b="1" dirty="0"/>
              <a:t>Problème à 3 corps</a:t>
            </a:r>
            <a:endParaRPr lang="fr-FR" sz="3500" b="1" dirty="0"/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 descr="Images/file_000.png">
            <a:extLst>
              <a:ext uri="{FF2B5EF4-FFF2-40B4-BE49-F238E27FC236}">
                <a16:creationId xmlns:a16="http://schemas.microsoft.com/office/drawing/2014/main" id="{C4F469AB-EC0B-4462-93E8-CEADB1C822E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37074" y="1534282"/>
            <a:ext cx="5886397" cy="37894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99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Three_body">
            <a:hlinkClick r:id="" action="ppaction://media"/>
            <a:extLst>
              <a:ext uri="{FF2B5EF4-FFF2-40B4-BE49-F238E27FC236}">
                <a16:creationId xmlns:a16="http://schemas.microsoft.com/office/drawing/2014/main" id="{7AA617B2-DA08-4C72-A6B6-C92ED895D9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28519" y="1385519"/>
            <a:ext cx="4086962" cy="4086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D5E3EF-0851-4716-B02A-C5A53B6F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022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81" y="921715"/>
            <a:ext cx="3872267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7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641655"/>
            <a:ext cx="6440815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3500" b="1" dirty="0"/>
              <a:t>Présentation du problème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19861" y="1571061"/>
            <a:ext cx="3546519" cy="4743174"/>
          </a:xfrm>
        </p:spPr>
        <p:txBody>
          <a:bodyPr anchor="t">
            <a:normAutofit/>
          </a:bodyPr>
          <a:lstStyle/>
          <a:p>
            <a:pPr lvl="1"/>
            <a:r>
              <a:rPr lang="fr-FR" sz="2000" dirty="0"/>
              <a:t>Approche historique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Approche mathématiques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7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641655"/>
            <a:ext cx="6440815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3500" b="1" dirty="0"/>
              <a:t>Plan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19861" y="1571061"/>
            <a:ext cx="3848444" cy="4743174"/>
          </a:xfrm>
        </p:spPr>
        <p:txBody>
          <a:bodyPr anchor="t">
            <a:normAutofit/>
          </a:bodyPr>
          <a:lstStyle/>
          <a:p>
            <a:pPr lvl="1"/>
            <a:r>
              <a:rPr lang="fr-FR" sz="2000" dirty="0"/>
              <a:t>Résolutions mathématiques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Visualisation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Conclusion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4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Résolutions</a:t>
            </a:r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mathématiques</a:t>
            </a:r>
            <a:endParaRPr lang="en-US" sz="4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6E23D51-A49F-4CA2-B066-B97B481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1436"/>
            <a:ext cx="9144000" cy="2506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14" y="1583702"/>
            <a:ext cx="3309016" cy="3646145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lvl="0" indent="0" algn="ctr" defTabSz="914400"/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Première </a:t>
            </a:r>
            <a:r>
              <a:rPr lang="en-US" sz="3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approche</a:t>
            </a: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Alpha Centauri A et Alpha Centauri 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DFCA84-FD89-4283-8FBB-CB3F78DD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53" y="10141"/>
            <a:ext cx="4974154" cy="6857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4115200-4771-490F-9C7F-E660446F7A94}"/>
                  </a:ext>
                </a:extLst>
              </p:cNvPr>
              <p:cNvSpPr txBox="1"/>
              <p:nvPr/>
            </p:nvSpPr>
            <p:spPr>
              <a:xfrm>
                <a:off x="4353463" y="2410117"/>
                <a:ext cx="4619134" cy="1546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ar-A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e>
                      </m:acc>
                      <m:r>
                        <a:rPr kumimoji="0" lang="ar-AE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sSub>
                            <m:sSub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kumimoji="0" lang="ar-A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0" lang="ar-A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ar-A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e>
                        <m:sub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kumimoji="0" lang="ar-A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​</m:t>
                              </m:r>
                            </m:e>
                            <m:sup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ar-AE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ar-AE" sz="2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ar-AE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sSub>
                            <m:sSub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ar-AE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kumimoji="0" lang="ar-A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kumimoji="0" lang="ar-AE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ar-A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4115200-4771-490F-9C7F-E660446F7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463" y="2410117"/>
                <a:ext cx="4619134" cy="154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5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7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641655"/>
            <a:ext cx="6440815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3500" b="1" dirty="0"/>
              <a:t>Problème à 3 corps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935827-3995-4D81-AE76-A28B09323603}"/>
                  </a:ext>
                </a:extLst>
              </p:cNvPr>
              <p:cNvSpPr txBox="1"/>
              <p:nvPr/>
            </p:nvSpPr>
            <p:spPr>
              <a:xfrm>
                <a:off x="2248293" y="2188573"/>
                <a:ext cx="4647414" cy="2022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=−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=−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=−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fr-FR" sz="21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935827-3995-4D81-AE76-A28B0932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3" y="2188573"/>
                <a:ext cx="4647414" cy="2022798"/>
              </a:xfrm>
              <a:prstGeom prst="rect">
                <a:avLst/>
              </a:prstGeom>
              <a:blipFill>
                <a:blip r:embed="rId3"/>
                <a:stretch>
                  <a:fillRect r="-2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0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925" y="818984"/>
            <a:ext cx="5036024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4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</a:t>
            </a:r>
            <a:endParaRPr lang="en-US" sz="4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98" y="1913637"/>
            <a:ext cx="3309016" cy="30307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 defTabSz="914400"/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Alpha Centauri A et Alpha Centauri 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DFCA84-FD89-4283-8FBB-CB3F78DD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53" y="10141"/>
            <a:ext cx="4974154" cy="6857999"/>
          </a:xfrm>
          <a:prstGeom prst="rect">
            <a:avLst/>
          </a:prstGeom>
        </p:spPr>
      </p:pic>
      <p:pic>
        <p:nvPicPr>
          <p:cNvPr id="3" name="Picture 1" descr="Images/Im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345718"/>
            <a:ext cx="4206240" cy="4122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90</Words>
  <Application>Microsoft Office PowerPoint</Application>
  <PresentationFormat>Affichage à l'écran (4:3)</PresentationFormat>
  <Paragraphs>26</Paragraphs>
  <Slides>12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Three body problem</vt:lpstr>
      <vt:lpstr>Introduction</vt:lpstr>
      <vt:lpstr>Présentation du problème</vt:lpstr>
      <vt:lpstr>Plan</vt:lpstr>
      <vt:lpstr>Résolutions mathématiques</vt:lpstr>
      <vt:lpstr>Première approche : Alpha Centauri A et Alpha Centauri B</vt:lpstr>
      <vt:lpstr>Problème à 3 corps</vt:lpstr>
      <vt:lpstr>Visualisation</vt:lpstr>
      <vt:lpstr>Alpha Centauri A et Alpha Centauri B</vt:lpstr>
      <vt:lpstr>Trajectoires de la Terre et de Mars autour du soleil</vt:lpstr>
      <vt:lpstr>Problème à 3 corps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body problem</dc:title>
  <dc:creator>Mohamed Fattouhy;Amine Touzani;Gueladio Niasse;Laura El Kaïm</dc:creator>
  <cp:keywords/>
  <cp:lastModifiedBy>Laura El kaïm</cp:lastModifiedBy>
  <cp:revision>5</cp:revision>
  <dcterms:created xsi:type="dcterms:W3CDTF">2021-04-23T15:07:18Z</dcterms:created>
  <dcterms:modified xsi:type="dcterms:W3CDTF">2021-04-23T20:24:02Z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25/04/2021</vt:lpwstr>
  </property>
  <property fmtid="{D5CDD505-2E9C-101B-9397-08002B2CF9AE}" pid="3" name="header-includes">
    <vt:lpwstr/>
  </property>
  <property fmtid="{D5CDD505-2E9C-101B-9397-08002B2CF9AE}" pid="4" name="institute">
    <vt:lpwstr>Faculté des Sciences - Université de Montpellier</vt:lpwstr>
  </property>
  <property fmtid="{D5CDD505-2E9C-101B-9397-08002B2CF9AE}" pid="5" name="output">
    <vt:lpwstr/>
  </property>
  <property fmtid="{D5CDD505-2E9C-101B-9397-08002B2CF9AE}" pid="6" name="subtitle">
    <vt:lpwstr>HMMA238 - Developpement logiciel</vt:lpwstr>
  </property>
</Properties>
</file>