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37A73-4C9E-4887-8822-B46A2C40EA7C}" v="69" dt="2021-04-13T15:42:19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elena" userId="2c1393696045f6a4" providerId="Windows Live" clId="Web-{6B237A73-4C9E-4887-8822-B46A2C40EA7C}"/>
    <pc:docChg chg="addSld modSld addMainMaster delMainMaster">
      <pc:chgData name="Laura elena" userId="2c1393696045f6a4" providerId="Windows Live" clId="Web-{6B237A73-4C9E-4887-8822-B46A2C40EA7C}" dt="2021-04-13T15:42:21.910" v="79"/>
      <pc:docMkLst>
        <pc:docMk/>
      </pc:docMkLst>
      <pc:sldChg chg="addSp delSp modSp mod setBg modClrScheme chgLayout">
        <pc:chgData name="Laura elena" userId="2c1393696045f6a4" providerId="Windows Live" clId="Web-{6B237A73-4C9E-4887-8822-B46A2C40EA7C}" dt="2021-04-13T15:42:21.910" v="79"/>
        <pc:sldMkLst>
          <pc:docMk/>
          <pc:sldMk cId="2499791184" sldId="256"/>
        </pc:sldMkLst>
        <pc:spChg chg="add del mod">
          <ac:chgData name="Laura elena" userId="2c1393696045f6a4" providerId="Windows Live" clId="Web-{6B237A73-4C9E-4887-8822-B46A2C40EA7C}" dt="2021-04-13T15:32:53.291" v="7"/>
          <ac:spMkLst>
            <pc:docMk/>
            <pc:sldMk cId="2499791184" sldId="256"/>
            <ac:spMk id="2" creationId="{00000000-0000-0000-0000-000000000000}"/>
          </ac:spMkLst>
        </pc:spChg>
        <pc:spChg chg="add del mod">
          <ac:chgData name="Laura elena" userId="2c1393696045f6a4" providerId="Windows Live" clId="Web-{6B237A73-4C9E-4887-8822-B46A2C40EA7C}" dt="2021-04-13T15:32:55.822" v="8"/>
          <ac:spMkLst>
            <pc:docMk/>
            <pc:sldMk cId="2499791184" sldId="256"/>
            <ac:spMk id="3" creationId="{00000000-0000-0000-0000-000000000000}"/>
          </ac:spMkLst>
        </pc:spChg>
        <pc:spChg chg="add del">
          <ac:chgData name="Laura elena" userId="2c1393696045f6a4" providerId="Windows Live" clId="Web-{6B237A73-4C9E-4887-8822-B46A2C40EA7C}" dt="2021-04-13T15:33:14.885" v="10"/>
          <ac:spMkLst>
            <pc:docMk/>
            <pc:sldMk cId="2499791184" sldId="256"/>
            <ac:spMk id="6" creationId="{A4798C7F-C8CA-4799-BF37-3AB4642CDB66}"/>
          </ac:spMkLst>
        </pc:spChg>
        <pc:spChg chg="add del">
          <ac:chgData name="Laura elena" userId="2c1393696045f6a4" providerId="Windows Live" clId="Web-{6B237A73-4C9E-4887-8822-B46A2C40EA7C}" dt="2021-04-13T15:33:41.151" v="18"/>
          <ac:spMkLst>
            <pc:docMk/>
            <pc:sldMk cId="2499791184" sldId="256"/>
            <ac:spMk id="8" creationId="{2D2B266D-3625-4584-A5C3-7D3F672CFF30}"/>
          </ac:spMkLst>
        </pc:spChg>
        <pc:spChg chg="add del">
          <ac:chgData name="Laura elena" userId="2c1393696045f6a4" providerId="Windows Live" clId="Web-{6B237A73-4C9E-4887-8822-B46A2C40EA7C}" dt="2021-04-13T15:32:45.994" v="6"/>
          <ac:spMkLst>
            <pc:docMk/>
            <pc:sldMk cId="2499791184" sldId="256"/>
            <ac:spMk id="9" creationId="{87CC2527-562A-4F69-B487-4371E5B243E7}"/>
          </ac:spMkLst>
        </pc:spChg>
        <pc:spChg chg="add">
          <ac:chgData name="Laura elena" userId="2c1393696045f6a4" providerId="Windows Live" clId="Web-{6B237A73-4C9E-4887-8822-B46A2C40EA7C}" dt="2021-04-13T15:42:21.910" v="79"/>
          <ac:spMkLst>
            <pc:docMk/>
            <pc:sldMk cId="2499791184" sldId="256"/>
            <ac:spMk id="10" creationId="{42A4FC2C-047E-45A5-965D-8E1E3BF09BC6}"/>
          </ac:spMkLst>
        </pc:spChg>
        <pc:spChg chg="add del">
          <ac:chgData name="Laura elena" userId="2c1393696045f6a4" providerId="Windows Live" clId="Web-{6B237A73-4C9E-4887-8822-B46A2C40EA7C}" dt="2021-04-13T15:33:35.713" v="15"/>
          <ac:spMkLst>
            <pc:docMk/>
            <pc:sldMk cId="2499791184" sldId="256"/>
            <ac:spMk id="27" creationId="{2D23EF01-5C9E-4B1E-85FE-E230C5BC9C19}"/>
          </ac:spMkLst>
        </pc:spChg>
        <pc:spChg chg="add del">
          <ac:chgData name="Laura elena" userId="2c1393696045f6a4" providerId="Windows Live" clId="Web-{6B237A73-4C9E-4887-8822-B46A2C40EA7C}" dt="2021-04-13T15:33:35.713" v="15"/>
          <ac:spMkLst>
            <pc:docMk/>
            <pc:sldMk cId="2499791184" sldId="256"/>
            <ac:spMk id="29" creationId="{BF8F92FE-E706-460E-95F3-8B49EF548D94}"/>
          </ac:spMkLst>
        </pc:spChg>
        <pc:spChg chg="add del">
          <ac:chgData name="Laura elena" userId="2c1393696045f6a4" providerId="Windows Live" clId="Web-{6B237A73-4C9E-4887-8822-B46A2C40EA7C}" dt="2021-04-13T15:33:14.885" v="10"/>
          <ac:spMkLst>
            <pc:docMk/>
            <pc:sldMk cId="2499791184" sldId="256"/>
            <ac:spMk id="42" creationId="{216BB147-20D5-4D93-BDA5-1BC614D6A4B2}"/>
          </ac:spMkLst>
        </pc:spChg>
        <pc:spChg chg="add del">
          <ac:chgData name="Laura elena" userId="2c1393696045f6a4" providerId="Windows Live" clId="Web-{6B237A73-4C9E-4887-8822-B46A2C40EA7C}" dt="2021-04-13T15:33:14.885" v="10"/>
          <ac:spMkLst>
            <pc:docMk/>
            <pc:sldMk cId="2499791184" sldId="256"/>
            <ac:spMk id="44" creationId="{0A253F60-DE40-4508-A37A-61331DF1DD5D}"/>
          </ac:spMkLst>
        </pc:spChg>
        <pc:spChg chg="add del">
          <ac:chgData name="Laura elena" userId="2c1393696045f6a4" providerId="Windows Live" clId="Web-{6B237A73-4C9E-4887-8822-B46A2C40EA7C}" dt="2021-04-13T15:33:14.885" v="10"/>
          <ac:spMkLst>
            <pc:docMk/>
            <pc:sldMk cId="2499791184" sldId="256"/>
            <ac:spMk id="46" creationId="{326AD51D-D59E-4689-A5DF-6A9857053BF6}"/>
          </ac:spMkLst>
        </pc:spChg>
        <pc:spChg chg="add del">
          <ac:chgData name="Laura elena" userId="2c1393696045f6a4" providerId="Windows Live" clId="Web-{6B237A73-4C9E-4887-8822-B46A2C40EA7C}" dt="2021-04-13T15:33:14.885" v="10"/>
          <ac:spMkLst>
            <pc:docMk/>
            <pc:sldMk cId="2499791184" sldId="256"/>
            <ac:spMk id="79" creationId="{7A6DA27B-24A2-4FAF-9CB9-A814BF835B9F}"/>
          </ac:spMkLst>
        </pc:spChg>
        <pc:spChg chg="add del">
          <ac:chgData name="Laura elena" userId="2c1393696045f6a4" providerId="Windows Live" clId="Web-{6B237A73-4C9E-4887-8822-B46A2C40EA7C}" dt="2021-04-13T15:33:14.885" v="10"/>
          <ac:spMkLst>
            <pc:docMk/>
            <pc:sldMk cId="2499791184" sldId="256"/>
            <ac:spMk id="112" creationId="{13B6DAC6-0186-4D62-AD69-90B9C0411EA3}"/>
          </ac:spMkLst>
        </pc:spChg>
        <pc:spChg chg="add del">
          <ac:chgData name="Laura elena" userId="2c1393696045f6a4" providerId="Windows Live" clId="Web-{6B237A73-4C9E-4887-8822-B46A2C40EA7C}" dt="2021-04-13T15:33:14.885" v="10"/>
          <ac:spMkLst>
            <pc:docMk/>
            <pc:sldMk cId="2499791184" sldId="256"/>
            <ac:spMk id="114" creationId="{26C00EC8-C23B-42C0-B72B-A96C157880B8}"/>
          </ac:spMkLst>
        </pc:spChg>
        <pc:grpChg chg="add del">
          <ac:chgData name="Laura elena" userId="2c1393696045f6a4" providerId="Windows Live" clId="Web-{6B237A73-4C9E-4887-8822-B46A2C40EA7C}" dt="2021-04-13T15:33:14.885" v="10"/>
          <ac:grpSpMkLst>
            <pc:docMk/>
            <pc:sldMk cId="2499791184" sldId="256"/>
            <ac:grpSpMk id="7" creationId="{87F0794B-55D3-4D2D-BDE7-4688ED321E42}"/>
          </ac:grpSpMkLst>
        </pc:grpChg>
        <pc:grpChg chg="add del">
          <ac:chgData name="Laura elena" userId="2c1393696045f6a4" providerId="Windows Live" clId="Web-{6B237A73-4C9E-4887-8822-B46A2C40EA7C}" dt="2021-04-13T15:33:14.885" v="10"/>
          <ac:grpSpMkLst>
            <pc:docMk/>
            <pc:sldMk cId="2499791184" sldId="256"/>
            <ac:grpSpMk id="48" creationId="{05578CCE-1E06-4634-B7D3-B75915B79B54}"/>
          </ac:grpSpMkLst>
        </pc:grpChg>
        <pc:grpChg chg="add del">
          <ac:chgData name="Laura elena" userId="2c1393696045f6a4" providerId="Windows Live" clId="Web-{6B237A73-4C9E-4887-8822-B46A2C40EA7C}" dt="2021-04-13T15:33:14.885" v="10"/>
          <ac:grpSpMkLst>
            <pc:docMk/>
            <pc:sldMk cId="2499791184" sldId="256"/>
            <ac:grpSpMk id="81" creationId="{ED48258A-6826-4A24-97F8-B65FE4D99A4E}"/>
          </ac:grpSpMkLst>
        </pc:grpChg>
        <pc:grpChg chg="add del">
          <ac:chgData name="Laura elena" userId="2c1393696045f6a4" providerId="Windows Live" clId="Web-{6B237A73-4C9E-4887-8822-B46A2C40EA7C}" dt="2021-04-13T15:33:14.885" v="10"/>
          <ac:grpSpMkLst>
            <pc:docMk/>
            <pc:sldMk cId="2499791184" sldId="256"/>
            <ac:grpSpMk id="116" creationId="{91108A0F-8C78-4294-B028-9F09581FC0A3}"/>
          </ac:grpSpMkLst>
        </pc:grpChg>
        <pc:picChg chg="add del mod ord">
          <ac:chgData name="Laura elena" userId="2c1393696045f6a4" providerId="Windows Live" clId="Web-{6B237A73-4C9E-4887-8822-B46A2C40EA7C}" dt="2021-04-13T15:42:05.988" v="77"/>
          <ac:picMkLst>
            <pc:docMk/>
            <pc:sldMk cId="2499791184" sldId="256"/>
            <ac:picMk id="4" creationId="{0F38582A-B2F8-4C65-B0A1-425C784FEA71}"/>
          </ac:picMkLst>
        </pc:picChg>
        <pc:picChg chg="add mod">
          <ac:chgData name="Laura elena" userId="2c1393696045f6a4" providerId="Windows Live" clId="Web-{6B237A73-4C9E-4887-8822-B46A2C40EA7C}" dt="2021-04-13T15:42:21.910" v="79"/>
          <ac:picMkLst>
            <pc:docMk/>
            <pc:sldMk cId="2499791184" sldId="256"/>
            <ac:picMk id="5" creationId="{6442A59D-B156-49F4-8D4E-E61820580F10}"/>
          </ac:picMkLst>
        </pc:picChg>
        <pc:cxnChg chg="add del">
          <ac:chgData name="Laura elena" userId="2c1393696045f6a4" providerId="Windows Live" clId="Web-{6B237A73-4C9E-4887-8822-B46A2C40EA7C}" dt="2021-04-13T15:32:45.994" v="6"/>
          <ac:cxnSpMkLst>
            <pc:docMk/>
            <pc:sldMk cId="2499791184" sldId="256"/>
            <ac:cxnSpMk id="11" creationId="{BCDAEC91-5BCE-4B55-9CC0-43EF94CB734B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13" creationId="{4436E0F2-A64B-471E-93C0-8DFE08CC57C8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15" creationId="{DC1E3AB1-2A8C-4607-9FAE-D8BDB280FE1A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17" creationId="{26D66059-832F-40B6-A35F-F56C8F38A1E7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19" creationId="{A515E2ED-7EA9-448D-83FA-54C3DF9723BD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21" creationId="{20595356-EABD-4767-AC9D-EA21FF115EC0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23" creationId="{28CD9F06-9628-469C-B788-A894E3E08281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25" creationId="{8550A431-0B61-421B-B4B7-24C0CFF0F938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31" creationId="{4BBA8B30-585D-4596-A896-BF3FD1FB253F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33" creationId="{EFD94027-0273-4AF2-87C2-49EB6D655031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35" creationId="{94870472-9E8A-42D0-BDA3-B312F4C72AF6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37" creationId="{BD280D8D-93BB-4BD4-86DA-25993A4B527F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39" creationId="{A9FEC981-EB48-4A49-88DF-0A6DB2ECB0D3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41" creationId="{FB91E5C6-85F3-4BA6-9D1E-794A781F62DB}"/>
          </ac:cxnSpMkLst>
        </pc:cxnChg>
        <pc:cxnChg chg="add del">
          <ac:chgData name="Laura elena" userId="2c1393696045f6a4" providerId="Windows Live" clId="Web-{6B237A73-4C9E-4887-8822-B46A2C40EA7C}" dt="2021-04-13T15:33:35.713" v="15"/>
          <ac:cxnSpMkLst>
            <pc:docMk/>
            <pc:sldMk cId="2499791184" sldId="256"/>
            <ac:cxnSpMk id="43" creationId="{1DBFF75F-844B-447A-A83D-D0B0D85175D2}"/>
          </ac:cxnSpMkLst>
        </pc:cxnChg>
      </pc:sldChg>
      <pc:sldChg chg="addSp modSp new mod setBg">
        <pc:chgData name="Laura elena" userId="2c1393696045f6a4" providerId="Windows Live" clId="Web-{6B237A73-4C9E-4887-8822-B46A2C40EA7C}" dt="2021-04-13T15:35:06.324" v="36"/>
        <pc:sldMkLst>
          <pc:docMk/>
          <pc:sldMk cId="1661806768" sldId="257"/>
        </pc:sldMkLst>
        <pc:spChg chg="add">
          <ac:chgData name="Laura elena" userId="2c1393696045f6a4" providerId="Windows Live" clId="Web-{6B237A73-4C9E-4887-8822-B46A2C40EA7C}" dt="2021-04-13T15:35:06.324" v="36"/>
          <ac:spMkLst>
            <pc:docMk/>
            <pc:sldMk cId="1661806768" sldId="257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35:06.324" v="36"/>
          <ac:picMkLst>
            <pc:docMk/>
            <pc:sldMk cId="1661806768" sldId="257"/>
            <ac:picMk id="2" creationId="{47C45AC0-A883-435C-8D10-337A7EBD0869}"/>
          </ac:picMkLst>
        </pc:picChg>
      </pc:sldChg>
      <pc:sldChg chg="addSp modSp new mod setBg">
        <pc:chgData name="Laura elena" userId="2c1393696045f6a4" providerId="Windows Live" clId="Web-{6B237A73-4C9E-4887-8822-B46A2C40EA7C}" dt="2021-04-13T15:35:38.153" v="39"/>
        <pc:sldMkLst>
          <pc:docMk/>
          <pc:sldMk cId="3041096461" sldId="258"/>
        </pc:sldMkLst>
        <pc:spChg chg="add">
          <ac:chgData name="Laura elena" userId="2c1393696045f6a4" providerId="Windows Live" clId="Web-{6B237A73-4C9E-4887-8822-B46A2C40EA7C}" dt="2021-04-13T15:35:38.153" v="39"/>
          <ac:spMkLst>
            <pc:docMk/>
            <pc:sldMk cId="3041096461" sldId="258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35:38.153" v="39"/>
          <ac:picMkLst>
            <pc:docMk/>
            <pc:sldMk cId="3041096461" sldId="258"/>
            <ac:picMk id="2" creationId="{FFFC0869-5D19-45E6-815B-B863064A4C80}"/>
          </ac:picMkLst>
        </pc:picChg>
      </pc:sldChg>
      <pc:sldChg chg="addSp modSp new mod setBg">
        <pc:chgData name="Laura elena" userId="2c1393696045f6a4" providerId="Windows Live" clId="Web-{6B237A73-4C9E-4887-8822-B46A2C40EA7C}" dt="2021-04-13T15:36:09.685" v="42"/>
        <pc:sldMkLst>
          <pc:docMk/>
          <pc:sldMk cId="2831007297" sldId="259"/>
        </pc:sldMkLst>
        <pc:spChg chg="add">
          <ac:chgData name="Laura elena" userId="2c1393696045f6a4" providerId="Windows Live" clId="Web-{6B237A73-4C9E-4887-8822-B46A2C40EA7C}" dt="2021-04-13T15:36:09.685" v="42"/>
          <ac:spMkLst>
            <pc:docMk/>
            <pc:sldMk cId="2831007297" sldId="259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36:09.685" v="42"/>
          <ac:picMkLst>
            <pc:docMk/>
            <pc:sldMk cId="2831007297" sldId="259"/>
            <ac:picMk id="2" creationId="{883B8748-1DEF-415C-A4D4-FB269D58D48D}"/>
          </ac:picMkLst>
        </pc:picChg>
      </pc:sldChg>
      <pc:sldChg chg="addSp modSp new mod setBg">
        <pc:chgData name="Laura elena" userId="2c1393696045f6a4" providerId="Windows Live" clId="Web-{6B237A73-4C9E-4887-8822-B46A2C40EA7C}" dt="2021-04-13T15:36:36.107" v="45"/>
        <pc:sldMkLst>
          <pc:docMk/>
          <pc:sldMk cId="885445776" sldId="260"/>
        </pc:sldMkLst>
        <pc:spChg chg="add">
          <ac:chgData name="Laura elena" userId="2c1393696045f6a4" providerId="Windows Live" clId="Web-{6B237A73-4C9E-4887-8822-B46A2C40EA7C}" dt="2021-04-13T15:36:36.107" v="45"/>
          <ac:spMkLst>
            <pc:docMk/>
            <pc:sldMk cId="885445776" sldId="260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36:36.107" v="45"/>
          <ac:picMkLst>
            <pc:docMk/>
            <pc:sldMk cId="885445776" sldId="260"/>
            <ac:picMk id="2" creationId="{D6AC82F5-65C5-4393-B986-818FFDD48117}"/>
          </ac:picMkLst>
        </pc:picChg>
      </pc:sldChg>
      <pc:sldChg chg="addSp modSp new mod setBg">
        <pc:chgData name="Laura elena" userId="2c1393696045f6a4" providerId="Windows Live" clId="Web-{6B237A73-4C9E-4887-8822-B46A2C40EA7C}" dt="2021-04-13T15:36:56.248" v="48"/>
        <pc:sldMkLst>
          <pc:docMk/>
          <pc:sldMk cId="1652039330" sldId="261"/>
        </pc:sldMkLst>
        <pc:spChg chg="add">
          <ac:chgData name="Laura elena" userId="2c1393696045f6a4" providerId="Windows Live" clId="Web-{6B237A73-4C9E-4887-8822-B46A2C40EA7C}" dt="2021-04-13T15:36:56.248" v="48"/>
          <ac:spMkLst>
            <pc:docMk/>
            <pc:sldMk cId="1652039330" sldId="261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36:56.248" v="48"/>
          <ac:picMkLst>
            <pc:docMk/>
            <pc:sldMk cId="1652039330" sldId="261"/>
            <ac:picMk id="2" creationId="{C6BA0B7C-FAB8-43FC-97CA-66EB5E052B97}"/>
          </ac:picMkLst>
        </pc:picChg>
      </pc:sldChg>
      <pc:sldChg chg="addSp modSp new mod setBg">
        <pc:chgData name="Laura elena" userId="2c1393696045f6a4" providerId="Windows Live" clId="Web-{6B237A73-4C9E-4887-8822-B46A2C40EA7C}" dt="2021-04-13T15:37:22.811" v="51"/>
        <pc:sldMkLst>
          <pc:docMk/>
          <pc:sldMk cId="2306208927" sldId="262"/>
        </pc:sldMkLst>
        <pc:spChg chg="add">
          <ac:chgData name="Laura elena" userId="2c1393696045f6a4" providerId="Windows Live" clId="Web-{6B237A73-4C9E-4887-8822-B46A2C40EA7C}" dt="2021-04-13T15:37:22.811" v="51"/>
          <ac:spMkLst>
            <pc:docMk/>
            <pc:sldMk cId="2306208927" sldId="262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37:22.811" v="51"/>
          <ac:picMkLst>
            <pc:docMk/>
            <pc:sldMk cId="2306208927" sldId="262"/>
            <ac:picMk id="2" creationId="{E0AAC00F-627A-4ED3-898E-354197D8ECE3}"/>
          </ac:picMkLst>
        </pc:picChg>
      </pc:sldChg>
      <pc:sldChg chg="addSp modSp new mod setBg">
        <pc:chgData name="Laura elena" userId="2c1393696045f6a4" providerId="Windows Live" clId="Web-{6B237A73-4C9E-4887-8822-B46A2C40EA7C}" dt="2021-04-13T15:37:43.530" v="54"/>
        <pc:sldMkLst>
          <pc:docMk/>
          <pc:sldMk cId="3104747033" sldId="263"/>
        </pc:sldMkLst>
        <pc:spChg chg="add">
          <ac:chgData name="Laura elena" userId="2c1393696045f6a4" providerId="Windows Live" clId="Web-{6B237A73-4C9E-4887-8822-B46A2C40EA7C}" dt="2021-04-13T15:37:43.530" v="54"/>
          <ac:spMkLst>
            <pc:docMk/>
            <pc:sldMk cId="3104747033" sldId="263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37:43.530" v="54"/>
          <ac:picMkLst>
            <pc:docMk/>
            <pc:sldMk cId="3104747033" sldId="263"/>
            <ac:picMk id="2" creationId="{8D17BAB0-32F4-4AA7-A1C0-A9B92D9C671D}"/>
          </ac:picMkLst>
        </pc:picChg>
      </pc:sldChg>
      <pc:sldChg chg="addSp delSp modSp new mod setBg">
        <pc:chgData name="Laura elena" userId="2c1393696045f6a4" providerId="Windows Live" clId="Web-{6B237A73-4C9E-4887-8822-B46A2C40EA7C}" dt="2021-04-13T15:39:13.938" v="61"/>
        <pc:sldMkLst>
          <pc:docMk/>
          <pc:sldMk cId="823386326" sldId="264"/>
        </pc:sldMkLst>
        <pc:spChg chg="add">
          <ac:chgData name="Laura elena" userId="2c1393696045f6a4" providerId="Windows Live" clId="Web-{6B237A73-4C9E-4887-8822-B46A2C40EA7C}" dt="2021-04-13T15:39:13.938" v="61"/>
          <ac:spMkLst>
            <pc:docMk/>
            <pc:sldMk cId="823386326" sldId="264"/>
            <ac:spMk id="4" creationId="{42A4FC2C-047E-45A5-965D-8E1E3BF09BC6}"/>
          </ac:spMkLst>
        </pc:spChg>
        <pc:spChg chg="add del">
          <ac:chgData name="Laura elena" userId="2c1393696045f6a4" providerId="Windows Live" clId="Web-{6B237A73-4C9E-4887-8822-B46A2C40EA7C}" dt="2021-04-13T15:39:11.422" v="58"/>
          <ac:spMkLst>
            <pc:docMk/>
            <pc:sldMk cId="823386326" sldId="264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39:13.938" v="61"/>
          <ac:picMkLst>
            <pc:docMk/>
            <pc:sldMk cId="823386326" sldId="264"/>
            <ac:picMk id="2" creationId="{205E2E2E-7555-4F7A-AE91-B73A3F458BC0}"/>
          </ac:picMkLst>
        </pc:picChg>
      </pc:sldChg>
      <pc:sldChg chg="addSp modSp new mod setBg">
        <pc:chgData name="Laura elena" userId="2c1393696045f6a4" providerId="Windows Live" clId="Web-{6B237A73-4C9E-4887-8822-B46A2C40EA7C}" dt="2021-04-13T15:39:43.485" v="64"/>
        <pc:sldMkLst>
          <pc:docMk/>
          <pc:sldMk cId="2107717306" sldId="265"/>
        </pc:sldMkLst>
        <pc:spChg chg="add">
          <ac:chgData name="Laura elena" userId="2c1393696045f6a4" providerId="Windows Live" clId="Web-{6B237A73-4C9E-4887-8822-B46A2C40EA7C}" dt="2021-04-13T15:39:43.485" v="64"/>
          <ac:spMkLst>
            <pc:docMk/>
            <pc:sldMk cId="2107717306" sldId="265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39:43.485" v="64"/>
          <ac:picMkLst>
            <pc:docMk/>
            <pc:sldMk cId="2107717306" sldId="265"/>
            <ac:picMk id="2" creationId="{A0BE109D-7EC5-436D-A45B-CFCDE376B35E}"/>
          </ac:picMkLst>
        </pc:picChg>
      </pc:sldChg>
      <pc:sldChg chg="addSp modSp new mod setBg">
        <pc:chgData name="Laura elena" userId="2c1393696045f6a4" providerId="Windows Live" clId="Web-{6B237A73-4C9E-4887-8822-B46A2C40EA7C}" dt="2021-04-13T15:40:13.283" v="67"/>
        <pc:sldMkLst>
          <pc:docMk/>
          <pc:sldMk cId="3063858200" sldId="266"/>
        </pc:sldMkLst>
        <pc:spChg chg="add">
          <ac:chgData name="Laura elena" userId="2c1393696045f6a4" providerId="Windows Live" clId="Web-{6B237A73-4C9E-4887-8822-B46A2C40EA7C}" dt="2021-04-13T15:40:13.283" v="67"/>
          <ac:spMkLst>
            <pc:docMk/>
            <pc:sldMk cId="3063858200" sldId="266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40:13.283" v="67"/>
          <ac:picMkLst>
            <pc:docMk/>
            <pc:sldMk cId="3063858200" sldId="266"/>
            <ac:picMk id="2" creationId="{0935CD1C-28B7-41DB-9864-41EE73892873}"/>
          </ac:picMkLst>
        </pc:picChg>
      </pc:sldChg>
      <pc:sldChg chg="addSp modSp new mod setBg">
        <pc:chgData name="Laura elena" userId="2c1393696045f6a4" providerId="Windows Live" clId="Web-{6B237A73-4C9E-4887-8822-B46A2C40EA7C}" dt="2021-04-13T15:41:04.284" v="70"/>
        <pc:sldMkLst>
          <pc:docMk/>
          <pc:sldMk cId="2147211370" sldId="267"/>
        </pc:sldMkLst>
        <pc:spChg chg="add">
          <ac:chgData name="Laura elena" userId="2c1393696045f6a4" providerId="Windows Live" clId="Web-{6B237A73-4C9E-4887-8822-B46A2C40EA7C}" dt="2021-04-13T15:41:04.284" v="70"/>
          <ac:spMkLst>
            <pc:docMk/>
            <pc:sldMk cId="2147211370" sldId="267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41:04.284" v="70"/>
          <ac:picMkLst>
            <pc:docMk/>
            <pc:sldMk cId="2147211370" sldId="267"/>
            <ac:picMk id="2" creationId="{3D62666C-3082-424B-8B68-F66787628CCB}"/>
          </ac:picMkLst>
        </pc:picChg>
      </pc:sldChg>
      <pc:sldChg chg="addSp modSp new mod setBg">
        <pc:chgData name="Laura elena" userId="2c1393696045f6a4" providerId="Windows Live" clId="Web-{6B237A73-4C9E-4887-8822-B46A2C40EA7C}" dt="2021-04-13T15:41:26.659" v="73"/>
        <pc:sldMkLst>
          <pc:docMk/>
          <pc:sldMk cId="14193701" sldId="268"/>
        </pc:sldMkLst>
        <pc:spChg chg="add">
          <ac:chgData name="Laura elena" userId="2c1393696045f6a4" providerId="Windows Live" clId="Web-{6B237A73-4C9E-4887-8822-B46A2C40EA7C}" dt="2021-04-13T15:41:26.659" v="73"/>
          <ac:spMkLst>
            <pc:docMk/>
            <pc:sldMk cId="14193701" sldId="268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41:26.659" v="73"/>
          <ac:picMkLst>
            <pc:docMk/>
            <pc:sldMk cId="14193701" sldId="268"/>
            <ac:picMk id="2" creationId="{7387FADD-6EF4-4CA5-8350-0EE01C95D528}"/>
          </ac:picMkLst>
        </pc:picChg>
      </pc:sldChg>
      <pc:sldChg chg="addSp modSp new mod setBg">
        <pc:chgData name="Laura elena" userId="2c1393696045f6a4" providerId="Windows Live" clId="Web-{6B237A73-4C9E-4887-8822-B46A2C40EA7C}" dt="2021-04-13T15:41:49.613" v="76"/>
        <pc:sldMkLst>
          <pc:docMk/>
          <pc:sldMk cId="1441324197" sldId="269"/>
        </pc:sldMkLst>
        <pc:spChg chg="add">
          <ac:chgData name="Laura elena" userId="2c1393696045f6a4" providerId="Windows Live" clId="Web-{6B237A73-4C9E-4887-8822-B46A2C40EA7C}" dt="2021-04-13T15:41:49.613" v="76"/>
          <ac:spMkLst>
            <pc:docMk/>
            <pc:sldMk cId="1441324197" sldId="269"/>
            <ac:spMk id="7" creationId="{42A4FC2C-047E-45A5-965D-8E1E3BF09BC6}"/>
          </ac:spMkLst>
        </pc:spChg>
        <pc:picChg chg="add mod">
          <ac:chgData name="Laura elena" userId="2c1393696045f6a4" providerId="Windows Live" clId="Web-{6B237A73-4C9E-4887-8822-B46A2C40EA7C}" dt="2021-04-13T15:41:49.613" v="76"/>
          <ac:picMkLst>
            <pc:docMk/>
            <pc:sldMk cId="1441324197" sldId="269"/>
            <ac:picMk id="2" creationId="{FB33B2B8-F4AB-40C8-A68B-35E1E9EB1E8D}"/>
          </ac:picMkLst>
        </pc:picChg>
      </pc:sldChg>
      <pc:sldMasterChg chg="add del addSldLayout delSldLayout">
        <pc:chgData name="Laura elena" userId="2c1393696045f6a4" providerId="Windows Live" clId="Web-{6B237A73-4C9E-4887-8822-B46A2C40EA7C}" dt="2021-04-13T15:33:41.151" v="18"/>
        <pc:sldMasterMkLst>
          <pc:docMk/>
          <pc:sldMasterMk cId="2934950202" sldId="2147483648"/>
        </pc:sldMasterMkLst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106736027" sldId="2147483649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2792769509" sldId="2147483650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2703149142" sldId="2147483651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4139618703" sldId="2147483652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3652911608" sldId="2147483653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3836998024" sldId="2147483654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1895968748" sldId="2147483655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2243803359" sldId="2147483656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1525016920" sldId="2147483657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881899748" sldId="2147483658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2934950202" sldId="2147483648"/>
            <pc:sldLayoutMk cId="3668357131" sldId="2147483659"/>
          </pc:sldLayoutMkLst>
        </pc:sldLayoutChg>
      </pc:sldMasterChg>
      <pc:sldMasterChg chg="add del replId addSldLayout delSldLayout">
        <pc:chgData name="Laura elena" userId="2c1393696045f6a4" providerId="Windows Live" clId="Web-{6B237A73-4C9E-4887-8822-B46A2C40EA7C}" dt="2021-04-13T15:33:14.885" v="10"/>
        <pc:sldMasterMkLst>
          <pc:docMk/>
          <pc:sldMasterMk cId="857904192" sldId="2147483660"/>
        </pc:sldMasterMkLst>
        <pc:sldLayoutChg chg="add del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3103776743" sldId="2147483661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3723154080" sldId="2147483662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2254418266" sldId="2147483663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1211174329" sldId="2147483664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412356607" sldId="2147483665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911060885" sldId="2147483666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422389037" sldId="2147483667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558294766" sldId="2147483668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971966778" sldId="2147483669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2760717729" sldId="2147483670"/>
          </pc:sldLayoutMkLst>
        </pc:sldLayoutChg>
        <pc:sldLayoutChg chg="add del replId">
          <pc:chgData name="Laura elena" userId="2c1393696045f6a4" providerId="Windows Live" clId="Web-{6B237A73-4C9E-4887-8822-B46A2C40EA7C}" dt="2021-04-13T15:33:14.885" v="10"/>
          <pc:sldLayoutMkLst>
            <pc:docMk/>
            <pc:sldMasterMk cId="857904192" sldId="2147483660"/>
            <pc:sldLayoutMk cId="3473267852" sldId="2147483671"/>
          </pc:sldLayoutMkLst>
        </pc:sldLayoutChg>
      </pc:sldMasterChg>
      <pc:sldMasterChg chg="add del addSldLayout delSldLayout">
        <pc:chgData name="Laura elena" userId="2c1393696045f6a4" providerId="Windows Live" clId="Web-{6B237A73-4C9E-4887-8822-B46A2C40EA7C}" dt="2021-04-13T15:33:41.151" v="18"/>
        <pc:sldMasterMkLst>
          <pc:docMk/>
          <pc:sldMasterMk cId="1792688401" sldId="2147483751"/>
        </pc:sldMasterMkLst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1894984661" sldId="2147483740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2200295835" sldId="2147483741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2812662890" sldId="2147483742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575968953" sldId="2147483743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3727798629" sldId="2147483744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840250044" sldId="2147483745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1793958135" sldId="2147483746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1780209444" sldId="2147483747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676665144" sldId="2147483748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108049799" sldId="2147483749"/>
          </pc:sldLayoutMkLst>
        </pc:sldLayoutChg>
        <pc:sldLayoutChg chg="add del">
          <pc:chgData name="Laura elena" userId="2c1393696045f6a4" providerId="Windows Live" clId="Web-{6B237A73-4C9E-4887-8822-B46A2C40EA7C}" dt="2021-04-13T15:33:41.151" v="18"/>
          <pc:sldLayoutMkLst>
            <pc:docMk/>
            <pc:sldMasterMk cId="1792688401" sldId="2147483751"/>
            <pc:sldLayoutMk cId="2939831591" sldId="2147483750"/>
          </pc:sldLayoutMkLst>
        </pc:sldLayoutChg>
      </pc:sldMasterChg>
      <pc:sldMasterChg chg="add del addSldLayout delSldLayout">
        <pc:chgData name="Laura elena" userId="2c1393696045f6a4" providerId="Windows Live" clId="Web-{6B237A73-4C9E-4887-8822-B46A2C40EA7C}" dt="2021-04-13T15:33:35.713" v="15"/>
        <pc:sldMasterMkLst>
          <pc:docMk/>
          <pc:sldMasterMk cId="3353395212" sldId="2147483788"/>
        </pc:sldMasterMkLst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2491536962" sldId="2147483777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3402498884" sldId="2147483778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2878139385" sldId="2147483779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3757989430" sldId="2147483780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4080760902" sldId="2147483781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927611933" sldId="2147483782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1682341081" sldId="2147483783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4111587648" sldId="2147483784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1555707037" sldId="2147483785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4011962268" sldId="2147483786"/>
          </pc:sldLayoutMkLst>
        </pc:sldLayoutChg>
        <pc:sldLayoutChg chg="add del">
          <pc:chgData name="Laura elena" userId="2c1393696045f6a4" providerId="Windows Live" clId="Web-{6B237A73-4C9E-4887-8822-B46A2C40EA7C}" dt="2021-04-13T15:33:35.713" v="15"/>
          <pc:sldLayoutMkLst>
            <pc:docMk/>
            <pc:sldMasterMk cId="3353395212" sldId="2147483788"/>
            <pc:sldLayoutMk cId="4252750795" sldId="214748378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13.04.2021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ine 9" descr="O imagine care conține aliment&#10;&#10;Descriere generată automat">
            <a:extLst>
              <a:ext uri="{FF2B5EF4-FFF2-40B4-BE49-F238E27FC236}">
                <a16:creationId xmlns:a16="http://schemas.microsoft.com/office/drawing/2014/main" id="{6442A59D-B156-49F4-8D4E-E61820580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A0BE109D-7EC5-436D-A45B-CFCDE376B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0935CD1C-28B7-41DB-9864-41EE73892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5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3D62666C-3082-424B-8B68-F66787628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7387FADD-6EF4-4CA5-8350-0EE01C95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FB33B2B8-F4AB-40C8-A68B-35E1E9EB1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2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47C45AC0-A883-435C-8D10-337A7EBD0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FFFC0869-5D19-45E6-815B-B863064A4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>
            <a:extLst>
              <a:ext uri="{FF2B5EF4-FFF2-40B4-BE49-F238E27FC236}">
                <a16:creationId xmlns:a16="http://schemas.microsoft.com/office/drawing/2014/main" id="{883B8748-1DEF-415C-A4D4-FB269D58D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0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text, carte de vizită, captură de ecran&#10;&#10;Descriere generată automat">
            <a:extLst>
              <a:ext uri="{FF2B5EF4-FFF2-40B4-BE49-F238E27FC236}">
                <a16:creationId xmlns:a16="http://schemas.microsoft.com/office/drawing/2014/main" id="{D6AC82F5-65C5-4393-B986-818FFDD48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>
            <a:extLst>
              <a:ext uri="{FF2B5EF4-FFF2-40B4-BE49-F238E27FC236}">
                <a16:creationId xmlns:a16="http://schemas.microsoft.com/office/drawing/2014/main" id="{C6BA0B7C-FAB8-43FC-97CA-66EB5E052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3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masă&#10;&#10;Descriere generată automat">
            <a:extLst>
              <a:ext uri="{FF2B5EF4-FFF2-40B4-BE49-F238E27FC236}">
                <a16:creationId xmlns:a16="http://schemas.microsoft.com/office/drawing/2014/main" id="{E0AAC00F-627A-4ED3-898E-354197D8E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0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>
            <a:extLst>
              <a:ext uri="{FF2B5EF4-FFF2-40B4-BE49-F238E27FC236}">
                <a16:creationId xmlns:a16="http://schemas.microsoft.com/office/drawing/2014/main" id="{8D17BAB0-32F4-4AA7-A1C0-A9B92D9C6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4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205E2E2E-7555-4F7A-AE91-B73A3F458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86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65</cp:revision>
  <dcterms:created xsi:type="dcterms:W3CDTF">2021-04-13T15:30:37Z</dcterms:created>
  <dcterms:modified xsi:type="dcterms:W3CDTF">2021-04-13T15:42:26Z</dcterms:modified>
</cp:coreProperties>
</file>