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5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16BD-8A96-44A8-0CE8-98FB56B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160B8-0087-D716-9957-41FFC57C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B747F-EF34-40E4-56D0-0C67A85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C9267-4992-7DEF-6C9F-6C68152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1B830-D47B-9170-C9BE-2A55EEC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840DC-EBDF-125F-7C63-9545EC6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23E2-AA0E-EBB8-5DC1-17DA9BF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4E68-B357-09CE-076E-E4F5378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6C78D-C740-99A8-5C77-9628259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C9403-E747-AA08-1D61-A7C5B9E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C9494-3BBA-5606-290E-5A15C45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A9D4C-C2A8-DAEA-C08B-709727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A67A-4FF7-319E-43DB-69FD06B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2DF9-E649-0085-7D35-BE89F8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AB21A-5C5A-83DA-EE72-DA634D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930F-C204-583A-5B6D-D39820B8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90DD-8923-D622-3C95-E9CD4F3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4A14-8EC6-29A6-7C2B-070C9C27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E4E6-E673-1969-491E-9EAC0CB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269D8-7CF7-6CFF-4EB5-13E43FD4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EF9D-ECBD-0B4F-2E52-49C8DC3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FFE78-4517-3E7E-0BAE-AB11EC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A4CC-F654-4E5A-C969-56E8E87C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C6A7-CE7A-010F-9E46-1E768F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223D-3026-E20C-B17A-93F878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0041E-E643-5DAE-E8CA-8219F67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F674-ED12-7169-ACA1-567DEAAB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29709-FE10-4D38-45F8-AFA2C06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093AE-4A3A-4735-023B-8D21742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445F1-CDB9-32C9-953A-A077A35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93ED-9E9A-09CD-3F00-D61D662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2D2B-2D9D-6010-0FA9-448A506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37C93-F487-634B-9122-4387C346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521BE-27E1-2126-DBF7-E82403A6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1E5EE-A3B5-7714-2E77-69621950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3BB1E-3233-DE68-4E7C-D915C3D9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AF7D6-0FF0-909A-83C5-00AC827F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08E9-322D-094D-AC25-0898ABE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3DE19-E732-6954-43F0-3CCDE0B6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60E4-0981-4A60-DAA1-5A89E42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9A595E-9C1E-882D-91D4-D5BFB2EF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1D7D6A-24C6-A9B1-C35D-F137CA0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7DF28A-85EF-732B-4875-1E317BB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2A9B-AD8D-F57A-1145-9D37676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1D65C-B709-76D4-4863-94DD073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5D419-0459-03FC-91E8-B8A3805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8D03-E1DA-79B9-BB58-A9C10C9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F591D-8582-8117-7466-249FB71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DDC37-4F4B-8803-6705-D7C5DBCA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4ED6-33DC-8349-E419-B4EBF37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93B4D-C781-32DC-15DA-14D3147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8B7E3-9977-E756-84E0-30D25A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08C-34FF-6867-9A14-62931F53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F9CB7A-9BFC-4B5C-E8FE-D1786B28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CB80C-AA89-B996-6FEF-7AF11FFE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613D-EA13-FDAF-9E77-D4F42A1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F22C-8F08-53A2-3A84-DACBA6E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DCECD-489E-7658-7BB9-38A1B1C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0AA54-9505-00F8-738D-D3B2DCB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9DFDD-7D7B-D0C8-D8EA-70BB40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E43C-F56A-B43A-8697-5E2B6558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0FB46-C395-E28A-3523-8ACED9A4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31136-C9E1-1210-078A-D65B2D4F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71475" y="500063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364059" y="2106215"/>
            <a:ext cx="1285082" cy="4714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B. WEB SCRAPING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62818" y="1243012"/>
            <a:ext cx="1450486" cy="471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ABB2E82-E850-6E78-04CB-EDB940A23829}"/>
              </a:ext>
            </a:extLst>
          </p:cNvPr>
          <p:cNvSpPr/>
          <p:nvPr/>
        </p:nvSpPr>
        <p:spPr>
          <a:xfrm>
            <a:off x="1461789" y="3339705"/>
            <a:ext cx="1128712" cy="47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Cleaning</a:t>
            </a:r>
            <a:endParaRPr lang="de-DE" sz="12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935038" y="5006976"/>
            <a:ext cx="1128712" cy="47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Analyzing</a:t>
            </a:r>
            <a:endParaRPr lang="de-DE" sz="1200" dirty="0"/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786959" y="12501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294513" y="1243012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7707313" y="1250157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120113" y="1250157"/>
            <a:ext cx="1834457" cy="471488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71475" y="1208882"/>
            <a:ext cx="393700" cy="4269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216CB4-DE6B-3A40-2888-F041B8B754F9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flipH="1">
            <a:off x="2006600" y="1721645"/>
            <a:ext cx="9030742" cy="38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E4ED2C27-CAED-FE4A-B44F-8DF5D8F58198}"/>
              </a:ext>
            </a:extLst>
          </p:cNvPr>
          <p:cNvSpPr/>
          <p:nvPr/>
        </p:nvSpPr>
        <p:spPr>
          <a:xfrm>
            <a:off x="2857699" y="2093120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27" name="Diagonal liegende Ecken des Rechtecks schneiden 26">
            <a:extLst>
              <a:ext uri="{FF2B5EF4-FFF2-40B4-BE49-F238E27FC236}">
                <a16:creationId xmlns:a16="http://schemas.microsoft.com/office/drawing/2014/main" id="{152D6E6B-E60F-BF71-4A6D-2FCA06D2EEFC}"/>
              </a:ext>
            </a:extLst>
          </p:cNvPr>
          <p:cNvSpPr/>
          <p:nvPr/>
        </p:nvSpPr>
        <p:spPr>
          <a:xfrm>
            <a:off x="4403724" y="2093120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94159" y="2106215"/>
            <a:ext cx="393700" cy="3372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32" name="Diagonal liegende Ecken des Rechtecks schneiden 31">
            <a:extLst>
              <a:ext uri="{FF2B5EF4-FFF2-40B4-BE49-F238E27FC236}">
                <a16:creationId xmlns:a16="http://schemas.microsoft.com/office/drawing/2014/main" id="{A8494EEB-FAFF-59B3-B599-D82EE10A1743}"/>
              </a:ext>
            </a:extLst>
          </p:cNvPr>
          <p:cNvSpPr/>
          <p:nvPr/>
        </p:nvSpPr>
        <p:spPr>
          <a:xfrm>
            <a:off x="6334919" y="2106215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3" name="Diagonal liegende Ecken des Rechtecks schneiden 32">
            <a:extLst>
              <a:ext uri="{FF2B5EF4-FFF2-40B4-BE49-F238E27FC236}">
                <a16:creationId xmlns:a16="http://schemas.microsoft.com/office/drawing/2014/main" id="{2C25FA5A-1450-523B-92DF-5878635B3BFA}"/>
              </a:ext>
            </a:extLst>
          </p:cNvPr>
          <p:cNvSpPr/>
          <p:nvPr/>
        </p:nvSpPr>
        <p:spPr>
          <a:xfrm>
            <a:off x="8726885" y="2106215"/>
            <a:ext cx="1206106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40" name="Diagonal liegende Ecken des Rechtecks schneiden 39">
            <a:extLst>
              <a:ext uri="{FF2B5EF4-FFF2-40B4-BE49-F238E27FC236}">
                <a16:creationId xmlns:a16="http://schemas.microsoft.com/office/drawing/2014/main" id="{45E335C4-7C1C-AA87-E289-02F924719894}"/>
              </a:ext>
            </a:extLst>
          </p:cNvPr>
          <p:cNvSpPr/>
          <p:nvPr/>
        </p:nvSpPr>
        <p:spPr>
          <a:xfrm>
            <a:off x="10120113" y="2093120"/>
            <a:ext cx="1834457" cy="471488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12</cp:revision>
  <dcterms:created xsi:type="dcterms:W3CDTF">2022-05-20T06:51:29Z</dcterms:created>
  <dcterms:modified xsi:type="dcterms:W3CDTF">2022-05-20T07:31:05Z</dcterms:modified>
</cp:coreProperties>
</file>