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 snapToObjects="1">
      <p:cViewPr>
        <p:scale>
          <a:sx n="120" d="100"/>
          <a:sy n="120" d="100"/>
        </p:scale>
        <p:origin x="1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2"/>
            <a:ext cx="1450486" cy="471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 . WEB SCRAPING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medadata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3818330"/>
            <a:ext cx="1422901" cy="57318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2"/>
            <a:ext cx="393700" cy="4269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216CB4-DE6B-3A40-2888-F041B8B754F9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flipH="1">
            <a:off x="2075509" y="1811703"/>
            <a:ext cx="9205609" cy="294511"/>
          </a:xfrm>
          <a:prstGeom prst="straightConnector1">
            <a:avLst/>
          </a:prstGeom>
          <a:ln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3372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889194" y="62214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37341" y="6323806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, </a:t>
            </a:r>
            <a:br>
              <a:rPr lang="de-DE" sz="1200" dirty="0"/>
            </a:br>
            <a:r>
              <a:rPr lang="de-DE" sz="1200" dirty="0" err="1"/>
              <a:t>lookup</a:t>
            </a:r>
            <a:r>
              <a:rPr lang="de-DE" sz="1200" dirty="0"/>
              <a:t> </a:t>
            </a:r>
            <a:r>
              <a:rPr lang="de-DE" sz="1200" dirty="0" err="1"/>
              <a:t>tables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</a:t>
            </a:r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3821904"/>
            <a:ext cx="1692277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27</cp:revision>
  <dcterms:created xsi:type="dcterms:W3CDTF">2022-05-20T06:51:29Z</dcterms:created>
  <dcterms:modified xsi:type="dcterms:W3CDTF">2022-05-21T18:49:56Z</dcterms:modified>
</cp:coreProperties>
</file>