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100" d="100"/>
          <a:sy n="100" d="100"/>
        </p:scale>
        <p:origin x="-67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23.05.22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2"/>
            <a:ext cx="1450486" cy="471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 . WEB SCRAPING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medadata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4674391"/>
            <a:ext cx="1422901" cy="17170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1"/>
            <a:ext cx="393700" cy="5149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4251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903933" y="6509548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65917" y="6509548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4687484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79446" y="3818331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923920" y="3830519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98786" y="3823092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7792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40076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711495" y="3830519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33991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2998785" y="524757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2990553" y="5799736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</a:t>
            </a:r>
            <a:endParaRPr lang="de-DE" sz="1200" dirty="0"/>
          </a:p>
        </p:txBody>
      </p:sp>
      <p:sp>
        <p:nvSpPr>
          <p:cNvPr id="47" name="Diagonal liegende Ecken des Rechtecks schneiden 46">
            <a:extLst>
              <a:ext uri="{FF2B5EF4-FFF2-40B4-BE49-F238E27FC236}">
                <a16:creationId xmlns:a16="http://schemas.microsoft.com/office/drawing/2014/main" id="{1766F89D-6518-4838-481F-8583FFF7FCFD}"/>
              </a:ext>
            </a:extLst>
          </p:cNvPr>
          <p:cNvSpPr/>
          <p:nvPr/>
        </p:nvSpPr>
        <p:spPr>
          <a:xfrm>
            <a:off x="4902891" y="4680936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48" name="Diagonal liegende Ecken des Rechtecks schneiden 47">
            <a:extLst>
              <a:ext uri="{FF2B5EF4-FFF2-40B4-BE49-F238E27FC236}">
                <a16:creationId xmlns:a16="http://schemas.microsoft.com/office/drawing/2014/main" id="{17495EF8-969E-DE6C-FC12-B0C9C3BF06D8}"/>
              </a:ext>
            </a:extLst>
          </p:cNvPr>
          <p:cNvSpPr/>
          <p:nvPr/>
        </p:nvSpPr>
        <p:spPr>
          <a:xfrm>
            <a:off x="4802368" y="5820767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F64CCF-F05D-2684-0145-D7AAE35E3325}"/>
              </a:ext>
            </a:extLst>
          </p:cNvPr>
          <p:cNvSpPr txBox="1"/>
          <p:nvPr/>
        </p:nvSpPr>
        <p:spPr>
          <a:xfrm rot="781723">
            <a:off x="5809866" y="463114"/>
            <a:ext cx="1546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latin typeface="Fairwater Script" panose="020F0502020204030204" pitchFamily="34" charset="0"/>
                <a:cs typeface="Fairwater Script" panose="020F0502020204030204" pitchFamily="34" charset="0"/>
              </a:rPr>
              <a:t>so </a:t>
            </a:r>
            <a:r>
              <a:rPr lang="de-DE" sz="3000" dirty="0" err="1">
                <a:latin typeface="Fairwater Script" panose="020F0502020204030204" pitchFamily="34" charset="0"/>
                <a:cs typeface="Fairwater Script" panose="020F0502020204030204" pitchFamily="34" charset="0"/>
              </a:rPr>
              <a:t>far</a:t>
            </a:r>
            <a:r>
              <a:rPr lang="de-DE" sz="3000" dirty="0">
                <a:latin typeface="Fairwater Script" panose="020F0502020204030204" pitchFamily="34" charset="0"/>
                <a:cs typeface="Fairwater Script" panose="020F0502020204030204" pitchFamily="34" charset="0"/>
              </a:rPr>
              <a:t>…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AF73F0-E5B0-DE2D-6F8B-BB77E31E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76" y="79594"/>
            <a:ext cx="1062037" cy="1062037"/>
          </a:xfrm>
          <a:prstGeom prst="rect">
            <a:avLst/>
          </a:prstGeom>
        </p:spPr>
      </p:pic>
      <p:sp>
        <p:nvSpPr>
          <p:cNvPr id="49" name="Diagonal liegende Ecken des Rechtecks schneiden 48">
            <a:extLst>
              <a:ext uri="{FF2B5EF4-FFF2-40B4-BE49-F238E27FC236}">
                <a16:creationId xmlns:a16="http://schemas.microsoft.com/office/drawing/2014/main" id="{4C122035-7AA1-F455-500F-16E8B87450A5}"/>
              </a:ext>
            </a:extLst>
          </p:cNvPr>
          <p:cNvSpPr/>
          <p:nvPr/>
        </p:nvSpPr>
        <p:spPr>
          <a:xfrm>
            <a:off x="7082253" y="4687484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0" name="Diagonal liegende Ecken des Rechtecks schneiden 49">
            <a:extLst>
              <a:ext uri="{FF2B5EF4-FFF2-40B4-BE49-F238E27FC236}">
                <a16:creationId xmlns:a16="http://schemas.microsoft.com/office/drawing/2014/main" id="{CA146ABC-2868-9930-E40A-26D6E52ED527}"/>
              </a:ext>
            </a:extLst>
          </p:cNvPr>
          <p:cNvSpPr/>
          <p:nvPr/>
        </p:nvSpPr>
        <p:spPr>
          <a:xfrm>
            <a:off x="4802367" y="5247578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51" name="Diagonal liegende Ecken des Rechtecks schneiden 50">
            <a:extLst>
              <a:ext uri="{FF2B5EF4-FFF2-40B4-BE49-F238E27FC236}">
                <a16:creationId xmlns:a16="http://schemas.microsoft.com/office/drawing/2014/main" id="{3529041F-B3CF-8F60-BE39-93B5F366BBF2}"/>
              </a:ext>
            </a:extLst>
          </p:cNvPr>
          <p:cNvSpPr/>
          <p:nvPr/>
        </p:nvSpPr>
        <p:spPr>
          <a:xfrm>
            <a:off x="7082252" y="5260876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2" name="Diagonal liegende Ecken des Rechtecks schneiden 51">
            <a:extLst>
              <a:ext uri="{FF2B5EF4-FFF2-40B4-BE49-F238E27FC236}">
                <a16:creationId xmlns:a16="http://schemas.microsoft.com/office/drawing/2014/main" id="{314C74AD-337B-AABA-4297-CA1D847CD62E}"/>
              </a:ext>
            </a:extLst>
          </p:cNvPr>
          <p:cNvSpPr/>
          <p:nvPr/>
        </p:nvSpPr>
        <p:spPr>
          <a:xfrm>
            <a:off x="7052310" y="5820767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53" name="Diagonal liegende Ecken des Rechtecks schneiden 52">
            <a:extLst>
              <a:ext uri="{FF2B5EF4-FFF2-40B4-BE49-F238E27FC236}">
                <a16:creationId xmlns:a16="http://schemas.microsoft.com/office/drawing/2014/main" id="{7F50F406-5A0C-8216-D9FB-C30222A56206}"/>
              </a:ext>
            </a:extLst>
          </p:cNvPr>
          <p:cNvSpPr/>
          <p:nvPr/>
        </p:nvSpPr>
        <p:spPr>
          <a:xfrm>
            <a:off x="9704439" y="4697514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54" name="Diagonal liegende Ecken des Rechtecks schneiden 53">
            <a:extLst>
              <a:ext uri="{FF2B5EF4-FFF2-40B4-BE49-F238E27FC236}">
                <a16:creationId xmlns:a16="http://schemas.microsoft.com/office/drawing/2014/main" id="{6A7B16BD-C12C-226C-7CF4-79EBEC288499}"/>
              </a:ext>
            </a:extLst>
          </p:cNvPr>
          <p:cNvSpPr/>
          <p:nvPr/>
        </p:nvSpPr>
        <p:spPr>
          <a:xfrm>
            <a:off x="8346281" y="4696099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AEA4F45-DD70-EB6C-3026-C59300AE679C}"/>
              </a:ext>
            </a:extLst>
          </p:cNvPr>
          <p:cNvSpPr/>
          <p:nvPr/>
        </p:nvSpPr>
        <p:spPr>
          <a:xfrm>
            <a:off x="9438011" y="467438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1CB0BD-FA06-6312-480C-5686DB8B86F1}"/>
              </a:ext>
            </a:extLst>
          </p:cNvPr>
          <p:cNvSpPr/>
          <p:nvPr/>
        </p:nvSpPr>
        <p:spPr>
          <a:xfrm>
            <a:off x="9271237" y="467438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Diagonal liegende Ecken des Rechtecks schneiden 56">
            <a:extLst>
              <a:ext uri="{FF2B5EF4-FFF2-40B4-BE49-F238E27FC236}">
                <a16:creationId xmlns:a16="http://schemas.microsoft.com/office/drawing/2014/main" id="{4E6BC9F9-26F2-3BBD-24E2-04E1457A949E}"/>
              </a:ext>
            </a:extLst>
          </p:cNvPr>
          <p:cNvSpPr/>
          <p:nvPr/>
        </p:nvSpPr>
        <p:spPr>
          <a:xfrm>
            <a:off x="8345249" y="5282878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5315DC1-BDE3-ACEE-3AFE-2CAF5244E7F7}"/>
              </a:ext>
            </a:extLst>
          </p:cNvPr>
          <p:cNvSpPr/>
          <p:nvPr/>
        </p:nvSpPr>
        <p:spPr>
          <a:xfrm>
            <a:off x="9436979" y="5261168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38D3C33-0909-14AE-1C31-ACF82079E48B}"/>
              </a:ext>
            </a:extLst>
          </p:cNvPr>
          <p:cNvSpPr/>
          <p:nvPr/>
        </p:nvSpPr>
        <p:spPr>
          <a:xfrm>
            <a:off x="9270205" y="5261168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C8C0E03-AC8D-649C-44AE-6FE6839AACB8}"/>
              </a:ext>
            </a:extLst>
          </p:cNvPr>
          <p:cNvSpPr/>
          <p:nvPr/>
        </p:nvSpPr>
        <p:spPr>
          <a:xfrm>
            <a:off x="9448782" y="5820767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D098DD8-0214-9274-4E30-31F75DAFE992}"/>
              </a:ext>
            </a:extLst>
          </p:cNvPr>
          <p:cNvSpPr/>
          <p:nvPr/>
        </p:nvSpPr>
        <p:spPr>
          <a:xfrm>
            <a:off x="9282008" y="5820767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Fairwater Script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55</cp:revision>
  <dcterms:created xsi:type="dcterms:W3CDTF">2022-05-20T06:51:29Z</dcterms:created>
  <dcterms:modified xsi:type="dcterms:W3CDTF">2022-05-23T14:34:26Z</dcterms:modified>
</cp:coreProperties>
</file>