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816BD-8A96-44A8-0CE8-98FB56B1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6160B8-0087-D716-9957-41FFC57C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B747F-EF34-40E4-56D0-0C67A85B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22.05.22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C9267-4992-7DEF-6C9F-6C68152B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1B830-D47B-9170-C9BE-2A55EECF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4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840DC-EBDF-125F-7C63-9545EC6F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E923E2-AA0E-EBB8-5DC1-17DA9BFB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94E68-B357-09CE-076E-E4F5378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22.05.22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66C78D-C740-99A8-5C77-96282591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C9403-E747-AA08-1D61-A7C5B9EA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21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0C9494-3BBA-5606-290E-5A15C45FE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6A9D4C-C2A8-DAEA-C08B-7097279F1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1A67A-4FF7-319E-43DB-69FD06B7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22.05.22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42DF9-E649-0085-7D35-BE89F867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AB21A-5C5A-83DA-EE72-DA634D9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34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7930F-C204-583A-5B6D-D39820B8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E90DD-8923-D622-3C95-E9CD4F34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84A14-8EC6-29A6-7C2B-070C9C27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22.05.22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FE4E6-E673-1969-491E-9EAC0CBD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7269D8-7CF7-6CFF-4EB5-13E43FD4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97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6EF9D-ECBD-0B4F-2E52-49C8DC37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FFE78-4517-3E7E-0BAE-AB11ECCD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2A4CC-F654-4E5A-C969-56E8E87C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22.05.22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9C6A7-CE7A-010F-9E46-1E768F5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C223D-3026-E20C-B17A-93F878FD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0041E-E643-5DAE-E8CA-8219F67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6F674-ED12-7169-ACA1-567DEAABA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729709-FE10-4D38-45F8-AFA2C068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6093AE-4A3A-4735-023B-8D217426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22.05.22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3445F1-CDB9-32C9-953A-A077A35C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593ED-9E9A-09CD-3F00-D61D662C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38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72D2B-2D9D-6010-0FA9-448A506E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37C93-F487-634B-9122-4387C346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A521BE-27E1-2126-DBF7-E82403A61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B1E5EE-A3B5-7714-2E77-696219509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73BB1E-3233-DE68-4E7C-D915C3D9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CAF7D6-0FF0-909A-83C5-00AC827F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22.05.22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5308E9-322D-094D-AC25-0898ABEC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3DE19-E732-6954-43F0-3CCDE0B6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7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160E4-0981-4A60-DAA1-5A89E422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9A595E-9C1E-882D-91D4-D5BFB2EF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22.05.22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1D7D6A-24C6-A9B1-C35D-F137CA04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7DF28A-85EF-732B-4875-1E317BBE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9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4D2A9B-AD8D-F57A-1145-9D376768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22.05.22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1D65C-B709-76D4-4863-94DD0731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F5D419-0459-03FC-91E8-B8A38057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C8D03-E1DA-79B9-BB58-A9C10C96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F591D-8582-8117-7466-249FB71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DDC37-4F4B-8803-6705-D7C5DBCAF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2D4ED6-33DC-8349-E419-B4EBF373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22.05.22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E93B4D-C781-32DC-15DA-14D3147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18B7E3-9977-E756-84E0-30D25AD4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2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6A08C-34FF-6867-9A14-62931F53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F9CB7A-9BFC-4B5C-E8FE-D1786B28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9CB80C-AA89-B996-6FEF-7AF11FFE9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17613D-EA13-FDAF-9E77-D4F42A15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22.05.22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DF22C-8F08-53A2-3A84-DACBA6EC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CDCECD-489E-7658-7BB9-38A1B1CF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6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40AA54-9505-00F8-738D-D3B2DCB7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9DFDD-7D7B-D0C8-D8EA-70BB4082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EE43C-F56A-B43A-8697-5E2B6558C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45A5-DBC2-D449-BA1E-D23E556848F0}" type="datetimeFigureOut">
              <a:rPr lang="de-DE" smtClean="0"/>
              <a:t>22.05.22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B0FB46-C395-E28A-3523-8ACED9A46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31136-C9E1-1210-078A-D65B2D4F7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2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2EA9A97-495A-5C63-4D3C-35D6628498FA}"/>
              </a:ext>
            </a:extLst>
          </p:cNvPr>
          <p:cNvSpPr/>
          <p:nvPr/>
        </p:nvSpPr>
        <p:spPr>
          <a:xfrm>
            <a:off x="371475" y="500063"/>
            <a:ext cx="52546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TOPIC: Analyze </a:t>
            </a:r>
            <a:r>
              <a:rPr lang="de-DE" sz="1400" dirty="0" err="1"/>
              <a:t>animated</a:t>
            </a:r>
            <a:r>
              <a:rPr lang="de-DE" sz="1400" dirty="0"/>
              <a:t> </a:t>
            </a:r>
            <a:r>
              <a:rPr lang="de-DE" sz="1400" dirty="0" err="1"/>
              <a:t>series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children</a:t>
            </a:r>
            <a:r>
              <a:rPr lang="de-DE" sz="1400" dirty="0"/>
              <a:t> </a:t>
            </a:r>
            <a:r>
              <a:rPr lang="de-DE" sz="1400" dirty="0" err="1"/>
              <a:t>according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hypothesis</a:t>
            </a:r>
            <a:endParaRPr lang="de-DE" sz="1400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9966C33-E895-A5C5-A7AB-2BFECC78A539}"/>
              </a:ext>
            </a:extLst>
          </p:cNvPr>
          <p:cNvSpPr/>
          <p:nvPr/>
        </p:nvSpPr>
        <p:spPr>
          <a:xfrm>
            <a:off x="1364058" y="2106214"/>
            <a:ext cx="1422901" cy="5731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B. WEB SCRAPING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B023ADD9-ADB1-BA6C-952F-999926930B6A}"/>
              </a:ext>
            </a:extLst>
          </p:cNvPr>
          <p:cNvSpPr/>
          <p:nvPr/>
        </p:nvSpPr>
        <p:spPr>
          <a:xfrm>
            <a:off x="962818" y="1243012"/>
            <a:ext cx="1450486" cy="47148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A. SELECTION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ABB2E82-E850-6E78-04CB-EDB940A23829}"/>
              </a:ext>
            </a:extLst>
          </p:cNvPr>
          <p:cNvSpPr/>
          <p:nvPr/>
        </p:nvSpPr>
        <p:spPr>
          <a:xfrm>
            <a:off x="1364058" y="2962273"/>
            <a:ext cx="1422901" cy="5731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 . WEB SCRAPING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medadata</a:t>
            </a:r>
            <a:endParaRPr lang="de-DE" sz="1200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69A8FE7-CF40-1387-8B9D-BF71D464F5E2}"/>
              </a:ext>
            </a:extLst>
          </p:cNvPr>
          <p:cNvSpPr/>
          <p:nvPr/>
        </p:nvSpPr>
        <p:spPr>
          <a:xfrm>
            <a:off x="1364057" y="4674391"/>
            <a:ext cx="1422901" cy="57318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D. ANALYSE DATA</a:t>
            </a:r>
          </a:p>
        </p:txBody>
      </p:sp>
      <p:sp>
        <p:nvSpPr>
          <p:cNvPr id="11" name="Diagonal liegende Ecken des Rechtecks schneiden 10">
            <a:extLst>
              <a:ext uri="{FF2B5EF4-FFF2-40B4-BE49-F238E27FC236}">
                <a16:creationId xmlns:a16="http://schemas.microsoft.com/office/drawing/2014/main" id="{D90C82A3-D7D2-320B-C009-C3592B5A3516}"/>
              </a:ext>
            </a:extLst>
          </p:cNvPr>
          <p:cNvSpPr/>
          <p:nvPr/>
        </p:nvSpPr>
        <p:spPr>
          <a:xfrm>
            <a:off x="2853550" y="1250157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research</a:t>
            </a:r>
            <a:r>
              <a:rPr lang="de-DE" sz="1200" dirty="0"/>
              <a:t> TV-</a:t>
            </a:r>
            <a:r>
              <a:rPr lang="de-DE" sz="1200" dirty="0" err="1"/>
              <a:t>series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high </a:t>
            </a:r>
            <a:r>
              <a:rPr lang="de-DE" sz="1200" dirty="0" err="1"/>
              <a:t>demand</a:t>
            </a:r>
            <a:endParaRPr lang="de-DE" sz="1200" dirty="0"/>
          </a:p>
        </p:txBody>
      </p:sp>
      <p:sp>
        <p:nvSpPr>
          <p:cNvPr id="13" name="Diagonal liegende Ecken des Rechtecks schneiden 12">
            <a:extLst>
              <a:ext uri="{FF2B5EF4-FFF2-40B4-BE49-F238E27FC236}">
                <a16:creationId xmlns:a16="http://schemas.microsoft.com/office/drawing/2014/main" id="{C71605B6-0CD7-CF18-B37C-B64959DBDB72}"/>
              </a:ext>
            </a:extLst>
          </p:cNvPr>
          <p:cNvSpPr/>
          <p:nvPr/>
        </p:nvSpPr>
        <p:spPr>
          <a:xfrm>
            <a:off x="5427695" y="1241470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 availability of transcripts</a:t>
            </a:r>
          </a:p>
        </p:txBody>
      </p:sp>
      <p:sp>
        <p:nvSpPr>
          <p:cNvPr id="14" name="Diagonal liegende Ecken des Rechtecks schneiden 13">
            <a:extLst>
              <a:ext uri="{FF2B5EF4-FFF2-40B4-BE49-F238E27FC236}">
                <a16:creationId xmlns:a16="http://schemas.microsoft.com/office/drawing/2014/main" id="{726765C8-15FF-C0C5-CB26-F37A0AD295A5}"/>
              </a:ext>
            </a:extLst>
          </p:cNvPr>
          <p:cNvSpPr/>
          <p:nvPr/>
        </p:nvSpPr>
        <p:spPr>
          <a:xfrm>
            <a:off x="8001840" y="1241470"/>
            <a:ext cx="2039145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6" name="Diagonal liegende Ecken des Rechtecks schneiden 15">
            <a:extLst>
              <a:ext uri="{FF2B5EF4-FFF2-40B4-BE49-F238E27FC236}">
                <a16:creationId xmlns:a16="http://schemas.microsoft.com/office/drawing/2014/main" id="{8975157A-7151-B215-687A-C23F22812F56}"/>
              </a:ext>
            </a:extLst>
          </p:cNvPr>
          <p:cNvSpPr/>
          <p:nvPr/>
        </p:nvSpPr>
        <p:spPr>
          <a:xfrm>
            <a:off x="10481231" y="1252219"/>
            <a:ext cx="1599773" cy="559484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Series v3.xlsx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7197FC5-3222-DB3F-66E8-63805C4A967F}"/>
              </a:ext>
            </a:extLst>
          </p:cNvPr>
          <p:cNvSpPr/>
          <p:nvPr/>
        </p:nvSpPr>
        <p:spPr>
          <a:xfrm>
            <a:off x="371475" y="1208882"/>
            <a:ext cx="393700" cy="42695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K E Y   S T E P 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B216CB4-DE6B-3A40-2888-F041B8B754F9}"/>
              </a:ext>
            </a:extLst>
          </p:cNvPr>
          <p:cNvCxnSpPr>
            <a:cxnSpLocks/>
            <a:stCxn id="16" idx="1"/>
            <a:endCxn id="5" idx="0"/>
          </p:cNvCxnSpPr>
          <p:nvPr/>
        </p:nvCxnSpPr>
        <p:spPr>
          <a:xfrm flipH="1">
            <a:off x="2075509" y="1811703"/>
            <a:ext cx="9205609" cy="294511"/>
          </a:xfrm>
          <a:prstGeom prst="straightConnector1">
            <a:avLst/>
          </a:prstGeom>
          <a:ln cap="sq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iagonal liegende Ecken des Rechtecks schneiden 24">
            <a:extLst>
              <a:ext uri="{FF2B5EF4-FFF2-40B4-BE49-F238E27FC236}">
                <a16:creationId xmlns:a16="http://schemas.microsoft.com/office/drawing/2014/main" id="{E4ED2C27-CAED-FE4A-B44F-8DF5D8F58198}"/>
              </a:ext>
            </a:extLst>
          </p:cNvPr>
          <p:cNvSpPr/>
          <p:nvPr/>
        </p:nvSpPr>
        <p:spPr>
          <a:xfrm>
            <a:off x="2895155" y="2093120"/>
            <a:ext cx="140037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</a:t>
            </a:r>
          </a:p>
          <a:p>
            <a:pPr algn="ctr"/>
            <a:r>
              <a:rPr lang="de-DE" sz="1200" dirty="0" err="1"/>
              <a:t>overview-html</a:t>
            </a:r>
            <a:r>
              <a:rPr lang="de-DE" sz="1200" dirty="0"/>
              <a:t>(s)</a:t>
            </a:r>
          </a:p>
        </p:txBody>
      </p:sp>
      <p:sp>
        <p:nvSpPr>
          <p:cNvPr id="27" name="Diagonal liegende Ecken des Rechtecks schneiden 26">
            <a:extLst>
              <a:ext uri="{FF2B5EF4-FFF2-40B4-BE49-F238E27FC236}">
                <a16:creationId xmlns:a16="http://schemas.microsoft.com/office/drawing/2014/main" id="{152D6E6B-E60F-BF71-4A6D-2FCA06D2EEFC}"/>
              </a:ext>
            </a:extLst>
          </p:cNvPr>
          <p:cNvSpPr/>
          <p:nvPr/>
        </p:nvSpPr>
        <p:spPr>
          <a:xfrm>
            <a:off x="4403723" y="2099668"/>
            <a:ext cx="178554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html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exclude</a:t>
            </a:r>
            <a:r>
              <a:rPr lang="de-DE" sz="1200" dirty="0"/>
              <a:t> links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E50293A-07FC-FFAA-0B94-57DD75992BB1}"/>
              </a:ext>
            </a:extLst>
          </p:cNvPr>
          <p:cNvSpPr/>
          <p:nvPr/>
        </p:nvSpPr>
        <p:spPr>
          <a:xfrm>
            <a:off x="894159" y="2106215"/>
            <a:ext cx="393700" cy="3372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F O R   E A C H   S E R I E S</a:t>
            </a:r>
          </a:p>
        </p:txBody>
      </p:sp>
      <p:sp>
        <p:nvSpPr>
          <p:cNvPr id="32" name="Diagonal liegende Ecken des Rechtecks schneiden 31">
            <a:extLst>
              <a:ext uri="{FF2B5EF4-FFF2-40B4-BE49-F238E27FC236}">
                <a16:creationId xmlns:a16="http://schemas.microsoft.com/office/drawing/2014/main" id="{A8494EEB-FAFF-59B3-B599-D82EE10A1743}"/>
              </a:ext>
            </a:extLst>
          </p:cNvPr>
          <p:cNvSpPr/>
          <p:nvPr/>
        </p:nvSpPr>
        <p:spPr>
          <a:xfrm>
            <a:off x="6297461" y="2113360"/>
            <a:ext cx="2153047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transcript-htmls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scrape</a:t>
            </a:r>
            <a:r>
              <a:rPr lang="de-DE" sz="1200" dirty="0"/>
              <a:t> an </a:t>
            </a:r>
            <a:r>
              <a:rPr lang="de-DE" sz="1200" dirty="0" err="1"/>
              <a:t>episodes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3" name="Diagonal liegende Ecken des Rechtecks schneiden 32">
            <a:extLst>
              <a:ext uri="{FF2B5EF4-FFF2-40B4-BE49-F238E27FC236}">
                <a16:creationId xmlns:a16="http://schemas.microsoft.com/office/drawing/2014/main" id="{2C25FA5A-1450-523B-92DF-5878635B3BFA}"/>
              </a:ext>
            </a:extLst>
          </p:cNvPr>
          <p:cNvSpPr/>
          <p:nvPr/>
        </p:nvSpPr>
        <p:spPr>
          <a:xfrm>
            <a:off x="8554736" y="2106215"/>
            <a:ext cx="1206106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endParaRPr lang="de-DE" sz="1200" dirty="0"/>
          </a:p>
        </p:txBody>
      </p:sp>
      <p:sp>
        <p:nvSpPr>
          <p:cNvPr id="40" name="Diagonal liegende Ecken des Rechtecks schneiden 39">
            <a:extLst>
              <a:ext uri="{FF2B5EF4-FFF2-40B4-BE49-F238E27FC236}">
                <a16:creationId xmlns:a16="http://schemas.microsoft.com/office/drawing/2014/main" id="{45E335C4-7C1C-AA87-E289-02F924719894}"/>
              </a:ext>
            </a:extLst>
          </p:cNvPr>
          <p:cNvSpPr/>
          <p:nvPr/>
        </p:nvSpPr>
        <p:spPr>
          <a:xfrm>
            <a:off x="10246548" y="2089811"/>
            <a:ext cx="1834457" cy="589593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22" name="Diagonal liegende Ecken des Rechtecks schneiden 21">
            <a:extLst>
              <a:ext uri="{FF2B5EF4-FFF2-40B4-BE49-F238E27FC236}">
                <a16:creationId xmlns:a16="http://schemas.microsoft.com/office/drawing/2014/main" id="{2A20AD75-0234-03CC-B2B4-D81D2B29C562}"/>
              </a:ext>
            </a:extLst>
          </p:cNvPr>
          <p:cNvSpPr/>
          <p:nvPr/>
        </p:nvSpPr>
        <p:spPr>
          <a:xfrm>
            <a:off x="2998787" y="2957512"/>
            <a:ext cx="1692277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reliable </a:t>
            </a:r>
            <a:r>
              <a:rPr lang="de-DE" sz="1200" dirty="0" err="1"/>
              <a:t>metadata</a:t>
            </a:r>
            <a:r>
              <a:rPr lang="de-DE" sz="1200" dirty="0"/>
              <a:t> online</a:t>
            </a:r>
          </a:p>
        </p:txBody>
      </p:sp>
      <p:sp>
        <p:nvSpPr>
          <p:cNvPr id="23" name="Diagonal liegende Ecken des Rechtecks schneiden 22">
            <a:extLst>
              <a:ext uri="{FF2B5EF4-FFF2-40B4-BE49-F238E27FC236}">
                <a16:creationId xmlns:a16="http://schemas.microsoft.com/office/drawing/2014/main" id="{5B5D2698-0885-DA4D-6B00-AD61D88D125B}"/>
              </a:ext>
            </a:extLst>
          </p:cNvPr>
          <p:cNvSpPr/>
          <p:nvPr/>
        </p:nvSpPr>
        <p:spPr>
          <a:xfrm>
            <a:off x="4903583" y="2957512"/>
            <a:ext cx="1936502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web </a:t>
            </a:r>
            <a:r>
              <a:rPr lang="de-DE" sz="1200" dirty="0" err="1"/>
              <a:t>scrape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 </a:t>
            </a:r>
            <a:r>
              <a:rPr lang="de-DE" sz="1200" dirty="0" err="1"/>
              <a:t>metadata</a:t>
            </a:r>
            <a:endParaRPr lang="de-DE" sz="1200" dirty="0"/>
          </a:p>
        </p:txBody>
      </p:sp>
      <p:sp>
        <p:nvSpPr>
          <p:cNvPr id="24" name="Diagonal liegende Ecken des Rechtecks schneiden 23">
            <a:extLst>
              <a:ext uri="{FF2B5EF4-FFF2-40B4-BE49-F238E27FC236}">
                <a16:creationId xmlns:a16="http://schemas.microsoft.com/office/drawing/2014/main" id="{8663A63D-EC2A-64BD-8C8D-B9FFB03E9362}"/>
              </a:ext>
            </a:extLst>
          </p:cNvPr>
          <p:cNvSpPr/>
          <p:nvPr/>
        </p:nvSpPr>
        <p:spPr>
          <a:xfrm>
            <a:off x="7052603" y="2957512"/>
            <a:ext cx="2038233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 </a:t>
            </a:r>
            <a:r>
              <a:rPr lang="de-DE" sz="1200" dirty="0" err="1"/>
              <a:t>up</a:t>
            </a:r>
            <a:r>
              <a:rPr lang="de-DE" sz="1200" dirty="0"/>
              <a:t> </a:t>
            </a:r>
            <a:r>
              <a:rPr lang="de-DE" sz="1200" dirty="0" err="1"/>
              <a:t>imported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(s), clean and </a:t>
            </a:r>
            <a:r>
              <a:rPr lang="de-DE" sz="1200" dirty="0" err="1"/>
              <a:t>combine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E1476E-A136-24AB-5461-47B7C6836460}"/>
              </a:ext>
            </a:extLst>
          </p:cNvPr>
          <p:cNvSpPr/>
          <p:nvPr/>
        </p:nvSpPr>
        <p:spPr>
          <a:xfrm>
            <a:off x="10889194" y="62214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5FAB31-E596-F5BD-06DB-CF4EC4CB80DD}"/>
              </a:ext>
            </a:extLst>
          </p:cNvPr>
          <p:cNvSpPr/>
          <p:nvPr/>
        </p:nvSpPr>
        <p:spPr>
          <a:xfrm>
            <a:off x="11037341" y="6323806"/>
            <a:ext cx="1066800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troubleshoot</a:t>
            </a:r>
            <a:endParaRPr lang="de-DE" sz="12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F845B23-CA39-2FEF-64BD-90A2EE814F57}"/>
              </a:ext>
            </a:extLst>
          </p:cNvPr>
          <p:cNvSpPr/>
          <p:nvPr/>
        </p:nvSpPr>
        <p:spPr>
          <a:xfrm>
            <a:off x="9865069" y="20898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F17A2A0-A754-9377-8427-9E60DA5EC60E}"/>
              </a:ext>
            </a:extLst>
          </p:cNvPr>
          <p:cNvSpPr/>
          <p:nvPr/>
        </p:nvSpPr>
        <p:spPr>
          <a:xfrm>
            <a:off x="10048082" y="20898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D52C3B7-7729-1B4A-41BB-828681394A90}"/>
              </a:ext>
            </a:extLst>
          </p:cNvPr>
          <p:cNvSpPr/>
          <p:nvPr/>
        </p:nvSpPr>
        <p:spPr>
          <a:xfrm>
            <a:off x="9303354" y="295751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Diagonal liegende Ecken des Rechtecks schneiden 37">
            <a:extLst>
              <a:ext uri="{FF2B5EF4-FFF2-40B4-BE49-F238E27FC236}">
                <a16:creationId xmlns:a16="http://schemas.microsoft.com/office/drawing/2014/main" id="{3C2B6A07-B76A-B702-9825-0CE04B65B597}"/>
              </a:ext>
            </a:extLst>
          </p:cNvPr>
          <p:cNvSpPr/>
          <p:nvPr/>
        </p:nvSpPr>
        <p:spPr>
          <a:xfrm>
            <a:off x="9600499" y="2957512"/>
            <a:ext cx="2480505" cy="58959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metadata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42" name="Diagonal liegende Ecken des Rechtecks schneiden 41">
            <a:extLst>
              <a:ext uri="{FF2B5EF4-FFF2-40B4-BE49-F238E27FC236}">
                <a16:creationId xmlns:a16="http://schemas.microsoft.com/office/drawing/2014/main" id="{60F75EB8-1FD6-DB95-FC2C-7ED8F1278CC1}"/>
              </a:ext>
            </a:extLst>
          </p:cNvPr>
          <p:cNvSpPr/>
          <p:nvPr/>
        </p:nvSpPr>
        <p:spPr>
          <a:xfrm>
            <a:off x="2998786" y="4687484"/>
            <a:ext cx="1692277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reliable </a:t>
            </a:r>
            <a:r>
              <a:rPr lang="de-DE" sz="1200" dirty="0" err="1"/>
              <a:t>metadata</a:t>
            </a:r>
            <a:r>
              <a:rPr lang="de-DE" sz="1200" dirty="0"/>
              <a:t> online</a:t>
            </a:r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E311D7C7-0881-0991-5B7C-0DD1E3F317BD}"/>
              </a:ext>
            </a:extLst>
          </p:cNvPr>
          <p:cNvSpPr/>
          <p:nvPr/>
        </p:nvSpPr>
        <p:spPr>
          <a:xfrm>
            <a:off x="1379446" y="3818331"/>
            <a:ext cx="1422901" cy="5731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 . CLEANING </a:t>
            </a:r>
          </a:p>
          <a:p>
            <a:pPr algn="ctr"/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1" name="Diagonal liegende Ecken des Rechtecks schneiden 30">
            <a:extLst>
              <a:ext uri="{FF2B5EF4-FFF2-40B4-BE49-F238E27FC236}">
                <a16:creationId xmlns:a16="http://schemas.microsoft.com/office/drawing/2014/main" id="{8076E9DD-9CFF-CA21-73C0-9741F15C8EAA}"/>
              </a:ext>
            </a:extLst>
          </p:cNvPr>
          <p:cNvSpPr/>
          <p:nvPr/>
        </p:nvSpPr>
        <p:spPr>
          <a:xfrm>
            <a:off x="5923920" y="3830519"/>
            <a:ext cx="2950406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Clean: Character </a:t>
            </a:r>
            <a:r>
              <a:rPr lang="de-DE" sz="1200" dirty="0" err="1"/>
              <a:t>names</a:t>
            </a:r>
            <a:r>
              <a:rPr lang="de-DE" sz="1200" dirty="0"/>
              <a:t>, </a:t>
            </a:r>
            <a:r>
              <a:rPr lang="de-DE" sz="1200" dirty="0" err="1"/>
              <a:t>dialog</a:t>
            </a:r>
            <a:r>
              <a:rPr lang="de-DE" sz="1200" dirty="0"/>
              <a:t> </a:t>
            </a:r>
            <a:r>
              <a:rPr lang="de-DE" sz="1200" dirty="0" err="1"/>
              <a:t>lines</a:t>
            </a:r>
            <a:endParaRPr lang="de-DE" sz="1200" dirty="0"/>
          </a:p>
          <a:p>
            <a:pPr algn="ctr"/>
            <a:r>
              <a:rPr lang="de-DE" sz="1200" dirty="0"/>
              <a:t>Delete </a:t>
            </a:r>
            <a:r>
              <a:rPr lang="de-DE" sz="1200" dirty="0" err="1"/>
              <a:t>scene</a:t>
            </a:r>
            <a:r>
              <a:rPr lang="de-DE" sz="1200" dirty="0"/>
              <a:t> </a:t>
            </a:r>
            <a:r>
              <a:rPr lang="de-DE" sz="1200" dirty="0" err="1"/>
              <a:t>information</a:t>
            </a:r>
            <a:r>
              <a:rPr lang="de-DE" sz="1200" dirty="0"/>
              <a:t>,  </a:t>
            </a:r>
            <a:r>
              <a:rPr lang="de-DE" sz="1200" dirty="0" err="1"/>
              <a:t>expressions</a:t>
            </a:r>
            <a:endParaRPr lang="de-DE" sz="1200" dirty="0"/>
          </a:p>
        </p:txBody>
      </p:sp>
      <p:sp>
        <p:nvSpPr>
          <p:cNvPr id="37" name="Diagonal liegende Ecken des Rechtecks schneiden 36">
            <a:extLst>
              <a:ext uri="{FF2B5EF4-FFF2-40B4-BE49-F238E27FC236}">
                <a16:creationId xmlns:a16="http://schemas.microsoft.com/office/drawing/2014/main" id="{04AAB3F6-F01E-60E6-5CB7-0030171F187D}"/>
              </a:ext>
            </a:extLst>
          </p:cNvPr>
          <p:cNvSpPr/>
          <p:nvPr/>
        </p:nvSpPr>
        <p:spPr>
          <a:xfrm>
            <a:off x="2998786" y="3823092"/>
            <a:ext cx="2713306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Analyze organizational </a:t>
            </a:r>
            <a:r>
              <a:rPr lang="de-DE" sz="1200" dirty="0" err="1"/>
              <a:t>structure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scraped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DA8F2AB-63E3-5DAB-297C-D8DA6A121550}"/>
              </a:ext>
            </a:extLst>
          </p:cNvPr>
          <p:cNvSpPr/>
          <p:nvPr/>
        </p:nvSpPr>
        <p:spPr>
          <a:xfrm>
            <a:off x="9077925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B0DAD0B-E970-DDE4-A61E-390B8154C420}"/>
              </a:ext>
            </a:extLst>
          </p:cNvPr>
          <p:cNvSpPr/>
          <p:nvPr/>
        </p:nvSpPr>
        <p:spPr>
          <a:xfrm>
            <a:off x="9400765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Diagonal liegende Ecken des Rechtecks schneiden 43">
            <a:extLst>
              <a:ext uri="{FF2B5EF4-FFF2-40B4-BE49-F238E27FC236}">
                <a16:creationId xmlns:a16="http://schemas.microsoft.com/office/drawing/2014/main" id="{D1A4F4BD-D7C1-47E5-263F-AADD1B11D835}"/>
              </a:ext>
            </a:extLst>
          </p:cNvPr>
          <p:cNvSpPr/>
          <p:nvPr/>
        </p:nvSpPr>
        <p:spPr>
          <a:xfrm>
            <a:off x="9711495" y="3830519"/>
            <a:ext cx="2369509" cy="58959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E58E5E8-8CCD-0CEB-3398-6FDD0AB511CC}"/>
              </a:ext>
            </a:extLst>
          </p:cNvPr>
          <p:cNvSpPr/>
          <p:nvPr/>
        </p:nvSpPr>
        <p:spPr>
          <a:xfrm>
            <a:off x="9233991" y="3823092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9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Macintosh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Faschingbauer, Martin</dc:creator>
  <cp:lastModifiedBy>Faschingbauer, Martin</cp:lastModifiedBy>
  <cp:revision>40</cp:revision>
  <dcterms:created xsi:type="dcterms:W3CDTF">2022-05-20T06:51:29Z</dcterms:created>
  <dcterms:modified xsi:type="dcterms:W3CDTF">2022-05-22T21:53:55Z</dcterms:modified>
</cp:coreProperties>
</file>