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3"/>
  </p:notesMasterIdLst>
  <p:handoutMasterIdLst>
    <p:handoutMasterId r:id="rId14"/>
  </p:handoutMasterIdLst>
  <p:sldIdLst>
    <p:sldId id="256" r:id="rId6"/>
    <p:sldId id="272" r:id="rId7"/>
    <p:sldId id="266" r:id="rId8"/>
    <p:sldId id="271" r:id="rId9"/>
    <p:sldId id="270" r:id="rId10"/>
    <p:sldId id="267"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3EF"/>
    <a:srgbClr val="ED8B75"/>
    <a:srgbClr val="63145B"/>
    <a:srgbClr val="3A3A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63" autoAdjust="0"/>
  </p:normalViewPr>
  <p:slideViewPr>
    <p:cSldViewPr snapToGrid="0">
      <p:cViewPr varScale="1">
        <p:scale>
          <a:sx n="45" d="100"/>
          <a:sy n="45" d="100"/>
        </p:scale>
        <p:origin x="48" y="524"/>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DF0A3B-BABA-425D-9697-215BF80D259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88A4B3F0-F8E3-4F22-9C9A-A1128EC51759}">
      <dgm:prSet phldrT="[Text]" custT="1"/>
      <dgm:spPr/>
      <dgm:t>
        <a:bodyPr/>
        <a:lstStyle/>
        <a:p>
          <a:r>
            <a:rPr lang="en-US" sz="1800" dirty="0">
              <a:latin typeface="+mn-lt"/>
            </a:rPr>
            <a:t>Average Miles Traveled:</a:t>
          </a:r>
        </a:p>
        <a:p>
          <a:r>
            <a:rPr lang="en-US" sz="1800" b="1" dirty="0">
              <a:latin typeface="+mn-lt"/>
            </a:rPr>
            <a:t>2.8 Trillion</a:t>
          </a:r>
        </a:p>
      </dgm:t>
    </dgm:pt>
    <dgm:pt modelId="{506A7603-AAC9-42DB-BDAC-DD2D4ABA20E9}" type="parTrans" cxnId="{100E487E-3F91-4243-8D41-316D3CB32761}">
      <dgm:prSet/>
      <dgm:spPr/>
      <dgm:t>
        <a:bodyPr/>
        <a:lstStyle/>
        <a:p>
          <a:endParaRPr lang="en-US"/>
        </a:p>
      </dgm:t>
    </dgm:pt>
    <dgm:pt modelId="{B32773EB-9A5E-4202-AE8B-68EADFBA27BA}" type="sibTrans" cxnId="{100E487E-3F91-4243-8D41-316D3CB32761}">
      <dgm:prSet/>
      <dgm:spPr/>
      <dgm:t>
        <a:bodyPr/>
        <a:lstStyle/>
        <a:p>
          <a:endParaRPr lang="en-US"/>
        </a:p>
      </dgm:t>
    </dgm:pt>
    <dgm:pt modelId="{D904682E-6AE8-4B31-9B6F-22F15748B142}">
      <dgm:prSet phldrT="[Text]" custT="1"/>
      <dgm:spPr/>
      <dgm:t>
        <a:bodyPr/>
        <a:lstStyle/>
        <a:p>
          <a:r>
            <a:rPr lang="en-US" sz="1800" dirty="0"/>
            <a:t>Average Passenger per Mile:</a:t>
          </a:r>
        </a:p>
        <a:p>
          <a:r>
            <a:rPr lang="en-US" sz="1800" b="1" dirty="0"/>
            <a:t>1.5</a:t>
          </a:r>
        </a:p>
      </dgm:t>
    </dgm:pt>
    <dgm:pt modelId="{3C15F49E-F557-49FC-B782-2DBF7F877239}" type="parTrans" cxnId="{1ABD5664-812D-4A44-A31C-1E0F1FA8E9FE}">
      <dgm:prSet/>
      <dgm:spPr/>
      <dgm:t>
        <a:bodyPr/>
        <a:lstStyle/>
        <a:p>
          <a:endParaRPr lang="en-US"/>
        </a:p>
      </dgm:t>
    </dgm:pt>
    <dgm:pt modelId="{73AFD350-5980-4516-AE01-15C01CA95A91}" type="sibTrans" cxnId="{1ABD5664-812D-4A44-A31C-1E0F1FA8E9FE}">
      <dgm:prSet/>
      <dgm:spPr/>
      <dgm:t>
        <a:bodyPr/>
        <a:lstStyle/>
        <a:p>
          <a:endParaRPr lang="en-US"/>
        </a:p>
      </dgm:t>
    </dgm:pt>
    <dgm:pt modelId="{2B9C7FA1-0C27-4ED7-A88C-5A745308A2D3}">
      <dgm:prSet phldrT="[Text]" custT="1"/>
      <dgm:spPr/>
      <dgm:t>
        <a:bodyPr/>
        <a:lstStyle/>
        <a:p>
          <a:r>
            <a:rPr lang="en-US" sz="1800" dirty="0"/>
            <a:t>Total Passenger Miles Traveled</a:t>
          </a:r>
        </a:p>
        <a:p>
          <a:r>
            <a:rPr lang="en-US" sz="1800" b="1" dirty="0"/>
            <a:t>4.2 Trillion</a:t>
          </a:r>
        </a:p>
      </dgm:t>
    </dgm:pt>
    <dgm:pt modelId="{87449A52-A766-4CF1-B52F-A712DD65208F}" type="parTrans" cxnId="{5B3D9282-8E35-4CAA-90D3-EB219CB98FF7}">
      <dgm:prSet/>
      <dgm:spPr/>
      <dgm:t>
        <a:bodyPr/>
        <a:lstStyle/>
        <a:p>
          <a:endParaRPr lang="en-US"/>
        </a:p>
      </dgm:t>
    </dgm:pt>
    <dgm:pt modelId="{912FA44B-28EC-43BD-B2D1-3AD563D3D4A2}" type="sibTrans" cxnId="{5B3D9282-8E35-4CAA-90D3-EB219CB98FF7}">
      <dgm:prSet/>
      <dgm:spPr/>
      <dgm:t>
        <a:bodyPr/>
        <a:lstStyle/>
        <a:p>
          <a:endParaRPr lang="en-US"/>
        </a:p>
      </dgm:t>
    </dgm:pt>
    <dgm:pt modelId="{92886794-1AF3-4E6B-B376-DDCD1F5FEB5E}" type="pres">
      <dgm:prSet presAssocID="{4FDF0A3B-BABA-425D-9697-215BF80D2598}" presName="Name0" presStyleCnt="0">
        <dgm:presLayoutVars>
          <dgm:chMax val="7"/>
          <dgm:chPref val="7"/>
          <dgm:dir/>
          <dgm:animLvl val="lvl"/>
        </dgm:presLayoutVars>
      </dgm:prSet>
      <dgm:spPr/>
    </dgm:pt>
    <dgm:pt modelId="{A11AB908-A6C6-4B2D-9A75-61F1308EC5B2}" type="pres">
      <dgm:prSet presAssocID="{88A4B3F0-F8E3-4F22-9C9A-A1128EC51759}" presName="Accent1" presStyleCnt="0"/>
      <dgm:spPr/>
    </dgm:pt>
    <dgm:pt modelId="{57A21ECB-DCCC-4B59-954F-C07F98584934}" type="pres">
      <dgm:prSet presAssocID="{88A4B3F0-F8E3-4F22-9C9A-A1128EC51759}" presName="Accent" presStyleLbl="node1" presStyleIdx="0" presStyleCnt="3"/>
      <dgm:spPr>
        <a:solidFill>
          <a:srgbClr val="63145B"/>
        </a:solidFill>
      </dgm:spPr>
    </dgm:pt>
    <dgm:pt modelId="{1F7DE876-21C5-4717-8045-8B37D7B50F61}" type="pres">
      <dgm:prSet presAssocID="{88A4B3F0-F8E3-4F22-9C9A-A1128EC51759}" presName="Parent1" presStyleLbl="revTx" presStyleIdx="0" presStyleCnt="3" custScaleX="143906" custScaleY="184269" custLinFactNeighborX="2103" custLinFactNeighborY="-5236">
        <dgm:presLayoutVars>
          <dgm:chMax val="1"/>
          <dgm:chPref val="1"/>
          <dgm:bulletEnabled val="1"/>
        </dgm:presLayoutVars>
      </dgm:prSet>
      <dgm:spPr/>
    </dgm:pt>
    <dgm:pt modelId="{CCCD7083-D377-4418-B245-58023E17BDAA}" type="pres">
      <dgm:prSet presAssocID="{D904682E-6AE8-4B31-9B6F-22F15748B142}" presName="Accent2" presStyleCnt="0"/>
      <dgm:spPr/>
    </dgm:pt>
    <dgm:pt modelId="{3C872655-B062-43E6-95A6-48D71343F852}" type="pres">
      <dgm:prSet presAssocID="{D904682E-6AE8-4B31-9B6F-22F15748B142}" presName="Accent" presStyleLbl="node1" presStyleIdx="1" presStyleCnt="3" custLinFactNeighborX="2340" custLinFactNeighborY="2723"/>
      <dgm:spPr>
        <a:solidFill>
          <a:srgbClr val="63145B"/>
        </a:solidFill>
      </dgm:spPr>
    </dgm:pt>
    <dgm:pt modelId="{57B1F719-B83F-4B89-B820-48EB4A56B043}" type="pres">
      <dgm:prSet presAssocID="{D904682E-6AE8-4B31-9B6F-22F15748B142}" presName="Parent2" presStyleLbl="revTx" presStyleIdx="1" presStyleCnt="3" custLinFactNeighborX="2911" custLinFactNeighborY="8807">
        <dgm:presLayoutVars>
          <dgm:chMax val="1"/>
          <dgm:chPref val="1"/>
          <dgm:bulletEnabled val="1"/>
        </dgm:presLayoutVars>
      </dgm:prSet>
      <dgm:spPr/>
    </dgm:pt>
    <dgm:pt modelId="{55CEA841-9844-48C1-9872-8BF42E42E171}" type="pres">
      <dgm:prSet presAssocID="{2B9C7FA1-0C27-4ED7-A88C-5A745308A2D3}" presName="Accent3" presStyleCnt="0"/>
      <dgm:spPr/>
    </dgm:pt>
    <dgm:pt modelId="{845C8078-5A6E-47D9-8588-D7101334439C}" type="pres">
      <dgm:prSet presAssocID="{2B9C7FA1-0C27-4ED7-A88C-5A745308A2D3}" presName="Accent" presStyleLbl="node1" presStyleIdx="2" presStyleCnt="3" custLinFactNeighborX="-906" custLinFactNeighborY="5889"/>
      <dgm:spPr>
        <a:solidFill>
          <a:srgbClr val="63145B"/>
        </a:solidFill>
      </dgm:spPr>
    </dgm:pt>
    <dgm:pt modelId="{D4BB0604-17A5-410C-9DEB-5EF9F98B5D27}" type="pres">
      <dgm:prSet presAssocID="{2B9C7FA1-0C27-4ED7-A88C-5A745308A2D3}" presName="Parent3" presStyleLbl="revTx" presStyleIdx="2" presStyleCnt="3" custLinFactNeighborY="14595">
        <dgm:presLayoutVars>
          <dgm:chMax val="1"/>
          <dgm:chPref val="1"/>
          <dgm:bulletEnabled val="1"/>
        </dgm:presLayoutVars>
      </dgm:prSet>
      <dgm:spPr/>
    </dgm:pt>
  </dgm:ptLst>
  <dgm:cxnLst>
    <dgm:cxn modelId="{B2DC653A-C585-404F-B527-378758BA780B}" type="presOf" srcId="{2B9C7FA1-0C27-4ED7-A88C-5A745308A2D3}" destId="{D4BB0604-17A5-410C-9DEB-5EF9F98B5D27}" srcOrd="0" destOrd="0" presId="urn:microsoft.com/office/officeart/2009/layout/CircleArrowProcess"/>
    <dgm:cxn modelId="{1ABD5664-812D-4A44-A31C-1E0F1FA8E9FE}" srcId="{4FDF0A3B-BABA-425D-9697-215BF80D2598}" destId="{D904682E-6AE8-4B31-9B6F-22F15748B142}" srcOrd="1" destOrd="0" parTransId="{3C15F49E-F557-49FC-B782-2DBF7F877239}" sibTransId="{73AFD350-5980-4516-AE01-15C01CA95A91}"/>
    <dgm:cxn modelId="{100E487E-3F91-4243-8D41-316D3CB32761}" srcId="{4FDF0A3B-BABA-425D-9697-215BF80D2598}" destId="{88A4B3F0-F8E3-4F22-9C9A-A1128EC51759}" srcOrd="0" destOrd="0" parTransId="{506A7603-AAC9-42DB-BDAC-DD2D4ABA20E9}" sibTransId="{B32773EB-9A5E-4202-AE8B-68EADFBA27BA}"/>
    <dgm:cxn modelId="{5B3D9282-8E35-4CAA-90D3-EB219CB98FF7}" srcId="{4FDF0A3B-BABA-425D-9697-215BF80D2598}" destId="{2B9C7FA1-0C27-4ED7-A88C-5A745308A2D3}" srcOrd="2" destOrd="0" parTransId="{87449A52-A766-4CF1-B52F-A712DD65208F}" sibTransId="{912FA44B-28EC-43BD-B2D1-3AD563D3D4A2}"/>
    <dgm:cxn modelId="{7CF285AB-F768-45E2-8CE4-7EEBBFCE1FBB}" type="presOf" srcId="{D904682E-6AE8-4B31-9B6F-22F15748B142}" destId="{57B1F719-B83F-4B89-B820-48EB4A56B043}" srcOrd="0" destOrd="0" presId="urn:microsoft.com/office/officeart/2009/layout/CircleArrowProcess"/>
    <dgm:cxn modelId="{002379B8-47ED-4C2D-819A-3DE36728726F}" type="presOf" srcId="{4FDF0A3B-BABA-425D-9697-215BF80D2598}" destId="{92886794-1AF3-4E6B-B376-DDCD1F5FEB5E}" srcOrd="0" destOrd="0" presId="urn:microsoft.com/office/officeart/2009/layout/CircleArrowProcess"/>
    <dgm:cxn modelId="{1CA8B0B9-4D1D-43A0-9E5B-3EEB21676200}" type="presOf" srcId="{88A4B3F0-F8E3-4F22-9C9A-A1128EC51759}" destId="{1F7DE876-21C5-4717-8045-8B37D7B50F61}" srcOrd="0" destOrd="0" presId="urn:microsoft.com/office/officeart/2009/layout/CircleArrowProcess"/>
    <dgm:cxn modelId="{28F6F697-8819-46DB-812B-3C0247D2C9D5}" type="presParOf" srcId="{92886794-1AF3-4E6B-B376-DDCD1F5FEB5E}" destId="{A11AB908-A6C6-4B2D-9A75-61F1308EC5B2}" srcOrd="0" destOrd="0" presId="urn:microsoft.com/office/officeart/2009/layout/CircleArrowProcess"/>
    <dgm:cxn modelId="{2FDFF9DC-5AF8-4375-8AAD-5BBDD8A70AEE}" type="presParOf" srcId="{A11AB908-A6C6-4B2D-9A75-61F1308EC5B2}" destId="{57A21ECB-DCCC-4B59-954F-C07F98584934}" srcOrd="0" destOrd="0" presId="urn:microsoft.com/office/officeart/2009/layout/CircleArrowProcess"/>
    <dgm:cxn modelId="{06E1B2B6-1E9E-4857-B497-A089B2E4092F}" type="presParOf" srcId="{92886794-1AF3-4E6B-B376-DDCD1F5FEB5E}" destId="{1F7DE876-21C5-4717-8045-8B37D7B50F61}" srcOrd="1" destOrd="0" presId="urn:microsoft.com/office/officeart/2009/layout/CircleArrowProcess"/>
    <dgm:cxn modelId="{D6F5A72D-3782-4783-9F12-118890A9F6BC}" type="presParOf" srcId="{92886794-1AF3-4E6B-B376-DDCD1F5FEB5E}" destId="{CCCD7083-D377-4418-B245-58023E17BDAA}" srcOrd="2" destOrd="0" presId="urn:microsoft.com/office/officeart/2009/layout/CircleArrowProcess"/>
    <dgm:cxn modelId="{40EBD703-2968-4C9E-A2CB-52436B1B25C3}" type="presParOf" srcId="{CCCD7083-D377-4418-B245-58023E17BDAA}" destId="{3C872655-B062-43E6-95A6-48D71343F852}" srcOrd="0" destOrd="0" presId="urn:microsoft.com/office/officeart/2009/layout/CircleArrowProcess"/>
    <dgm:cxn modelId="{FDFA9391-1847-443A-8649-1ED8870526CD}" type="presParOf" srcId="{92886794-1AF3-4E6B-B376-DDCD1F5FEB5E}" destId="{57B1F719-B83F-4B89-B820-48EB4A56B043}" srcOrd="3" destOrd="0" presId="urn:microsoft.com/office/officeart/2009/layout/CircleArrowProcess"/>
    <dgm:cxn modelId="{E549316F-CB1A-47F9-89E2-E8F58CDF6CC4}" type="presParOf" srcId="{92886794-1AF3-4E6B-B376-DDCD1F5FEB5E}" destId="{55CEA841-9844-48C1-9872-8BF42E42E171}" srcOrd="4" destOrd="0" presId="urn:microsoft.com/office/officeart/2009/layout/CircleArrowProcess"/>
    <dgm:cxn modelId="{2EA838ED-BB0D-4C21-B7E7-9FF9B9D7F848}" type="presParOf" srcId="{55CEA841-9844-48C1-9872-8BF42E42E171}" destId="{845C8078-5A6E-47D9-8588-D7101334439C}" srcOrd="0" destOrd="0" presId="urn:microsoft.com/office/officeart/2009/layout/CircleArrowProcess"/>
    <dgm:cxn modelId="{B4C99208-46D4-45BB-9EC0-7DA162A3DCAE}" type="presParOf" srcId="{92886794-1AF3-4E6B-B376-DDCD1F5FEB5E}" destId="{D4BB0604-17A5-410C-9DEB-5EF9F98B5D27}" srcOrd="5" destOrd="0" presId="urn:microsoft.com/office/officeart/2009/layout/CircleArrowProcess"/>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FDF0A3B-BABA-425D-9697-215BF80D2598}"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88A4B3F0-F8E3-4F22-9C9A-A1128EC51759}">
      <dgm:prSet phldrT="[Text]" custT="1"/>
      <dgm:spPr/>
      <dgm:t>
        <a:bodyPr/>
        <a:lstStyle/>
        <a:p>
          <a:r>
            <a:rPr lang="en-US" sz="1800" dirty="0"/>
            <a:t>Average Miles Traveled:</a:t>
          </a:r>
        </a:p>
        <a:p>
          <a:r>
            <a:rPr lang="en-US" sz="1800" b="1" dirty="0"/>
            <a:t>169 Million</a:t>
          </a:r>
        </a:p>
      </dgm:t>
    </dgm:pt>
    <dgm:pt modelId="{506A7603-AAC9-42DB-BDAC-DD2D4ABA20E9}" type="parTrans" cxnId="{100E487E-3F91-4243-8D41-316D3CB32761}">
      <dgm:prSet/>
      <dgm:spPr/>
      <dgm:t>
        <a:bodyPr/>
        <a:lstStyle/>
        <a:p>
          <a:endParaRPr lang="en-US"/>
        </a:p>
      </dgm:t>
    </dgm:pt>
    <dgm:pt modelId="{B32773EB-9A5E-4202-AE8B-68EADFBA27BA}" type="sibTrans" cxnId="{100E487E-3F91-4243-8D41-316D3CB32761}">
      <dgm:prSet/>
      <dgm:spPr/>
      <dgm:t>
        <a:bodyPr/>
        <a:lstStyle/>
        <a:p>
          <a:endParaRPr lang="en-US"/>
        </a:p>
      </dgm:t>
    </dgm:pt>
    <dgm:pt modelId="{D904682E-6AE8-4B31-9B6F-22F15748B142}">
      <dgm:prSet phldrT="[Text]" custT="1"/>
      <dgm:spPr/>
      <dgm:t>
        <a:bodyPr/>
        <a:lstStyle/>
        <a:p>
          <a:r>
            <a:rPr lang="en-US" sz="1800" dirty="0"/>
            <a:t>Average Passengers per Mile:</a:t>
          </a:r>
        </a:p>
        <a:p>
          <a:r>
            <a:rPr lang="en-US" sz="1800" b="1" dirty="0"/>
            <a:t>109</a:t>
          </a:r>
        </a:p>
      </dgm:t>
    </dgm:pt>
    <dgm:pt modelId="{3C15F49E-F557-49FC-B782-2DBF7F877239}" type="parTrans" cxnId="{1ABD5664-812D-4A44-A31C-1E0F1FA8E9FE}">
      <dgm:prSet/>
      <dgm:spPr/>
      <dgm:t>
        <a:bodyPr/>
        <a:lstStyle/>
        <a:p>
          <a:endParaRPr lang="en-US"/>
        </a:p>
      </dgm:t>
    </dgm:pt>
    <dgm:pt modelId="{73AFD350-5980-4516-AE01-15C01CA95A91}" type="sibTrans" cxnId="{1ABD5664-812D-4A44-A31C-1E0F1FA8E9FE}">
      <dgm:prSet/>
      <dgm:spPr/>
      <dgm:t>
        <a:bodyPr/>
        <a:lstStyle/>
        <a:p>
          <a:endParaRPr lang="en-US"/>
        </a:p>
      </dgm:t>
    </dgm:pt>
    <dgm:pt modelId="{2B9C7FA1-0C27-4ED7-A88C-5A745308A2D3}">
      <dgm:prSet phldrT="[Text]" custT="1"/>
      <dgm:spPr/>
      <dgm:t>
        <a:bodyPr/>
        <a:lstStyle/>
        <a:p>
          <a:r>
            <a:rPr lang="en-US" sz="1800" dirty="0"/>
            <a:t>Total Passenger Miles Traveled:</a:t>
          </a:r>
        </a:p>
        <a:p>
          <a:r>
            <a:rPr lang="en-US" sz="1800" b="1" dirty="0"/>
            <a:t>18.42 Billion</a:t>
          </a:r>
        </a:p>
      </dgm:t>
    </dgm:pt>
    <dgm:pt modelId="{87449A52-A766-4CF1-B52F-A712DD65208F}" type="parTrans" cxnId="{5B3D9282-8E35-4CAA-90D3-EB219CB98FF7}">
      <dgm:prSet/>
      <dgm:spPr/>
      <dgm:t>
        <a:bodyPr/>
        <a:lstStyle/>
        <a:p>
          <a:endParaRPr lang="en-US"/>
        </a:p>
      </dgm:t>
    </dgm:pt>
    <dgm:pt modelId="{912FA44B-28EC-43BD-B2D1-3AD563D3D4A2}" type="sibTrans" cxnId="{5B3D9282-8E35-4CAA-90D3-EB219CB98FF7}">
      <dgm:prSet/>
      <dgm:spPr/>
      <dgm:t>
        <a:bodyPr/>
        <a:lstStyle/>
        <a:p>
          <a:endParaRPr lang="en-US"/>
        </a:p>
      </dgm:t>
    </dgm:pt>
    <dgm:pt modelId="{92886794-1AF3-4E6B-B376-DDCD1F5FEB5E}" type="pres">
      <dgm:prSet presAssocID="{4FDF0A3B-BABA-425D-9697-215BF80D2598}" presName="Name0" presStyleCnt="0">
        <dgm:presLayoutVars>
          <dgm:chMax val="7"/>
          <dgm:chPref val="7"/>
          <dgm:dir/>
          <dgm:animLvl val="lvl"/>
        </dgm:presLayoutVars>
      </dgm:prSet>
      <dgm:spPr/>
    </dgm:pt>
    <dgm:pt modelId="{A11AB908-A6C6-4B2D-9A75-61F1308EC5B2}" type="pres">
      <dgm:prSet presAssocID="{88A4B3F0-F8E3-4F22-9C9A-A1128EC51759}" presName="Accent1" presStyleCnt="0"/>
      <dgm:spPr/>
    </dgm:pt>
    <dgm:pt modelId="{57A21ECB-DCCC-4B59-954F-C07F98584934}" type="pres">
      <dgm:prSet presAssocID="{88A4B3F0-F8E3-4F22-9C9A-A1128EC51759}" presName="Accent" presStyleLbl="node1" presStyleIdx="0" presStyleCnt="3" custFlipHor="1" custScaleX="103055" custLinFactNeighborX="-18690"/>
      <dgm:spPr>
        <a:solidFill>
          <a:srgbClr val="ED8B75"/>
        </a:solidFill>
      </dgm:spPr>
    </dgm:pt>
    <dgm:pt modelId="{1F7DE876-21C5-4717-8045-8B37D7B50F61}" type="pres">
      <dgm:prSet presAssocID="{88A4B3F0-F8E3-4F22-9C9A-A1128EC51759}" presName="Parent1" presStyleLbl="revTx" presStyleIdx="0" presStyleCnt="3" custScaleX="143906" custScaleY="184269" custLinFactNeighborX="-30844" custLinFactNeighborY="-8329">
        <dgm:presLayoutVars>
          <dgm:chMax val="1"/>
          <dgm:chPref val="1"/>
          <dgm:bulletEnabled val="1"/>
        </dgm:presLayoutVars>
      </dgm:prSet>
      <dgm:spPr/>
    </dgm:pt>
    <dgm:pt modelId="{CCCD7083-D377-4418-B245-58023E17BDAA}" type="pres">
      <dgm:prSet presAssocID="{D904682E-6AE8-4B31-9B6F-22F15748B142}" presName="Accent2" presStyleCnt="0"/>
      <dgm:spPr/>
    </dgm:pt>
    <dgm:pt modelId="{3C872655-B062-43E6-95A6-48D71343F852}" type="pres">
      <dgm:prSet presAssocID="{D904682E-6AE8-4B31-9B6F-22F15748B142}" presName="Accent" presStyleLbl="node1" presStyleIdx="1" presStyleCnt="3" custFlipHor="1" custScaleX="101758" custLinFactNeighborX="35043" custLinFactNeighborY="2768"/>
      <dgm:spPr>
        <a:solidFill>
          <a:srgbClr val="ED8B75"/>
        </a:solidFill>
      </dgm:spPr>
    </dgm:pt>
    <dgm:pt modelId="{57B1F719-B83F-4B89-B820-48EB4A56B043}" type="pres">
      <dgm:prSet presAssocID="{D904682E-6AE8-4B31-9B6F-22F15748B142}" presName="Parent2" presStyleLbl="revTx" presStyleIdx="1" presStyleCnt="3" custLinFactNeighborX="68085" custLinFactNeighborY="-1402">
        <dgm:presLayoutVars>
          <dgm:chMax val="1"/>
          <dgm:chPref val="1"/>
          <dgm:bulletEnabled val="1"/>
        </dgm:presLayoutVars>
      </dgm:prSet>
      <dgm:spPr/>
    </dgm:pt>
    <dgm:pt modelId="{55CEA841-9844-48C1-9872-8BF42E42E171}" type="pres">
      <dgm:prSet presAssocID="{2B9C7FA1-0C27-4ED7-A88C-5A745308A2D3}" presName="Accent3" presStyleCnt="0"/>
      <dgm:spPr/>
    </dgm:pt>
    <dgm:pt modelId="{845C8078-5A6E-47D9-8588-D7101334439C}" type="pres">
      <dgm:prSet presAssocID="{2B9C7FA1-0C27-4ED7-A88C-5A745308A2D3}" presName="Accent" presStyleLbl="node1" presStyleIdx="2" presStyleCnt="3" custFlipHor="1" custScaleX="98852" custLinFactNeighborX="-21310" custLinFactNeighborY="5978"/>
      <dgm:spPr>
        <a:solidFill>
          <a:srgbClr val="ED8B75"/>
        </a:solidFill>
      </dgm:spPr>
    </dgm:pt>
    <dgm:pt modelId="{D4BB0604-17A5-410C-9DEB-5EF9F98B5D27}" type="pres">
      <dgm:prSet presAssocID="{2B9C7FA1-0C27-4ED7-A88C-5A745308A2D3}" presName="Parent3" presStyleLbl="revTx" presStyleIdx="2" presStyleCnt="3" custScaleX="109796" custScaleY="124106" custLinFactNeighborX="-32880" custLinFactNeighborY="22979">
        <dgm:presLayoutVars>
          <dgm:chMax val="1"/>
          <dgm:chPref val="1"/>
          <dgm:bulletEnabled val="1"/>
        </dgm:presLayoutVars>
      </dgm:prSet>
      <dgm:spPr/>
    </dgm:pt>
  </dgm:ptLst>
  <dgm:cxnLst>
    <dgm:cxn modelId="{B2DC653A-C585-404F-B527-378758BA780B}" type="presOf" srcId="{2B9C7FA1-0C27-4ED7-A88C-5A745308A2D3}" destId="{D4BB0604-17A5-410C-9DEB-5EF9F98B5D27}" srcOrd="0" destOrd="0" presId="urn:microsoft.com/office/officeart/2009/layout/CircleArrowProcess"/>
    <dgm:cxn modelId="{1ABD5664-812D-4A44-A31C-1E0F1FA8E9FE}" srcId="{4FDF0A3B-BABA-425D-9697-215BF80D2598}" destId="{D904682E-6AE8-4B31-9B6F-22F15748B142}" srcOrd="1" destOrd="0" parTransId="{3C15F49E-F557-49FC-B782-2DBF7F877239}" sibTransId="{73AFD350-5980-4516-AE01-15C01CA95A91}"/>
    <dgm:cxn modelId="{100E487E-3F91-4243-8D41-316D3CB32761}" srcId="{4FDF0A3B-BABA-425D-9697-215BF80D2598}" destId="{88A4B3F0-F8E3-4F22-9C9A-A1128EC51759}" srcOrd="0" destOrd="0" parTransId="{506A7603-AAC9-42DB-BDAC-DD2D4ABA20E9}" sibTransId="{B32773EB-9A5E-4202-AE8B-68EADFBA27BA}"/>
    <dgm:cxn modelId="{5B3D9282-8E35-4CAA-90D3-EB219CB98FF7}" srcId="{4FDF0A3B-BABA-425D-9697-215BF80D2598}" destId="{2B9C7FA1-0C27-4ED7-A88C-5A745308A2D3}" srcOrd="2" destOrd="0" parTransId="{87449A52-A766-4CF1-B52F-A712DD65208F}" sibTransId="{912FA44B-28EC-43BD-B2D1-3AD563D3D4A2}"/>
    <dgm:cxn modelId="{7CF285AB-F768-45E2-8CE4-7EEBBFCE1FBB}" type="presOf" srcId="{D904682E-6AE8-4B31-9B6F-22F15748B142}" destId="{57B1F719-B83F-4B89-B820-48EB4A56B043}" srcOrd="0" destOrd="0" presId="urn:microsoft.com/office/officeart/2009/layout/CircleArrowProcess"/>
    <dgm:cxn modelId="{002379B8-47ED-4C2D-819A-3DE36728726F}" type="presOf" srcId="{4FDF0A3B-BABA-425D-9697-215BF80D2598}" destId="{92886794-1AF3-4E6B-B376-DDCD1F5FEB5E}" srcOrd="0" destOrd="0" presId="urn:microsoft.com/office/officeart/2009/layout/CircleArrowProcess"/>
    <dgm:cxn modelId="{1CA8B0B9-4D1D-43A0-9E5B-3EEB21676200}" type="presOf" srcId="{88A4B3F0-F8E3-4F22-9C9A-A1128EC51759}" destId="{1F7DE876-21C5-4717-8045-8B37D7B50F61}" srcOrd="0" destOrd="0" presId="urn:microsoft.com/office/officeart/2009/layout/CircleArrowProcess"/>
    <dgm:cxn modelId="{28F6F697-8819-46DB-812B-3C0247D2C9D5}" type="presParOf" srcId="{92886794-1AF3-4E6B-B376-DDCD1F5FEB5E}" destId="{A11AB908-A6C6-4B2D-9A75-61F1308EC5B2}" srcOrd="0" destOrd="0" presId="urn:microsoft.com/office/officeart/2009/layout/CircleArrowProcess"/>
    <dgm:cxn modelId="{2FDFF9DC-5AF8-4375-8AAD-5BBDD8A70AEE}" type="presParOf" srcId="{A11AB908-A6C6-4B2D-9A75-61F1308EC5B2}" destId="{57A21ECB-DCCC-4B59-954F-C07F98584934}" srcOrd="0" destOrd="0" presId="urn:microsoft.com/office/officeart/2009/layout/CircleArrowProcess"/>
    <dgm:cxn modelId="{06E1B2B6-1E9E-4857-B497-A089B2E4092F}" type="presParOf" srcId="{92886794-1AF3-4E6B-B376-DDCD1F5FEB5E}" destId="{1F7DE876-21C5-4717-8045-8B37D7B50F61}" srcOrd="1" destOrd="0" presId="urn:microsoft.com/office/officeart/2009/layout/CircleArrowProcess"/>
    <dgm:cxn modelId="{D6F5A72D-3782-4783-9F12-118890A9F6BC}" type="presParOf" srcId="{92886794-1AF3-4E6B-B376-DDCD1F5FEB5E}" destId="{CCCD7083-D377-4418-B245-58023E17BDAA}" srcOrd="2" destOrd="0" presId="urn:microsoft.com/office/officeart/2009/layout/CircleArrowProcess"/>
    <dgm:cxn modelId="{40EBD703-2968-4C9E-A2CB-52436B1B25C3}" type="presParOf" srcId="{CCCD7083-D377-4418-B245-58023E17BDAA}" destId="{3C872655-B062-43E6-95A6-48D71343F852}" srcOrd="0" destOrd="0" presId="urn:microsoft.com/office/officeart/2009/layout/CircleArrowProcess"/>
    <dgm:cxn modelId="{FDFA9391-1847-443A-8649-1ED8870526CD}" type="presParOf" srcId="{92886794-1AF3-4E6B-B376-DDCD1F5FEB5E}" destId="{57B1F719-B83F-4B89-B820-48EB4A56B043}" srcOrd="3" destOrd="0" presId="urn:microsoft.com/office/officeart/2009/layout/CircleArrowProcess"/>
    <dgm:cxn modelId="{E549316F-CB1A-47F9-89E2-E8F58CDF6CC4}" type="presParOf" srcId="{92886794-1AF3-4E6B-B376-DDCD1F5FEB5E}" destId="{55CEA841-9844-48C1-9872-8BF42E42E171}" srcOrd="4" destOrd="0" presId="urn:microsoft.com/office/officeart/2009/layout/CircleArrowProcess"/>
    <dgm:cxn modelId="{2EA838ED-BB0D-4C21-B7E7-9FF9B9D7F848}" type="presParOf" srcId="{55CEA841-9844-48C1-9872-8BF42E42E171}" destId="{845C8078-5A6E-47D9-8588-D7101334439C}" srcOrd="0" destOrd="0" presId="urn:microsoft.com/office/officeart/2009/layout/CircleArrowProcess"/>
    <dgm:cxn modelId="{B4C99208-46D4-45BB-9EC0-7DA162A3DCAE}" type="presParOf" srcId="{92886794-1AF3-4E6B-B376-DDCD1F5FEB5E}" destId="{D4BB0604-17A5-410C-9DEB-5EF9F98B5D27}"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21ECB-DCCC-4B59-954F-C07F98584934}">
      <dsp:nvSpPr>
        <dsp:cNvPr id="0" name=""/>
        <dsp:cNvSpPr/>
      </dsp:nvSpPr>
      <dsp:spPr>
        <a:xfrm>
          <a:off x="3122127" y="0"/>
          <a:ext cx="2608149" cy="2608546"/>
        </a:xfrm>
        <a:prstGeom prst="circularArrow">
          <a:avLst>
            <a:gd name="adj1" fmla="val 10980"/>
            <a:gd name="adj2" fmla="val 1142322"/>
            <a:gd name="adj3" fmla="val 4500000"/>
            <a:gd name="adj4" fmla="val 10800000"/>
            <a:gd name="adj5" fmla="val 12500"/>
          </a:avLst>
        </a:prstGeom>
        <a:solidFill>
          <a:srgbClr val="6314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DE876-21C5-4717-8045-8B37D7B50F61}">
      <dsp:nvSpPr>
        <dsp:cNvPr id="0" name=""/>
        <dsp:cNvSpPr/>
      </dsp:nvSpPr>
      <dsp:spPr>
        <a:xfrm>
          <a:off x="3410928" y="598576"/>
          <a:ext cx="2085627" cy="1334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Average Miles Traveled:</a:t>
          </a:r>
        </a:p>
        <a:p>
          <a:pPr marL="0" lvl="0" indent="0" algn="ctr" defTabSz="800100">
            <a:lnSpc>
              <a:spcPct val="90000"/>
            </a:lnSpc>
            <a:spcBef>
              <a:spcPct val="0"/>
            </a:spcBef>
            <a:spcAft>
              <a:spcPct val="35000"/>
            </a:spcAft>
            <a:buNone/>
          </a:pPr>
          <a:r>
            <a:rPr lang="en-US" sz="1800" b="1" kern="1200" dirty="0">
              <a:latin typeface="+mn-lt"/>
            </a:rPr>
            <a:t>2.8 Trillion</a:t>
          </a:r>
        </a:p>
      </dsp:txBody>
      <dsp:txXfrm>
        <a:off x="3410928" y="598576"/>
        <a:ext cx="2085627" cy="1334984"/>
      </dsp:txXfrm>
    </dsp:sp>
    <dsp:sp modelId="{3C872655-B062-43E6-95A6-48D71343F852}">
      <dsp:nvSpPr>
        <dsp:cNvPr id="0" name=""/>
        <dsp:cNvSpPr/>
      </dsp:nvSpPr>
      <dsp:spPr>
        <a:xfrm>
          <a:off x="2458753" y="1569834"/>
          <a:ext cx="2608149" cy="2608546"/>
        </a:xfrm>
        <a:prstGeom prst="leftCircularArrow">
          <a:avLst>
            <a:gd name="adj1" fmla="val 10980"/>
            <a:gd name="adj2" fmla="val 1142322"/>
            <a:gd name="adj3" fmla="val 6300000"/>
            <a:gd name="adj4" fmla="val 18900000"/>
            <a:gd name="adj5" fmla="val 12500"/>
          </a:avLst>
        </a:prstGeom>
        <a:solidFill>
          <a:srgbClr val="6314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1F719-B83F-4B89-B820-48EB4A56B043}">
      <dsp:nvSpPr>
        <dsp:cNvPr id="0" name=""/>
        <dsp:cNvSpPr/>
      </dsp:nvSpPr>
      <dsp:spPr>
        <a:xfrm>
          <a:off x="3019337" y="2513042"/>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Average Passenger per Mile:</a:t>
          </a:r>
        </a:p>
        <a:p>
          <a:pPr marL="0" lvl="0" indent="0" algn="ctr" defTabSz="800100">
            <a:lnSpc>
              <a:spcPct val="90000"/>
            </a:lnSpc>
            <a:spcBef>
              <a:spcPct val="0"/>
            </a:spcBef>
            <a:spcAft>
              <a:spcPct val="35000"/>
            </a:spcAft>
            <a:buNone/>
          </a:pPr>
          <a:r>
            <a:rPr lang="en-US" sz="1800" b="1" kern="1200" dirty="0"/>
            <a:t>1.5</a:t>
          </a:r>
        </a:p>
      </dsp:txBody>
      <dsp:txXfrm>
        <a:off x="3019337" y="2513042"/>
        <a:ext cx="1449298" cy="724475"/>
      </dsp:txXfrm>
    </dsp:sp>
    <dsp:sp modelId="{845C8078-5A6E-47D9-8588-D7101334439C}">
      <dsp:nvSpPr>
        <dsp:cNvPr id="0" name=""/>
        <dsp:cNvSpPr/>
      </dsp:nvSpPr>
      <dsp:spPr>
        <a:xfrm>
          <a:off x="3287457" y="3308978"/>
          <a:ext cx="2240804" cy="2241702"/>
        </a:xfrm>
        <a:prstGeom prst="blockArc">
          <a:avLst>
            <a:gd name="adj1" fmla="val 13500000"/>
            <a:gd name="adj2" fmla="val 10800000"/>
            <a:gd name="adj3" fmla="val 12740"/>
          </a:avLst>
        </a:prstGeom>
        <a:solidFill>
          <a:srgbClr val="63145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B0604-17A5-410C-9DEB-5EF9F98B5D27}">
      <dsp:nvSpPr>
        <dsp:cNvPr id="0" name=""/>
        <dsp:cNvSpPr/>
      </dsp:nvSpPr>
      <dsp:spPr>
        <a:xfrm>
          <a:off x="3702042" y="4064615"/>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Total Passenger Miles Traveled</a:t>
          </a:r>
        </a:p>
        <a:p>
          <a:pPr marL="0" lvl="0" indent="0" algn="ctr" defTabSz="800100">
            <a:lnSpc>
              <a:spcPct val="90000"/>
            </a:lnSpc>
            <a:spcBef>
              <a:spcPct val="0"/>
            </a:spcBef>
            <a:spcAft>
              <a:spcPct val="35000"/>
            </a:spcAft>
            <a:buNone/>
          </a:pPr>
          <a:r>
            <a:rPr lang="en-US" sz="1800" b="1" kern="1200" dirty="0"/>
            <a:t>4.2 Trillion</a:t>
          </a:r>
        </a:p>
      </dsp:txBody>
      <dsp:txXfrm>
        <a:off x="3702042" y="4064615"/>
        <a:ext cx="1449298" cy="72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21ECB-DCCC-4B59-954F-C07F98584934}">
      <dsp:nvSpPr>
        <dsp:cNvPr id="0" name=""/>
        <dsp:cNvSpPr/>
      </dsp:nvSpPr>
      <dsp:spPr>
        <a:xfrm flipH="1">
          <a:off x="2586367" y="0"/>
          <a:ext cx="2687828" cy="2608546"/>
        </a:xfrm>
        <a:prstGeom prst="circularArrow">
          <a:avLst>
            <a:gd name="adj1" fmla="val 10980"/>
            <a:gd name="adj2" fmla="val 1142322"/>
            <a:gd name="adj3" fmla="val 4500000"/>
            <a:gd name="adj4" fmla="val 10800000"/>
            <a:gd name="adj5" fmla="val 12500"/>
          </a:avLst>
        </a:prstGeom>
        <a:solidFill>
          <a:srgbClr val="ED8B7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7DE876-21C5-4717-8045-8B37D7B50F61}">
      <dsp:nvSpPr>
        <dsp:cNvPr id="0" name=""/>
        <dsp:cNvSpPr/>
      </dsp:nvSpPr>
      <dsp:spPr>
        <a:xfrm>
          <a:off x="2924971" y="576168"/>
          <a:ext cx="2085627" cy="1334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Average Miles Traveled:</a:t>
          </a:r>
        </a:p>
        <a:p>
          <a:pPr marL="0" lvl="0" indent="0" algn="ctr" defTabSz="800100">
            <a:lnSpc>
              <a:spcPct val="90000"/>
            </a:lnSpc>
            <a:spcBef>
              <a:spcPct val="0"/>
            </a:spcBef>
            <a:spcAft>
              <a:spcPct val="35000"/>
            </a:spcAft>
            <a:buNone/>
          </a:pPr>
          <a:r>
            <a:rPr lang="en-US" sz="1800" b="1" kern="1200" dirty="0"/>
            <a:t>169 Million</a:t>
          </a:r>
        </a:p>
      </dsp:txBody>
      <dsp:txXfrm>
        <a:off x="2924971" y="576168"/>
        <a:ext cx="2085627" cy="1334984"/>
      </dsp:txXfrm>
    </dsp:sp>
    <dsp:sp modelId="{3C872655-B062-43E6-95A6-48D71343F852}">
      <dsp:nvSpPr>
        <dsp:cNvPr id="0" name=""/>
        <dsp:cNvSpPr/>
      </dsp:nvSpPr>
      <dsp:spPr>
        <a:xfrm flipH="1">
          <a:off x="3280314" y="1571007"/>
          <a:ext cx="2654000" cy="2608546"/>
        </a:xfrm>
        <a:prstGeom prst="leftCircularArrow">
          <a:avLst>
            <a:gd name="adj1" fmla="val 10980"/>
            <a:gd name="adj2" fmla="val 1142322"/>
            <a:gd name="adj3" fmla="val 6300000"/>
            <a:gd name="adj4" fmla="val 18900000"/>
            <a:gd name="adj5" fmla="val 12500"/>
          </a:avLst>
        </a:prstGeom>
        <a:solidFill>
          <a:srgbClr val="ED8B7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1F719-B83F-4B89-B820-48EB4A56B043}">
      <dsp:nvSpPr>
        <dsp:cNvPr id="0" name=""/>
        <dsp:cNvSpPr/>
      </dsp:nvSpPr>
      <dsp:spPr>
        <a:xfrm>
          <a:off x="3955446" y="2439080"/>
          <a:ext cx="1449298" cy="724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Average Passengers per Mile:</a:t>
          </a:r>
        </a:p>
        <a:p>
          <a:pPr marL="0" lvl="0" indent="0" algn="ctr" defTabSz="800100">
            <a:lnSpc>
              <a:spcPct val="90000"/>
            </a:lnSpc>
            <a:spcBef>
              <a:spcPct val="0"/>
            </a:spcBef>
            <a:spcAft>
              <a:spcPct val="35000"/>
            </a:spcAft>
            <a:buNone/>
          </a:pPr>
          <a:r>
            <a:rPr lang="en-US" sz="1800" b="1" kern="1200" dirty="0"/>
            <a:t>109</a:t>
          </a:r>
        </a:p>
      </dsp:txBody>
      <dsp:txXfrm>
        <a:off x="3955446" y="2439080"/>
        <a:ext cx="1449298" cy="724475"/>
      </dsp:txXfrm>
    </dsp:sp>
    <dsp:sp modelId="{845C8078-5A6E-47D9-8588-D7101334439C}">
      <dsp:nvSpPr>
        <dsp:cNvPr id="0" name=""/>
        <dsp:cNvSpPr/>
      </dsp:nvSpPr>
      <dsp:spPr>
        <a:xfrm flipH="1">
          <a:off x="2834649" y="3310973"/>
          <a:ext cx="2215079" cy="2241702"/>
        </a:xfrm>
        <a:prstGeom prst="blockArc">
          <a:avLst>
            <a:gd name="adj1" fmla="val 13500000"/>
            <a:gd name="adj2" fmla="val 10800000"/>
            <a:gd name="adj3" fmla="val 12740"/>
          </a:avLst>
        </a:prstGeom>
        <a:solidFill>
          <a:srgbClr val="ED8B7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BB0604-17A5-410C-9DEB-5EF9F98B5D27}">
      <dsp:nvSpPr>
        <dsp:cNvPr id="0" name=""/>
        <dsp:cNvSpPr/>
      </dsp:nvSpPr>
      <dsp:spPr>
        <a:xfrm>
          <a:off x="3146069" y="4038034"/>
          <a:ext cx="1591271" cy="899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Total Passenger Miles Traveled:</a:t>
          </a:r>
        </a:p>
        <a:p>
          <a:pPr marL="0" lvl="0" indent="0" algn="ctr" defTabSz="800100">
            <a:lnSpc>
              <a:spcPct val="90000"/>
            </a:lnSpc>
            <a:spcBef>
              <a:spcPct val="0"/>
            </a:spcBef>
            <a:spcAft>
              <a:spcPct val="35000"/>
            </a:spcAft>
            <a:buNone/>
          </a:pPr>
          <a:r>
            <a:rPr lang="en-US" sz="1800" b="1" kern="1200" dirty="0"/>
            <a:t>18.42 Billion</a:t>
          </a:r>
        </a:p>
      </dsp:txBody>
      <dsp:txXfrm>
        <a:off x="3146069" y="4038034"/>
        <a:ext cx="1591271" cy="899117"/>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11/15/2021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11/15/2021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3237118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EB73-60A9-415C-9178-0A17571E82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836446-4EE2-442D-A7DF-85F13F2BA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DF3E79-F3BB-4731-B0D4-E4D2A503C382}"/>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5" name="Footer Placeholder 4">
            <a:extLst>
              <a:ext uri="{FF2B5EF4-FFF2-40B4-BE49-F238E27FC236}">
                <a16:creationId xmlns:a16="http://schemas.microsoft.com/office/drawing/2014/main" id="{66137C0C-60CA-4E72-849F-FF4DD080F4E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F81BE7-F850-4C28-BFB6-CF4A3055FE9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616993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B02F-4135-4BF5-8BD4-E173DC7FD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4EC6CD-059D-46C5-AD17-761F6D8936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DE807-26DE-45B8-8F53-6F7EAEBB9644}"/>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5" name="Footer Placeholder 4">
            <a:extLst>
              <a:ext uri="{FF2B5EF4-FFF2-40B4-BE49-F238E27FC236}">
                <a16:creationId xmlns:a16="http://schemas.microsoft.com/office/drawing/2014/main" id="{94982946-80B8-4344-9ACF-3C87877A16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94E6D8-5421-4C56-AD2E-BA97D1133F3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80490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D7C8-6191-4A20-B86E-A3737DCA2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403940-3DDC-420E-960A-F7DF5BB7AF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C23F50-8742-424A-BF65-612A38DF27AA}"/>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5" name="Footer Placeholder 4">
            <a:extLst>
              <a:ext uri="{FF2B5EF4-FFF2-40B4-BE49-F238E27FC236}">
                <a16:creationId xmlns:a16="http://schemas.microsoft.com/office/drawing/2014/main" id="{A17FA6AD-419C-4CAF-AA7F-F559CB6D50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9ADDED-CB8A-40E4-A4E5-5764CD52F3E1}"/>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764931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959F-CFD1-4586-B828-9BB629CAED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4EF8AE-71D8-4A13-8A63-C3E35C58D7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9B034F-E0B3-47AB-B120-878DA93D43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44F776-BEF3-4A9D-A465-2C8EDA8231BC}"/>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6" name="Footer Placeholder 5">
            <a:extLst>
              <a:ext uri="{FF2B5EF4-FFF2-40B4-BE49-F238E27FC236}">
                <a16:creationId xmlns:a16="http://schemas.microsoft.com/office/drawing/2014/main" id="{5039A5DB-133D-4AB8-82C0-712C21CD491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161DAB-A3C0-437C-BBDD-BF0D9E10795C}"/>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889784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7048-3940-4364-B226-BDE774761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D7C9BC-42CF-4F87-9BE9-CA6DE4364F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94F8D7-7DAC-4236-BDA7-77F5219F0E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690EEF-81F8-400F-B28B-3BDEE5E0B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4E08FB-A7CD-43D1-9357-CE1BD31CF8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D76040-D6B4-4AD7-A237-4A358472EB3A}"/>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8" name="Footer Placeholder 7">
            <a:extLst>
              <a:ext uri="{FF2B5EF4-FFF2-40B4-BE49-F238E27FC236}">
                <a16:creationId xmlns:a16="http://schemas.microsoft.com/office/drawing/2014/main" id="{1230E14C-3AF4-4CA6-9EC4-E5243219674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AFDC701-85CE-4C72-B750-0F366AB2E5D5}"/>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937463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4B87-6939-4B80-913C-37E9851AAD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AF9A4B-B015-461C-B07A-8C72CD8481E1}"/>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4" name="Footer Placeholder 3">
            <a:extLst>
              <a:ext uri="{FF2B5EF4-FFF2-40B4-BE49-F238E27FC236}">
                <a16:creationId xmlns:a16="http://schemas.microsoft.com/office/drawing/2014/main" id="{15C84FDB-8837-4297-A6C2-541EF4C54E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EE55A09-140E-4505-BA6A-86DDE8535719}"/>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431650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C663BF-A458-4077-9481-AF09D7172E79}"/>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3" name="Footer Placeholder 2">
            <a:extLst>
              <a:ext uri="{FF2B5EF4-FFF2-40B4-BE49-F238E27FC236}">
                <a16:creationId xmlns:a16="http://schemas.microsoft.com/office/drawing/2014/main" id="{047EB63D-5D32-426E-8A56-C03367AD762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1D20F6F-0910-4312-86E5-9B3F312A8CE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742178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B3B5-9674-4CAE-9AD7-BCF8AF263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E0E0DB-B4E1-4C32-A42F-F1985A427D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0A13B2-160A-4E6D-8CCB-DBAFBB70CD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9C8B5-1782-4BD3-866A-B7E8DA5B3CF0}"/>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6" name="Footer Placeholder 5">
            <a:extLst>
              <a:ext uri="{FF2B5EF4-FFF2-40B4-BE49-F238E27FC236}">
                <a16:creationId xmlns:a16="http://schemas.microsoft.com/office/drawing/2014/main" id="{69541B59-B17E-42CD-A953-8B2CE0F06D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C26AAE-1BE2-4A79-9E68-F1753EDC998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4306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430F-AA54-4C44-ABC4-886ED1CC3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AC267C-4E8C-4F0A-B04F-5C983D9C2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D46AAF-2CE9-42DF-A6CC-D60D12C56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F6532-63E8-4214-A258-D9626F6D4A21}"/>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6" name="Footer Placeholder 5">
            <a:extLst>
              <a:ext uri="{FF2B5EF4-FFF2-40B4-BE49-F238E27FC236}">
                <a16:creationId xmlns:a16="http://schemas.microsoft.com/office/drawing/2014/main" id="{C68E0327-7017-476E-BB37-46BEEBC5DB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3B73E9-A8C1-4ADB-85A0-21153DDFBE9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7953991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BF507-68DB-4797-8E49-C6C0E554E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7CBF1E-97D8-4205-BC6D-BAF790B08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DD624-1E86-431F-B85D-7CD6B1042FAD}"/>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5" name="Footer Placeholder 4">
            <a:extLst>
              <a:ext uri="{FF2B5EF4-FFF2-40B4-BE49-F238E27FC236}">
                <a16:creationId xmlns:a16="http://schemas.microsoft.com/office/drawing/2014/main" id="{6277956F-5F56-4B8B-B4D4-37E61AE9200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55306C-1D5D-4BA5-A0BA-C33E4DBEBC0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0709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01D2A-9953-4BE6-9211-0EE211AC30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81F8B8-E15F-4687-8332-F3C320B128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07480-5C69-4A1F-9C52-7883768124EA}"/>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5" name="Footer Placeholder 4">
            <a:extLst>
              <a:ext uri="{FF2B5EF4-FFF2-40B4-BE49-F238E27FC236}">
                <a16:creationId xmlns:a16="http://schemas.microsoft.com/office/drawing/2014/main" id="{B341F649-9079-4417-8B52-3789D94F04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5DFFE6-56B0-4D65-B509-74CF0AF8E3B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677808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11/15/2021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11/15/2021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5A74D1-8049-4A44-9A3C-0C0CEEBC3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16135B-50A8-4698-A237-5A4379020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82BC44-7C69-4119-92A6-83C84CA1AE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11/15/2021</a:t>
            </a:fld>
            <a:endParaRPr lang="en-US" dirty="0"/>
          </a:p>
        </p:txBody>
      </p:sp>
      <p:sp>
        <p:nvSpPr>
          <p:cNvPr id="5" name="Footer Placeholder 4">
            <a:extLst>
              <a:ext uri="{FF2B5EF4-FFF2-40B4-BE49-F238E27FC236}">
                <a16:creationId xmlns:a16="http://schemas.microsoft.com/office/drawing/2014/main" id="{58EB0D43-95B0-4A5D-B886-753EE19AF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2680CDF-4675-4AB5-B782-F383B9327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2238361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sv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4.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937760" y="3865615"/>
            <a:ext cx="6757415" cy="1748006"/>
          </a:xfrm>
        </p:spPr>
        <p:txBody>
          <a:bodyPr anchor="t">
            <a:normAutofit/>
          </a:bodyPr>
          <a:lstStyle/>
          <a:p>
            <a:pPr algn="r"/>
            <a:r>
              <a:rPr lang="en-US" sz="5600" dirty="0">
                <a:latin typeface="Franklin Gothic Book" panose="020B0503020102020204" pitchFamily="34" charset="0"/>
                <a:cs typeface="Segoe UI" panose="020B0502040204020203" pitchFamily="34" charset="0"/>
              </a:rPr>
              <a:t>Executive Summary</a:t>
            </a:r>
            <a:br>
              <a:rPr lang="en-US" sz="5600" dirty="0">
                <a:latin typeface="Franklin Gothic Book" panose="020B0503020102020204" pitchFamily="34" charset="0"/>
                <a:cs typeface="Segoe UI" panose="020B0502040204020203" pitchFamily="34" charset="0"/>
              </a:rPr>
            </a:br>
            <a:r>
              <a:rPr lang="en-US" sz="4400" dirty="0">
                <a:latin typeface="Franklin Gothic Book" panose="020B0503020102020204" pitchFamily="34" charset="0"/>
                <a:cs typeface="Segoe UI" panose="020B0502040204020203" pitchFamily="34" charset="0"/>
              </a:rPr>
              <a:t>Airline Safety</a:t>
            </a:r>
            <a:endParaRPr lang="en-US" sz="5600"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7516365" y="917226"/>
            <a:ext cx="4178808" cy="2948389"/>
          </a:xfrm>
        </p:spPr>
        <p:txBody>
          <a:bodyPr anchor="b">
            <a:normAutofit/>
          </a:bodyPr>
          <a:lstStyle/>
          <a:p>
            <a:pPr algn="r"/>
            <a:r>
              <a:rPr lang="en-US" dirty="0">
                <a:latin typeface="Franklin Gothic Book" panose="020B0503020102020204" pitchFamily="34" charset="0"/>
              </a:rPr>
              <a:t>Laura Hoffmann</a:t>
            </a:r>
          </a:p>
        </p:txBody>
      </p:sp>
      <p:pic>
        <p:nvPicPr>
          <p:cNvPr id="10" name="Graphic 9" descr="Car outline">
            <a:extLst>
              <a:ext uri="{FF2B5EF4-FFF2-40B4-BE49-F238E27FC236}">
                <a16:creationId xmlns:a16="http://schemas.microsoft.com/office/drawing/2014/main" id="{40E5CF61-0AB7-40BA-B0CA-05B7828715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36375" y="1109996"/>
            <a:ext cx="2243883" cy="2243883"/>
          </a:xfrm>
          <a:prstGeom prst="rect">
            <a:avLst/>
          </a:prstGeom>
        </p:spPr>
      </p:pic>
      <p:pic>
        <p:nvPicPr>
          <p:cNvPr id="6" name="Graphic 5" descr="Landing outline">
            <a:extLst>
              <a:ext uri="{FF2B5EF4-FFF2-40B4-BE49-F238E27FC236}">
                <a16:creationId xmlns:a16="http://schemas.microsoft.com/office/drawing/2014/main" id="{899657BC-9902-414E-B23B-1AF0588552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677" y="3058416"/>
            <a:ext cx="2135083" cy="2135083"/>
          </a:xfrm>
          <a:prstGeom prst="rect">
            <a:avLst/>
          </a:prstGeom>
        </p:spPr>
      </p:pic>
    </p:spTree>
    <p:extLst>
      <p:ext uri="{BB962C8B-B14F-4D97-AF65-F5344CB8AC3E}">
        <p14:creationId xmlns:p14="http://schemas.microsoft.com/office/powerpoint/2010/main" val="32239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3EF"/>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3" name="Rectangle 22">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048640-D80B-40EF-95B2-8D3427CE1E76}"/>
              </a:ext>
            </a:extLst>
          </p:cNvPr>
          <p:cNvSpPr>
            <a:spLocks noGrp="1"/>
          </p:cNvSpPr>
          <p:nvPr>
            <p:ph type="title"/>
          </p:nvPr>
        </p:nvSpPr>
        <p:spPr>
          <a:xfrm>
            <a:off x="841247" y="5010912"/>
            <a:ext cx="3218679" cy="1344168"/>
          </a:xfrm>
        </p:spPr>
        <p:txBody>
          <a:bodyPr vert="horz" lIns="91440" tIns="45720" rIns="91440" bIns="45720" rtlCol="0" anchor="ctr">
            <a:normAutofit/>
          </a:bodyPr>
          <a:lstStyle/>
          <a:p>
            <a:r>
              <a:rPr lang="en-US" sz="2600" kern="1200" dirty="0">
                <a:solidFill>
                  <a:schemeClr val="bg1"/>
                </a:solidFill>
                <a:latin typeface="+mj-lt"/>
                <a:ea typeface="+mj-ea"/>
                <a:cs typeface="+mj-cs"/>
              </a:rPr>
              <a:t>Yearly Fatality Comparisons</a:t>
            </a:r>
          </a:p>
        </p:txBody>
      </p:sp>
      <p:cxnSp>
        <p:nvCxnSpPr>
          <p:cNvPr id="25" name="Straight Connector 24">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9772283-1AF8-40C5-BB06-CCC4BD2FF46D}"/>
              </a:ext>
            </a:extLst>
          </p:cNvPr>
          <p:cNvSpPr txBox="1"/>
          <p:nvPr/>
        </p:nvSpPr>
        <p:spPr>
          <a:xfrm>
            <a:off x="4379976" y="5010912"/>
            <a:ext cx="6976872" cy="134416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bg1"/>
                </a:solidFill>
                <a:latin typeface="+mj-lt"/>
              </a:rPr>
              <a:t>Airline fatalities are barely visible in comparison</a:t>
            </a:r>
          </a:p>
          <a:p>
            <a:pPr marL="285750" indent="-228600">
              <a:lnSpc>
                <a:spcPct val="90000"/>
              </a:lnSpc>
              <a:spcAft>
                <a:spcPts val="600"/>
              </a:spcAft>
              <a:buFont typeface="Arial" panose="020B0604020202020204" pitchFamily="34" charset="0"/>
              <a:buChar char="•"/>
            </a:pPr>
            <a:r>
              <a:rPr lang="en-US" dirty="0">
                <a:solidFill>
                  <a:schemeClr val="bg1"/>
                </a:solidFill>
                <a:latin typeface="+mj-lt"/>
              </a:rPr>
              <a:t>Clearly traveling by plane is a lot safer</a:t>
            </a:r>
          </a:p>
        </p:txBody>
      </p:sp>
      <p:pic>
        <p:nvPicPr>
          <p:cNvPr id="4" name="Picture 3">
            <a:extLst>
              <a:ext uri="{FF2B5EF4-FFF2-40B4-BE49-F238E27FC236}">
                <a16:creationId xmlns:a16="http://schemas.microsoft.com/office/drawing/2014/main" id="{38745FB6-1B68-4E55-A2F4-3800B45DA8BB}"/>
              </a:ext>
            </a:extLst>
          </p:cNvPr>
          <p:cNvPicPr>
            <a:picLocks noChangeAspect="1"/>
          </p:cNvPicPr>
          <p:nvPr/>
        </p:nvPicPr>
        <p:blipFill>
          <a:blip r:embed="rId2"/>
          <a:stretch>
            <a:fillRect/>
          </a:stretch>
        </p:blipFill>
        <p:spPr>
          <a:xfrm>
            <a:off x="1081109" y="108766"/>
            <a:ext cx="10026733" cy="5129213"/>
          </a:xfrm>
          <a:prstGeom prst="rect">
            <a:avLst/>
          </a:prstGeom>
        </p:spPr>
      </p:pic>
    </p:spTree>
    <p:extLst>
      <p:ext uri="{BB962C8B-B14F-4D97-AF65-F5344CB8AC3E}">
        <p14:creationId xmlns:p14="http://schemas.microsoft.com/office/powerpoint/2010/main" val="12807838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3EF"/>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90204" y="271433"/>
            <a:ext cx="9278916" cy="836007"/>
          </a:xfrm>
        </p:spPr>
        <p:txBody>
          <a:bodyPr vert="horz" lIns="91440" tIns="45720" rIns="91440" bIns="45720" rtlCol="0" anchor="ctr">
            <a:normAutofit fontScale="90000"/>
          </a:bodyPr>
          <a:lstStyle/>
          <a:p>
            <a:r>
              <a:rPr lang="en-US" sz="6000" kern="1200" dirty="0">
                <a:solidFill>
                  <a:schemeClr val="tx1"/>
                </a:solidFill>
                <a:latin typeface="+mj-lt"/>
                <a:ea typeface="+mj-ea"/>
                <a:cs typeface="+mj-cs"/>
              </a:rPr>
              <a:t>US Auto Annual Safety Stats </a:t>
            </a:r>
            <a:r>
              <a:rPr lang="en-US" sz="2200" kern="1200" dirty="0">
                <a:solidFill>
                  <a:schemeClr val="tx1"/>
                </a:solidFill>
                <a:latin typeface="+mj-lt"/>
                <a:ea typeface="+mj-ea"/>
                <a:cs typeface="+mj-cs"/>
              </a:rPr>
              <a:t>(1990-2019)</a:t>
            </a:r>
            <a:endParaRPr lang="en-US" sz="6000" kern="1200" dirty="0">
              <a:solidFill>
                <a:schemeClr val="tx1"/>
              </a:solidFill>
              <a:latin typeface="+mj-lt"/>
              <a:ea typeface="+mj-ea"/>
              <a:cs typeface="+mj-cs"/>
            </a:endParaRPr>
          </a:p>
        </p:txBody>
      </p:sp>
      <p:pic>
        <p:nvPicPr>
          <p:cNvPr id="6" name="Content Placeholder 5" descr="Crash outline">
            <a:extLst>
              <a:ext uri="{FF2B5EF4-FFF2-40B4-BE49-F238E27FC236}">
                <a16:creationId xmlns:a16="http://schemas.microsoft.com/office/drawing/2014/main" id="{CC110F3F-45FE-4612-B8DF-F4F7BC548C9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4625" y="2167191"/>
            <a:ext cx="3090609" cy="3090609"/>
          </a:xfrm>
        </p:spPr>
      </p:pic>
      <p:sp>
        <p:nvSpPr>
          <p:cNvPr id="16" name="Freeform: Shape 1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8" name="Diagram 7">
            <a:extLst>
              <a:ext uri="{FF2B5EF4-FFF2-40B4-BE49-F238E27FC236}">
                <a16:creationId xmlns:a16="http://schemas.microsoft.com/office/drawing/2014/main" id="{E9FAD98D-3013-434D-967A-7630B85820C2}"/>
              </a:ext>
            </a:extLst>
          </p:cNvPr>
          <p:cNvGraphicFramePr/>
          <p:nvPr>
            <p:extLst>
              <p:ext uri="{D42A27DB-BD31-4B8C-83A1-F6EECF244321}">
                <p14:modId xmlns:p14="http://schemas.microsoft.com/office/powerpoint/2010/main" val="3158184372"/>
              </p:ext>
            </p:extLst>
          </p:nvPr>
        </p:nvGraphicFramePr>
        <p:xfrm>
          <a:off x="-853440" y="1107440"/>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3EF"/>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90204" y="271433"/>
            <a:ext cx="10487956" cy="836007"/>
          </a:xfrm>
        </p:spPr>
        <p:txBody>
          <a:bodyPr vert="horz" lIns="91440" tIns="45720" rIns="91440" bIns="45720" rtlCol="0" anchor="t">
            <a:normAutofit fontScale="90000"/>
          </a:bodyPr>
          <a:lstStyle/>
          <a:p>
            <a:r>
              <a:rPr lang="en-US" sz="6000" kern="1200" dirty="0">
                <a:solidFill>
                  <a:schemeClr val="tx1"/>
                </a:solidFill>
                <a:latin typeface="+mj-lt"/>
                <a:ea typeface="+mj-ea"/>
                <a:cs typeface="+mj-cs"/>
              </a:rPr>
              <a:t>US Airline Annual Safety Stats </a:t>
            </a:r>
            <a:r>
              <a:rPr lang="en-US" sz="2200" kern="1200" dirty="0">
                <a:solidFill>
                  <a:schemeClr val="tx1"/>
                </a:solidFill>
                <a:latin typeface="+mj-lt"/>
                <a:ea typeface="+mj-ea"/>
                <a:cs typeface="+mj-cs"/>
              </a:rPr>
              <a:t>(1990-2019)</a:t>
            </a:r>
            <a:endParaRPr lang="en-US" sz="6000" kern="1200" dirty="0">
              <a:solidFill>
                <a:schemeClr val="tx1"/>
              </a:solidFill>
              <a:latin typeface="+mj-lt"/>
              <a:ea typeface="+mj-ea"/>
              <a:cs typeface="+mj-cs"/>
            </a:endParaRPr>
          </a:p>
        </p:txBody>
      </p:sp>
      <p:sp>
        <p:nvSpPr>
          <p:cNvPr id="16" name="Freeform: Shape 1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8" name="Diagram 7">
            <a:extLst>
              <a:ext uri="{FF2B5EF4-FFF2-40B4-BE49-F238E27FC236}">
                <a16:creationId xmlns:a16="http://schemas.microsoft.com/office/drawing/2014/main" id="{E9FAD98D-3013-434D-967A-7630B85820C2}"/>
              </a:ext>
            </a:extLst>
          </p:cNvPr>
          <p:cNvGraphicFramePr/>
          <p:nvPr>
            <p:extLst>
              <p:ext uri="{D42A27DB-BD31-4B8C-83A1-F6EECF244321}">
                <p14:modId xmlns:p14="http://schemas.microsoft.com/office/powerpoint/2010/main" val="3335876240"/>
              </p:ext>
            </p:extLst>
          </p:nvPr>
        </p:nvGraphicFramePr>
        <p:xfrm>
          <a:off x="-853440" y="110744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ontent Placeholder 6" descr="Landing outline">
            <a:extLst>
              <a:ext uri="{FF2B5EF4-FFF2-40B4-BE49-F238E27FC236}">
                <a16:creationId xmlns:a16="http://schemas.microsoft.com/office/drawing/2014/main" id="{C98A189E-DB5F-4D55-A6A1-4F4B4FB5C1D9}"/>
              </a:ext>
            </a:extLst>
          </p:cNvPr>
          <p:cNvPicPr>
            <a:picLocks noGrp="1" noChangeAspect="1"/>
          </p:cNvPicPr>
          <p:nvPr>
            <p:ph idx="1"/>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05358" y="2351099"/>
            <a:ext cx="3498215" cy="3498215"/>
          </a:xfrm>
        </p:spPr>
      </p:pic>
    </p:spTree>
    <p:extLst>
      <p:ext uri="{BB962C8B-B14F-4D97-AF65-F5344CB8AC3E}">
        <p14:creationId xmlns:p14="http://schemas.microsoft.com/office/powerpoint/2010/main" val="48207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Table 18">
            <a:extLst>
              <a:ext uri="{FF2B5EF4-FFF2-40B4-BE49-F238E27FC236}">
                <a16:creationId xmlns:a16="http://schemas.microsoft.com/office/drawing/2014/main" id="{284507B7-D018-4BC8-8967-E6D7B9053327}"/>
              </a:ext>
            </a:extLst>
          </p:cNvPr>
          <p:cNvGraphicFramePr>
            <a:graphicFrameLocks noGrp="1"/>
          </p:cNvGraphicFramePr>
          <p:nvPr>
            <p:extLst>
              <p:ext uri="{D42A27DB-BD31-4B8C-83A1-F6EECF244321}">
                <p14:modId xmlns:p14="http://schemas.microsoft.com/office/powerpoint/2010/main" val="2096742586"/>
              </p:ext>
            </p:extLst>
          </p:nvPr>
        </p:nvGraphicFramePr>
        <p:xfrm>
          <a:off x="4662488" y="952500"/>
          <a:ext cx="6902448" cy="2384420"/>
        </p:xfrm>
        <a:graphic>
          <a:graphicData uri="http://schemas.openxmlformats.org/drawingml/2006/table">
            <a:tbl>
              <a:tblPr firstRow="1" bandRow="1">
                <a:tableStyleId>{5C22544A-7EE6-4342-B048-85BDC9FD1C3A}</a:tableStyleId>
              </a:tblPr>
              <a:tblGrid>
                <a:gridCol w="1725612">
                  <a:extLst>
                    <a:ext uri="{9D8B030D-6E8A-4147-A177-3AD203B41FA5}">
                      <a16:colId xmlns:a16="http://schemas.microsoft.com/office/drawing/2014/main" val="2440755261"/>
                    </a:ext>
                  </a:extLst>
                </a:gridCol>
                <a:gridCol w="1725612">
                  <a:extLst>
                    <a:ext uri="{9D8B030D-6E8A-4147-A177-3AD203B41FA5}">
                      <a16:colId xmlns:a16="http://schemas.microsoft.com/office/drawing/2014/main" val="1130988191"/>
                    </a:ext>
                  </a:extLst>
                </a:gridCol>
                <a:gridCol w="1725612">
                  <a:extLst>
                    <a:ext uri="{9D8B030D-6E8A-4147-A177-3AD203B41FA5}">
                      <a16:colId xmlns:a16="http://schemas.microsoft.com/office/drawing/2014/main" val="3125056044"/>
                    </a:ext>
                  </a:extLst>
                </a:gridCol>
                <a:gridCol w="1725612">
                  <a:extLst>
                    <a:ext uri="{9D8B030D-6E8A-4147-A177-3AD203B41FA5}">
                      <a16:colId xmlns:a16="http://schemas.microsoft.com/office/drawing/2014/main" val="741279899"/>
                    </a:ext>
                  </a:extLst>
                </a:gridCol>
              </a:tblGrid>
              <a:tr h="544590">
                <a:tc>
                  <a:txBody>
                    <a:bodyPr/>
                    <a:lstStyle/>
                    <a:p>
                      <a:pPr algn="ctr"/>
                      <a:r>
                        <a:rPr lang="en-US" sz="1400"/>
                        <a:t>Year</a:t>
                      </a:r>
                    </a:p>
                  </a:txBody>
                  <a:tcPr marL="73593" marR="73593" marT="36797" marB="36797"/>
                </a:tc>
                <a:tc>
                  <a:txBody>
                    <a:bodyPr/>
                    <a:lstStyle/>
                    <a:p>
                      <a:pPr algn="ctr"/>
                      <a:r>
                        <a:rPr lang="en-US" sz="1400"/>
                        <a:t>Miles Traveled (Millions)</a:t>
                      </a:r>
                    </a:p>
                  </a:txBody>
                  <a:tcPr marL="73593" marR="73593" marT="36797" marB="36797"/>
                </a:tc>
                <a:tc>
                  <a:txBody>
                    <a:bodyPr/>
                    <a:lstStyle/>
                    <a:p>
                      <a:pPr algn="ctr"/>
                      <a:r>
                        <a:rPr lang="en-US" sz="1400"/>
                        <a:t>Fatalities</a:t>
                      </a:r>
                    </a:p>
                  </a:txBody>
                  <a:tcPr marL="73593" marR="73593" marT="36797" marB="36797"/>
                </a:tc>
                <a:tc>
                  <a:txBody>
                    <a:bodyPr/>
                    <a:lstStyle/>
                    <a:p>
                      <a:pPr algn="ctr"/>
                      <a:r>
                        <a:rPr lang="en-US" sz="1400" dirty="0"/>
                        <a:t>Rate</a:t>
                      </a:r>
                    </a:p>
                  </a:txBody>
                  <a:tcPr marL="73593" marR="73593" marT="36797" marB="36797"/>
                </a:tc>
                <a:extLst>
                  <a:ext uri="{0D108BD9-81ED-4DB2-BD59-A6C34878D82A}">
                    <a16:rowId xmlns:a16="http://schemas.microsoft.com/office/drawing/2014/main" val="4088137190"/>
                  </a:ext>
                </a:extLst>
              </a:tr>
              <a:tr h="367966">
                <a:tc>
                  <a:txBody>
                    <a:bodyPr/>
                    <a:lstStyle/>
                    <a:p>
                      <a:pPr algn="ctr"/>
                      <a:r>
                        <a:rPr lang="en-US" sz="1400" dirty="0">
                          <a:solidFill>
                            <a:schemeClr val="tx1"/>
                          </a:solidFill>
                        </a:rPr>
                        <a:t>2014</a:t>
                      </a:r>
                    </a:p>
                  </a:txBody>
                  <a:tcPr marL="73593" marR="73593" marT="36797" marB="36797" anchor="ctr"/>
                </a:tc>
                <a:tc>
                  <a:txBody>
                    <a:bodyPr/>
                    <a:lstStyle/>
                    <a:p>
                      <a:pPr algn="ctr" fontAlgn="ctr"/>
                      <a:r>
                        <a:rPr lang="en-US" sz="1400" b="0" i="0" u="none" strike="noStrike">
                          <a:solidFill>
                            <a:srgbClr val="333333"/>
                          </a:solidFill>
                          <a:effectLst/>
                          <a:latin typeface="Calibri" panose="020F0502020204030204" pitchFamily="34" charset="0"/>
                        </a:rPr>
                        <a:t>3,025,656</a:t>
                      </a:r>
                    </a:p>
                  </a:txBody>
                  <a:tcPr marL="6350" marR="6350" marT="6350" marB="0" anchor="ctr"/>
                </a:tc>
                <a:tc>
                  <a:txBody>
                    <a:bodyPr/>
                    <a:lstStyle/>
                    <a:p>
                      <a:pPr algn="ctr" fontAlgn="ctr"/>
                      <a:r>
                        <a:rPr lang="en-US" sz="1400" b="0" i="0" u="none" strike="noStrike">
                          <a:solidFill>
                            <a:srgbClr val="000000"/>
                          </a:solidFill>
                          <a:effectLst/>
                          <a:latin typeface="Calibri" panose="020F0502020204030204" pitchFamily="34" charset="0"/>
                        </a:rPr>
                        <a:t>32,744</a:t>
                      </a:r>
                    </a:p>
                  </a:txBody>
                  <a:tcPr marL="6350" marR="6350" marT="6350" marB="0" anchor="ctr"/>
                </a:tc>
                <a:tc>
                  <a:txBody>
                    <a:bodyPr/>
                    <a:lstStyle/>
                    <a:p>
                      <a:pPr algn="ctr" fontAlgn="ctr"/>
                      <a:r>
                        <a:rPr lang="en-US" sz="1400" b="0" i="0" u="none" strike="noStrike">
                          <a:solidFill>
                            <a:srgbClr val="333333"/>
                          </a:solidFill>
                          <a:effectLst/>
                          <a:latin typeface="Calibri" panose="020F0502020204030204" pitchFamily="34" charset="0"/>
                        </a:rPr>
                        <a:t>1.08</a:t>
                      </a:r>
                    </a:p>
                  </a:txBody>
                  <a:tcPr marL="6350" marR="6350" marT="6350" marB="0" anchor="ctr"/>
                </a:tc>
                <a:extLst>
                  <a:ext uri="{0D108BD9-81ED-4DB2-BD59-A6C34878D82A}">
                    <a16:rowId xmlns:a16="http://schemas.microsoft.com/office/drawing/2014/main" val="2164668894"/>
                  </a:ext>
                </a:extLst>
              </a:tr>
              <a:tr h="367966">
                <a:tc>
                  <a:txBody>
                    <a:bodyPr/>
                    <a:lstStyle/>
                    <a:p>
                      <a:pPr algn="ctr"/>
                      <a:r>
                        <a:rPr lang="en-US" sz="1400" dirty="0">
                          <a:solidFill>
                            <a:schemeClr val="tx1"/>
                          </a:solidFill>
                        </a:rPr>
                        <a:t>2015</a:t>
                      </a:r>
                    </a:p>
                  </a:txBody>
                  <a:tcPr marL="73593" marR="73593" marT="36797" marB="36797" anchor="ctr"/>
                </a:tc>
                <a:tc>
                  <a:txBody>
                    <a:bodyPr/>
                    <a:lstStyle/>
                    <a:p>
                      <a:pPr algn="ctr" fontAlgn="ctr"/>
                      <a:r>
                        <a:rPr lang="en-US" sz="1400" b="0" i="0" u="none" strike="noStrike">
                          <a:solidFill>
                            <a:srgbClr val="333333"/>
                          </a:solidFill>
                          <a:effectLst/>
                          <a:latin typeface="Calibri" panose="020F0502020204030204" pitchFamily="34" charset="0"/>
                        </a:rPr>
                        <a:t>3,095,373</a:t>
                      </a:r>
                    </a:p>
                  </a:txBody>
                  <a:tcPr marL="6350" marR="6350" marT="6350" marB="0" anchor="ctr"/>
                </a:tc>
                <a:tc>
                  <a:txBody>
                    <a:bodyPr/>
                    <a:lstStyle/>
                    <a:p>
                      <a:pPr algn="ctr" fontAlgn="ctr"/>
                      <a:r>
                        <a:rPr lang="en-US" sz="1400" b="0" i="0" u="none" strike="noStrike">
                          <a:solidFill>
                            <a:srgbClr val="000000"/>
                          </a:solidFill>
                          <a:effectLst/>
                          <a:latin typeface="Calibri" panose="020F0502020204030204" pitchFamily="34" charset="0"/>
                        </a:rPr>
                        <a:t>35,485</a:t>
                      </a:r>
                    </a:p>
                  </a:txBody>
                  <a:tcPr marL="6350" marR="6350" marT="6350" marB="0" anchor="ctr"/>
                </a:tc>
                <a:tc>
                  <a:txBody>
                    <a:bodyPr/>
                    <a:lstStyle/>
                    <a:p>
                      <a:pPr algn="ctr" fontAlgn="ctr"/>
                      <a:r>
                        <a:rPr lang="en-US" sz="1400" b="0" i="0" u="none" strike="noStrike">
                          <a:solidFill>
                            <a:srgbClr val="333333"/>
                          </a:solidFill>
                          <a:effectLst/>
                          <a:latin typeface="Calibri" panose="020F0502020204030204" pitchFamily="34" charset="0"/>
                        </a:rPr>
                        <a:t>1.15</a:t>
                      </a:r>
                    </a:p>
                  </a:txBody>
                  <a:tcPr marL="6350" marR="6350" marT="6350" marB="0" anchor="ctr"/>
                </a:tc>
                <a:extLst>
                  <a:ext uri="{0D108BD9-81ED-4DB2-BD59-A6C34878D82A}">
                    <a16:rowId xmlns:a16="http://schemas.microsoft.com/office/drawing/2014/main" val="2672271492"/>
                  </a:ext>
                </a:extLst>
              </a:tr>
              <a:tr h="367966">
                <a:tc>
                  <a:txBody>
                    <a:bodyPr/>
                    <a:lstStyle/>
                    <a:p>
                      <a:pPr algn="ctr"/>
                      <a:r>
                        <a:rPr lang="en-US" sz="1400" dirty="0">
                          <a:solidFill>
                            <a:schemeClr val="tx1"/>
                          </a:solidFill>
                        </a:rPr>
                        <a:t>2016</a:t>
                      </a:r>
                    </a:p>
                  </a:txBody>
                  <a:tcPr marL="73593" marR="73593" marT="36797" marB="36797" anchor="ctr"/>
                </a:tc>
                <a:tc>
                  <a:txBody>
                    <a:bodyPr/>
                    <a:lstStyle/>
                    <a:p>
                      <a:pPr algn="ctr" fontAlgn="ctr"/>
                      <a:r>
                        <a:rPr lang="en-US" sz="1400" b="0" i="0" u="none" strike="noStrike">
                          <a:solidFill>
                            <a:srgbClr val="333333"/>
                          </a:solidFill>
                          <a:effectLst/>
                          <a:latin typeface="Calibri" panose="020F0502020204030204" pitchFamily="34" charset="0"/>
                        </a:rPr>
                        <a:t>3,174,408</a:t>
                      </a:r>
                    </a:p>
                  </a:txBody>
                  <a:tcPr marL="6350" marR="6350" marT="6350" marB="0" anchor="ctr"/>
                </a:tc>
                <a:tc>
                  <a:txBody>
                    <a:bodyPr/>
                    <a:lstStyle/>
                    <a:p>
                      <a:pPr algn="ctr" fontAlgn="ctr"/>
                      <a:r>
                        <a:rPr lang="en-US" sz="1400" b="0" i="0" u="none" strike="noStrike">
                          <a:solidFill>
                            <a:srgbClr val="000000"/>
                          </a:solidFill>
                          <a:effectLst/>
                          <a:latin typeface="Calibri" panose="020F0502020204030204" pitchFamily="34" charset="0"/>
                        </a:rPr>
                        <a:t>37,806</a:t>
                      </a:r>
                    </a:p>
                  </a:txBody>
                  <a:tcPr marL="6350" marR="6350" marT="6350" marB="0" anchor="ctr"/>
                </a:tc>
                <a:tc>
                  <a:txBody>
                    <a:bodyPr/>
                    <a:lstStyle/>
                    <a:p>
                      <a:pPr algn="ctr" fontAlgn="ctr"/>
                      <a:r>
                        <a:rPr lang="en-US" sz="1400" b="0" i="0" u="none" strike="noStrike">
                          <a:solidFill>
                            <a:srgbClr val="333333"/>
                          </a:solidFill>
                          <a:effectLst/>
                          <a:latin typeface="Calibri" panose="020F0502020204030204" pitchFamily="34" charset="0"/>
                        </a:rPr>
                        <a:t>1.19</a:t>
                      </a:r>
                    </a:p>
                  </a:txBody>
                  <a:tcPr marL="6350" marR="6350" marT="6350" marB="0" anchor="ctr"/>
                </a:tc>
                <a:extLst>
                  <a:ext uri="{0D108BD9-81ED-4DB2-BD59-A6C34878D82A}">
                    <a16:rowId xmlns:a16="http://schemas.microsoft.com/office/drawing/2014/main" val="1050683997"/>
                  </a:ext>
                </a:extLst>
              </a:tr>
              <a:tr h="367966">
                <a:tc>
                  <a:txBody>
                    <a:bodyPr/>
                    <a:lstStyle/>
                    <a:p>
                      <a:pPr algn="ctr"/>
                      <a:r>
                        <a:rPr lang="en-US" sz="1400" dirty="0">
                          <a:solidFill>
                            <a:schemeClr val="tx1"/>
                          </a:solidFill>
                        </a:rPr>
                        <a:t>2017</a:t>
                      </a:r>
                    </a:p>
                  </a:txBody>
                  <a:tcPr marL="73593" marR="73593" marT="36797" marB="36797" anchor="ctr"/>
                </a:tc>
                <a:tc>
                  <a:txBody>
                    <a:bodyPr/>
                    <a:lstStyle/>
                    <a:p>
                      <a:pPr algn="ctr" fontAlgn="ctr"/>
                      <a:r>
                        <a:rPr lang="en-US" sz="1400" b="0" i="0" u="none" strike="noStrike">
                          <a:solidFill>
                            <a:srgbClr val="333333"/>
                          </a:solidFill>
                          <a:effectLst/>
                          <a:latin typeface="Calibri" panose="020F0502020204030204" pitchFamily="34" charset="0"/>
                        </a:rPr>
                        <a:t>3,212,347</a:t>
                      </a:r>
                    </a:p>
                  </a:txBody>
                  <a:tcPr marL="6350" marR="6350" marT="6350" marB="0" anchor="ctr"/>
                </a:tc>
                <a:tc>
                  <a:txBody>
                    <a:bodyPr/>
                    <a:lstStyle/>
                    <a:p>
                      <a:pPr algn="ctr" fontAlgn="ctr"/>
                      <a:r>
                        <a:rPr lang="en-US" sz="1400" b="0" i="0" u="none" strike="noStrike">
                          <a:solidFill>
                            <a:srgbClr val="000000"/>
                          </a:solidFill>
                          <a:effectLst/>
                          <a:latin typeface="Calibri" panose="020F0502020204030204" pitchFamily="34" charset="0"/>
                        </a:rPr>
                        <a:t>37,473</a:t>
                      </a:r>
                    </a:p>
                  </a:txBody>
                  <a:tcPr marL="6350" marR="6350" marT="6350" marB="0" anchor="ctr"/>
                </a:tc>
                <a:tc>
                  <a:txBody>
                    <a:bodyPr/>
                    <a:lstStyle/>
                    <a:p>
                      <a:pPr algn="ctr" fontAlgn="ctr"/>
                      <a:r>
                        <a:rPr lang="en-US" sz="1400" b="0" i="0" u="none" strike="noStrike">
                          <a:solidFill>
                            <a:srgbClr val="333333"/>
                          </a:solidFill>
                          <a:effectLst/>
                          <a:latin typeface="Calibri" panose="020F0502020204030204" pitchFamily="34" charset="0"/>
                        </a:rPr>
                        <a:t>1.17</a:t>
                      </a:r>
                    </a:p>
                  </a:txBody>
                  <a:tcPr marL="6350" marR="6350" marT="6350" marB="0" anchor="ctr"/>
                </a:tc>
                <a:extLst>
                  <a:ext uri="{0D108BD9-81ED-4DB2-BD59-A6C34878D82A}">
                    <a16:rowId xmlns:a16="http://schemas.microsoft.com/office/drawing/2014/main" val="1719033673"/>
                  </a:ext>
                </a:extLst>
              </a:tr>
              <a:tr h="367966">
                <a:tc>
                  <a:txBody>
                    <a:bodyPr/>
                    <a:lstStyle/>
                    <a:p>
                      <a:pPr algn="ctr"/>
                      <a:r>
                        <a:rPr lang="en-US" sz="1400" dirty="0">
                          <a:solidFill>
                            <a:schemeClr val="tx1"/>
                          </a:solidFill>
                        </a:rPr>
                        <a:t>2018</a:t>
                      </a:r>
                    </a:p>
                  </a:txBody>
                  <a:tcPr marL="73593" marR="73593" marT="36797" marB="36797" anchor="ctr"/>
                </a:tc>
                <a:tc>
                  <a:txBody>
                    <a:bodyPr/>
                    <a:lstStyle/>
                    <a:p>
                      <a:pPr algn="ctr" fontAlgn="ctr"/>
                      <a:r>
                        <a:rPr lang="en-US" sz="1400" b="0" i="0" u="none" strike="noStrike" dirty="0">
                          <a:solidFill>
                            <a:srgbClr val="333333"/>
                          </a:solidFill>
                          <a:effectLst/>
                          <a:latin typeface="Calibri" panose="020F0502020204030204" pitchFamily="34" charset="0"/>
                        </a:rPr>
                        <a:t>3,240,327</a:t>
                      </a:r>
                    </a:p>
                  </a:txBody>
                  <a:tcPr marL="6350" marR="6350" marT="6350" marB="0" anchor="ctr"/>
                </a:tc>
                <a:tc>
                  <a:txBody>
                    <a:bodyPr/>
                    <a:lstStyle/>
                    <a:p>
                      <a:pPr algn="ctr" fontAlgn="ctr"/>
                      <a:r>
                        <a:rPr lang="en-US" sz="1400" b="0" i="0" u="none" strike="noStrike" dirty="0">
                          <a:solidFill>
                            <a:srgbClr val="000000"/>
                          </a:solidFill>
                          <a:effectLst/>
                          <a:latin typeface="Calibri" panose="020F0502020204030204" pitchFamily="34" charset="0"/>
                        </a:rPr>
                        <a:t>36,835</a:t>
                      </a:r>
                    </a:p>
                  </a:txBody>
                  <a:tcPr marL="6350" marR="6350" marT="6350" marB="0" anchor="ctr"/>
                </a:tc>
                <a:tc>
                  <a:txBody>
                    <a:bodyPr/>
                    <a:lstStyle/>
                    <a:p>
                      <a:pPr algn="ctr" fontAlgn="ctr"/>
                      <a:r>
                        <a:rPr lang="en-US" sz="1400" b="0" i="0" u="none" strike="noStrike" dirty="0">
                          <a:solidFill>
                            <a:srgbClr val="333333"/>
                          </a:solidFill>
                          <a:effectLst/>
                          <a:latin typeface="Calibri" panose="020F0502020204030204" pitchFamily="34" charset="0"/>
                        </a:rPr>
                        <a:t>1.14</a:t>
                      </a:r>
                    </a:p>
                  </a:txBody>
                  <a:tcPr marL="6350" marR="6350" marT="6350" marB="0" anchor="ctr"/>
                </a:tc>
                <a:extLst>
                  <a:ext uri="{0D108BD9-81ED-4DB2-BD59-A6C34878D82A}">
                    <a16:rowId xmlns:a16="http://schemas.microsoft.com/office/drawing/2014/main" val="1408913872"/>
                  </a:ext>
                </a:extLst>
              </a:tr>
            </a:tbl>
          </a:graphicData>
        </a:graphic>
      </p:graphicFrame>
      <p:graphicFrame>
        <p:nvGraphicFramePr>
          <p:cNvPr id="21" name="Table 18">
            <a:extLst>
              <a:ext uri="{FF2B5EF4-FFF2-40B4-BE49-F238E27FC236}">
                <a16:creationId xmlns:a16="http://schemas.microsoft.com/office/drawing/2014/main" id="{0E66B291-F9D7-4953-94DA-3FCDD3746C90}"/>
              </a:ext>
            </a:extLst>
          </p:cNvPr>
          <p:cNvGraphicFramePr>
            <a:graphicFrameLocks noGrp="1"/>
          </p:cNvGraphicFramePr>
          <p:nvPr>
            <p:extLst>
              <p:ext uri="{D42A27DB-BD31-4B8C-83A1-F6EECF244321}">
                <p14:modId xmlns:p14="http://schemas.microsoft.com/office/powerpoint/2010/main" val="3841029192"/>
              </p:ext>
            </p:extLst>
          </p:nvPr>
        </p:nvGraphicFramePr>
        <p:xfrm>
          <a:off x="4662488" y="4056063"/>
          <a:ext cx="6902448" cy="2384420"/>
        </p:xfrm>
        <a:graphic>
          <a:graphicData uri="http://schemas.openxmlformats.org/drawingml/2006/table">
            <a:tbl>
              <a:tblPr firstRow="1" bandRow="1">
                <a:tableStyleId>{5C22544A-7EE6-4342-B048-85BDC9FD1C3A}</a:tableStyleId>
              </a:tblPr>
              <a:tblGrid>
                <a:gridCol w="1725612">
                  <a:extLst>
                    <a:ext uri="{9D8B030D-6E8A-4147-A177-3AD203B41FA5}">
                      <a16:colId xmlns:a16="http://schemas.microsoft.com/office/drawing/2014/main" val="2440755261"/>
                    </a:ext>
                  </a:extLst>
                </a:gridCol>
                <a:gridCol w="1725612">
                  <a:extLst>
                    <a:ext uri="{9D8B030D-6E8A-4147-A177-3AD203B41FA5}">
                      <a16:colId xmlns:a16="http://schemas.microsoft.com/office/drawing/2014/main" val="1130988191"/>
                    </a:ext>
                  </a:extLst>
                </a:gridCol>
                <a:gridCol w="1725612">
                  <a:extLst>
                    <a:ext uri="{9D8B030D-6E8A-4147-A177-3AD203B41FA5}">
                      <a16:colId xmlns:a16="http://schemas.microsoft.com/office/drawing/2014/main" val="3125056044"/>
                    </a:ext>
                  </a:extLst>
                </a:gridCol>
                <a:gridCol w="1725612">
                  <a:extLst>
                    <a:ext uri="{9D8B030D-6E8A-4147-A177-3AD203B41FA5}">
                      <a16:colId xmlns:a16="http://schemas.microsoft.com/office/drawing/2014/main" val="741279899"/>
                    </a:ext>
                  </a:extLst>
                </a:gridCol>
              </a:tblGrid>
              <a:tr h="544590">
                <a:tc>
                  <a:txBody>
                    <a:bodyPr/>
                    <a:lstStyle/>
                    <a:p>
                      <a:pPr algn="ctr"/>
                      <a:r>
                        <a:rPr lang="en-US" sz="1400"/>
                        <a:t>Year</a:t>
                      </a:r>
                    </a:p>
                  </a:txBody>
                  <a:tcPr marL="73593" marR="73593" marT="36797" marB="36797"/>
                </a:tc>
                <a:tc>
                  <a:txBody>
                    <a:bodyPr/>
                    <a:lstStyle/>
                    <a:p>
                      <a:pPr algn="ctr"/>
                      <a:r>
                        <a:rPr lang="en-US" sz="1400" dirty="0"/>
                        <a:t>Passengers Traveled (Millions)</a:t>
                      </a:r>
                    </a:p>
                  </a:txBody>
                  <a:tcPr marL="73593" marR="73593" marT="36797" marB="36797"/>
                </a:tc>
                <a:tc>
                  <a:txBody>
                    <a:bodyPr/>
                    <a:lstStyle/>
                    <a:p>
                      <a:pPr algn="ctr"/>
                      <a:r>
                        <a:rPr lang="en-US" sz="1400"/>
                        <a:t>Fatalities</a:t>
                      </a:r>
                    </a:p>
                  </a:txBody>
                  <a:tcPr marL="73593" marR="73593" marT="36797" marB="36797"/>
                </a:tc>
                <a:tc>
                  <a:txBody>
                    <a:bodyPr/>
                    <a:lstStyle/>
                    <a:p>
                      <a:pPr algn="ctr"/>
                      <a:r>
                        <a:rPr lang="en-US" sz="1400"/>
                        <a:t>Rate</a:t>
                      </a:r>
                    </a:p>
                  </a:txBody>
                  <a:tcPr marL="73593" marR="73593" marT="36797" marB="36797"/>
                </a:tc>
                <a:extLst>
                  <a:ext uri="{0D108BD9-81ED-4DB2-BD59-A6C34878D82A}">
                    <a16:rowId xmlns:a16="http://schemas.microsoft.com/office/drawing/2014/main" val="4088137190"/>
                  </a:ext>
                </a:extLst>
              </a:tr>
              <a:tr h="367966">
                <a:tc>
                  <a:txBody>
                    <a:bodyPr/>
                    <a:lstStyle/>
                    <a:p>
                      <a:pPr algn="ctr"/>
                      <a:r>
                        <a:rPr lang="en-US" sz="1400" dirty="0"/>
                        <a:t>2014</a:t>
                      </a:r>
                    </a:p>
                  </a:txBody>
                  <a:tcPr marL="73593" marR="73593" marT="36797" marB="36797" anchor="ctr"/>
                </a:tc>
                <a:tc>
                  <a:txBody>
                    <a:bodyPr/>
                    <a:lstStyle/>
                    <a:p>
                      <a:pPr algn="ctr" fontAlgn="b"/>
                      <a:r>
                        <a:rPr lang="en-US" sz="1400" b="0" i="0" u="none" strike="noStrike">
                          <a:solidFill>
                            <a:srgbClr val="000000"/>
                          </a:solidFill>
                          <a:effectLst/>
                          <a:latin typeface="+mn-lt"/>
                        </a:rPr>
                        <a:t>851.8</a:t>
                      </a:r>
                    </a:p>
                  </a:txBody>
                  <a:tcPr marL="6350" marR="6350" marT="6350" marB="0" anchor="ctr"/>
                </a:tc>
                <a:tc>
                  <a:txBody>
                    <a:bodyPr/>
                    <a:lstStyle/>
                    <a:p>
                      <a:pPr algn="ctr" fontAlgn="b"/>
                      <a:r>
                        <a:rPr lang="en-US" sz="1400" b="0" i="0" u="none" strike="noStrike" dirty="0">
                          <a:solidFill>
                            <a:srgbClr val="000000"/>
                          </a:solidFill>
                          <a:effectLst/>
                          <a:latin typeface="+mn-lt"/>
                        </a:rPr>
                        <a:t>1</a:t>
                      </a:r>
                    </a:p>
                  </a:txBody>
                  <a:tcPr marL="6350" marR="6350" marT="6350" marB="0" anchor="ctr"/>
                </a:tc>
                <a:tc>
                  <a:txBody>
                    <a:bodyPr/>
                    <a:lstStyle/>
                    <a:p>
                      <a:pPr algn="ctr" fontAlgn="b"/>
                      <a:r>
                        <a:rPr lang="en-US" sz="1400" b="0" i="0" u="none" strike="noStrike" dirty="0">
                          <a:solidFill>
                            <a:srgbClr val="000000"/>
                          </a:solidFill>
                          <a:effectLst/>
                          <a:latin typeface="+mn-lt"/>
                        </a:rPr>
                        <a:t>0.12</a:t>
                      </a:r>
                    </a:p>
                  </a:txBody>
                  <a:tcPr marL="6350" marR="6350" marT="6350" marB="0" anchor="ctr"/>
                </a:tc>
                <a:extLst>
                  <a:ext uri="{0D108BD9-81ED-4DB2-BD59-A6C34878D82A}">
                    <a16:rowId xmlns:a16="http://schemas.microsoft.com/office/drawing/2014/main" val="2164668894"/>
                  </a:ext>
                </a:extLst>
              </a:tr>
              <a:tr h="367966">
                <a:tc>
                  <a:txBody>
                    <a:bodyPr/>
                    <a:lstStyle/>
                    <a:p>
                      <a:pPr algn="ctr"/>
                      <a:r>
                        <a:rPr lang="en-US" sz="1400" dirty="0"/>
                        <a:t>2015</a:t>
                      </a:r>
                    </a:p>
                  </a:txBody>
                  <a:tcPr marL="73593" marR="73593" marT="36797" marB="36797" anchor="ctr"/>
                </a:tc>
                <a:tc>
                  <a:txBody>
                    <a:bodyPr/>
                    <a:lstStyle/>
                    <a:p>
                      <a:pPr algn="ctr" fontAlgn="b"/>
                      <a:r>
                        <a:rPr lang="en-US" sz="1400" b="0" i="0" u="none" strike="noStrike">
                          <a:solidFill>
                            <a:srgbClr val="000000"/>
                          </a:solidFill>
                          <a:effectLst/>
                          <a:latin typeface="+mn-lt"/>
                        </a:rPr>
                        <a:t>896.6</a:t>
                      </a:r>
                    </a:p>
                  </a:txBody>
                  <a:tcPr marL="6350" marR="6350" marT="6350" marB="0" anchor="ctr"/>
                </a:tc>
                <a:tc>
                  <a:txBody>
                    <a:bodyPr/>
                    <a:lstStyle/>
                    <a:p>
                      <a:pPr algn="ctr" fontAlgn="b"/>
                      <a:r>
                        <a:rPr lang="en-US" sz="1400" b="0" i="0" u="none" strike="noStrike">
                          <a:solidFill>
                            <a:srgbClr val="000000"/>
                          </a:solidFill>
                          <a:effectLst/>
                          <a:latin typeface="+mn-lt"/>
                        </a:rPr>
                        <a:t>8</a:t>
                      </a:r>
                    </a:p>
                  </a:txBody>
                  <a:tcPr marL="6350" marR="6350" marT="6350" marB="0" anchor="ctr"/>
                </a:tc>
                <a:tc>
                  <a:txBody>
                    <a:bodyPr/>
                    <a:lstStyle/>
                    <a:p>
                      <a:pPr algn="ctr" fontAlgn="b"/>
                      <a:r>
                        <a:rPr lang="en-US" sz="1400" b="0" i="0" u="none" strike="noStrike" dirty="0">
                          <a:solidFill>
                            <a:srgbClr val="000000"/>
                          </a:solidFill>
                          <a:effectLst/>
                          <a:latin typeface="+mn-lt"/>
                        </a:rPr>
                        <a:t>0.89</a:t>
                      </a:r>
                    </a:p>
                  </a:txBody>
                  <a:tcPr marL="6350" marR="6350" marT="6350" marB="0" anchor="ctr"/>
                </a:tc>
                <a:extLst>
                  <a:ext uri="{0D108BD9-81ED-4DB2-BD59-A6C34878D82A}">
                    <a16:rowId xmlns:a16="http://schemas.microsoft.com/office/drawing/2014/main" val="2672271492"/>
                  </a:ext>
                </a:extLst>
              </a:tr>
              <a:tr h="367966">
                <a:tc>
                  <a:txBody>
                    <a:bodyPr/>
                    <a:lstStyle/>
                    <a:p>
                      <a:pPr algn="ctr"/>
                      <a:r>
                        <a:rPr lang="en-US" sz="1400" dirty="0"/>
                        <a:t>2016</a:t>
                      </a:r>
                    </a:p>
                  </a:txBody>
                  <a:tcPr marL="73593" marR="73593" marT="36797" marB="36797" anchor="ctr"/>
                </a:tc>
                <a:tc>
                  <a:txBody>
                    <a:bodyPr/>
                    <a:lstStyle/>
                    <a:p>
                      <a:pPr algn="ctr" fontAlgn="b"/>
                      <a:r>
                        <a:rPr lang="en-US" sz="1400" b="0" i="0" u="none" strike="noStrike">
                          <a:solidFill>
                            <a:srgbClr val="000000"/>
                          </a:solidFill>
                          <a:effectLst/>
                          <a:latin typeface="+mn-lt"/>
                        </a:rPr>
                        <a:t>932</a:t>
                      </a:r>
                    </a:p>
                  </a:txBody>
                  <a:tcPr marL="6350" marR="6350" marT="6350" marB="0" anchor="ctr"/>
                </a:tc>
                <a:tc>
                  <a:txBody>
                    <a:bodyPr/>
                    <a:lstStyle/>
                    <a:p>
                      <a:pPr algn="ctr" fontAlgn="b"/>
                      <a:r>
                        <a:rPr lang="en-US" sz="1400" b="0" i="0" u="none" strike="noStrike">
                          <a:solidFill>
                            <a:srgbClr val="000000"/>
                          </a:solidFill>
                          <a:effectLst/>
                          <a:latin typeface="+mn-lt"/>
                        </a:rPr>
                        <a:t>0</a:t>
                      </a:r>
                    </a:p>
                  </a:txBody>
                  <a:tcPr marL="6350" marR="6350" marT="6350" marB="0" anchor="ctr"/>
                </a:tc>
                <a:tc>
                  <a:txBody>
                    <a:bodyPr/>
                    <a:lstStyle/>
                    <a:p>
                      <a:pPr algn="ctr" fontAlgn="b"/>
                      <a:r>
                        <a:rPr lang="en-US" sz="1400" b="0" i="0" u="none" strike="noStrike" dirty="0">
                          <a:solidFill>
                            <a:srgbClr val="000000"/>
                          </a:solidFill>
                          <a:effectLst/>
                          <a:latin typeface="+mn-lt"/>
                        </a:rPr>
                        <a:t>0.00</a:t>
                      </a:r>
                    </a:p>
                  </a:txBody>
                  <a:tcPr marL="6350" marR="6350" marT="6350" marB="0" anchor="ctr"/>
                </a:tc>
                <a:extLst>
                  <a:ext uri="{0D108BD9-81ED-4DB2-BD59-A6C34878D82A}">
                    <a16:rowId xmlns:a16="http://schemas.microsoft.com/office/drawing/2014/main" val="1050683997"/>
                  </a:ext>
                </a:extLst>
              </a:tr>
              <a:tr h="367966">
                <a:tc>
                  <a:txBody>
                    <a:bodyPr/>
                    <a:lstStyle/>
                    <a:p>
                      <a:pPr algn="ctr"/>
                      <a:r>
                        <a:rPr lang="en-US" sz="1400" dirty="0"/>
                        <a:t>2017</a:t>
                      </a:r>
                    </a:p>
                  </a:txBody>
                  <a:tcPr marL="73593" marR="73593" marT="36797" marB="36797" anchor="ctr"/>
                </a:tc>
                <a:tc>
                  <a:txBody>
                    <a:bodyPr/>
                    <a:lstStyle/>
                    <a:p>
                      <a:pPr algn="ctr" fontAlgn="b"/>
                      <a:r>
                        <a:rPr lang="en-US" sz="1400" b="0" i="0" u="none" strike="noStrike">
                          <a:solidFill>
                            <a:srgbClr val="000000"/>
                          </a:solidFill>
                          <a:effectLst/>
                          <a:latin typeface="+mn-lt"/>
                        </a:rPr>
                        <a:t>965.4</a:t>
                      </a:r>
                    </a:p>
                  </a:txBody>
                  <a:tcPr marL="6350" marR="6350" marT="6350" marB="0" anchor="ctr"/>
                </a:tc>
                <a:tc>
                  <a:txBody>
                    <a:bodyPr/>
                    <a:lstStyle/>
                    <a:p>
                      <a:pPr algn="ctr" fontAlgn="b"/>
                      <a:r>
                        <a:rPr lang="en-US" sz="1400" b="0" i="0" u="none" strike="noStrike">
                          <a:solidFill>
                            <a:srgbClr val="000000"/>
                          </a:solidFill>
                          <a:effectLst/>
                          <a:latin typeface="+mn-lt"/>
                        </a:rPr>
                        <a:t>0</a:t>
                      </a:r>
                    </a:p>
                  </a:txBody>
                  <a:tcPr marL="6350" marR="6350" marT="6350" marB="0" anchor="ctr"/>
                </a:tc>
                <a:tc>
                  <a:txBody>
                    <a:bodyPr/>
                    <a:lstStyle/>
                    <a:p>
                      <a:pPr algn="ctr" fontAlgn="b"/>
                      <a:r>
                        <a:rPr lang="en-US" sz="1400" b="0" i="0" u="none" strike="noStrike" dirty="0">
                          <a:solidFill>
                            <a:srgbClr val="000000"/>
                          </a:solidFill>
                          <a:effectLst/>
                          <a:latin typeface="+mn-lt"/>
                        </a:rPr>
                        <a:t>0.00</a:t>
                      </a:r>
                    </a:p>
                  </a:txBody>
                  <a:tcPr marL="6350" marR="6350" marT="6350" marB="0" anchor="ctr"/>
                </a:tc>
                <a:extLst>
                  <a:ext uri="{0D108BD9-81ED-4DB2-BD59-A6C34878D82A}">
                    <a16:rowId xmlns:a16="http://schemas.microsoft.com/office/drawing/2014/main" val="1719033673"/>
                  </a:ext>
                </a:extLst>
              </a:tr>
              <a:tr h="367966">
                <a:tc>
                  <a:txBody>
                    <a:bodyPr/>
                    <a:lstStyle/>
                    <a:p>
                      <a:pPr algn="ctr"/>
                      <a:r>
                        <a:rPr lang="en-US" sz="1400" dirty="0"/>
                        <a:t>2018</a:t>
                      </a:r>
                    </a:p>
                  </a:txBody>
                  <a:tcPr marL="73593" marR="73593" marT="36797" marB="36797" anchor="ctr"/>
                </a:tc>
                <a:tc>
                  <a:txBody>
                    <a:bodyPr/>
                    <a:lstStyle/>
                    <a:p>
                      <a:pPr algn="ctr" fontAlgn="b"/>
                      <a:r>
                        <a:rPr lang="en-US" sz="1400" b="0" i="0" u="none" strike="noStrike" dirty="0">
                          <a:solidFill>
                            <a:srgbClr val="000000"/>
                          </a:solidFill>
                          <a:effectLst/>
                          <a:latin typeface="+mn-lt"/>
                        </a:rPr>
                        <a:t>1,011.50</a:t>
                      </a:r>
                    </a:p>
                  </a:txBody>
                  <a:tcPr marL="6350" marR="6350" marT="6350" marB="0" anchor="ctr"/>
                </a:tc>
                <a:tc>
                  <a:txBody>
                    <a:bodyPr/>
                    <a:lstStyle/>
                    <a:p>
                      <a:pPr algn="ctr" fontAlgn="b"/>
                      <a:r>
                        <a:rPr lang="en-US" sz="1400" b="0" i="0" u="none" strike="noStrike" dirty="0">
                          <a:solidFill>
                            <a:srgbClr val="000000"/>
                          </a:solidFill>
                          <a:effectLst/>
                          <a:latin typeface="+mn-lt"/>
                        </a:rPr>
                        <a:t>2</a:t>
                      </a:r>
                    </a:p>
                  </a:txBody>
                  <a:tcPr marL="6350" marR="6350" marT="6350" marB="0" anchor="ctr"/>
                </a:tc>
                <a:tc>
                  <a:txBody>
                    <a:bodyPr/>
                    <a:lstStyle/>
                    <a:p>
                      <a:pPr algn="ctr" fontAlgn="b"/>
                      <a:r>
                        <a:rPr lang="en-US" sz="1400" b="0" i="0" u="none" strike="noStrike" dirty="0">
                          <a:solidFill>
                            <a:srgbClr val="000000"/>
                          </a:solidFill>
                          <a:effectLst/>
                          <a:latin typeface="+mn-lt"/>
                        </a:rPr>
                        <a:t>0.2</a:t>
                      </a:r>
                    </a:p>
                  </a:txBody>
                  <a:tcPr marL="6350" marR="6350" marT="6350" marB="0" anchor="ctr"/>
                </a:tc>
                <a:extLst>
                  <a:ext uri="{0D108BD9-81ED-4DB2-BD59-A6C34878D82A}">
                    <a16:rowId xmlns:a16="http://schemas.microsoft.com/office/drawing/2014/main" val="1408913872"/>
                  </a:ext>
                </a:extLst>
              </a:tr>
            </a:tbl>
          </a:graphicData>
        </a:graphic>
      </p:graphicFrame>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966952" y="1204108"/>
            <a:ext cx="2669406" cy="1781175"/>
          </a:xfrm>
        </p:spPr>
        <p:txBody>
          <a:bodyPr>
            <a:normAutofit fontScale="90000"/>
          </a:bodyPr>
          <a:lstStyle/>
          <a:p>
            <a:pPr algn="ctr"/>
            <a:r>
              <a:rPr lang="en-US" sz="3200" dirty="0">
                <a:solidFill>
                  <a:srgbClr val="FFFFFF"/>
                </a:solidFill>
                <a:latin typeface="Franklin Gothic Book" panose="020B0503020102020204" pitchFamily="34" charset="0"/>
                <a:cs typeface="Segoe UI" panose="020B0502040204020203" pitchFamily="34" charset="0"/>
              </a:rPr>
              <a:t>Fatality Rates Per 100 Million Miles Traveled</a:t>
            </a:r>
            <a:br>
              <a:rPr lang="en-US" sz="3200" dirty="0">
                <a:solidFill>
                  <a:srgbClr val="FFFFFF"/>
                </a:solidFill>
                <a:latin typeface="Franklin Gothic Book" panose="020B0503020102020204" pitchFamily="34" charset="0"/>
                <a:cs typeface="Segoe UI" panose="020B0502040204020203" pitchFamily="34" charset="0"/>
              </a:rPr>
            </a:br>
            <a:r>
              <a:rPr lang="en-US" sz="2000" dirty="0">
                <a:solidFill>
                  <a:srgbClr val="FFFFFF"/>
                </a:solidFill>
                <a:latin typeface="Franklin Gothic Book" panose="020B0503020102020204" pitchFamily="34" charset="0"/>
                <a:cs typeface="Segoe UI" panose="020B0502040204020203" pitchFamily="34" charset="0"/>
              </a:rPr>
              <a:t>(2015-2019)</a:t>
            </a:r>
            <a:endParaRPr lang="en-US" sz="3200" dirty="0">
              <a:solidFill>
                <a:srgbClr val="FFFFFF"/>
              </a:solidFill>
              <a:latin typeface="Franklin Gothic Book" panose="020B0503020102020204" pitchFamily="34" charset="0"/>
              <a:cs typeface="Segoe UI" panose="020B0502040204020203" pitchFamily="34" charset="0"/>
            </a:endParaRPr>
          </a:p>
        </p:txBody>
      </p:sp>
      <p:sp>
        <p:nvSpPr>
          <p:cNvPr id="19" name="TextBox 18">
            <a:extLst>
              <a:ext uri="{FF2B5EF4-FFF2-40B4-BE49-F238E27FC236}">
                <a16:creationId xmlns:a16="http://schemas.microsoft.com/office/drawing/2014/main" id="{FB17CE84-D526-4238-A5E3-F5D9C18A53A8}"/>
              </a:ext>
            </a:extLst>
          </p:cNvPr>
          <p:cNvSpPr txBox="1"/>
          <p:nvPr/>
        </p:nvSpPr>
        <p:spPr>
          <a:xfrm>
            <a:off x="7234872" y="429540"/>
            <a:ext cx="1757680" cy="369332"/>
          </a:xfrm>
          <a:prstGeom prst="rect">
            <a:avLst/>
          </a:prstGeom>
          <a:noFill/>
        </p:spPr>
        <p:txBody>
          <a:bodyPr wrap="square" rtlCol="0">
            <a:spAutoFit/>
          </a:bodyPr>
          <a:lstStyle/>
          <a:p>
            <a:pPr algn="ctr"/>
            <a:r>
              <a:rPr lang="en-US" dirty="0"/>
              <a:t>Auto</a:t>
            </a:r>
          </a:p>
        </p:txBody>
      </p:sp>
      <p:sp>
        <p:nvSpPr>
          <p:cNvPr id="27" name="TextBox 26">
            <a:extLst>
              <a:ext uri="{FF2B5EF4-FFF2-40B4-BE49-F238E27FC236}">
                <a16:creationId xmlns:a16="http://schemas.microsoft.com/office/drawing/2014/main" id="{119D76E2-881E-4035-9ECB-4EFA366222B9}"/>
              </a:ext>
            </a:extLst>
          </p:cNvPr>
          <p:cNvSpPr txBox="1"/>
          <p:nvPr/>
        </p:nvSpPr>
        <p:spPr>
          <a:xfrm>
            <a:off x="7234872" y="3601012"/>
            <a:ext cx="1757680" cy="369332"/>
          </a:xfrm>
          <a:prstGeom prst="rect">
            <a:avLst/>
          </a:prstGeom>
          <a:noFill/>
        </p:spPr>
        <p:txBody>
          <a:bodyPr wrap="square" rtlCol="0">
            <a:spAutoFit/>
          </a:bodyPr>
          <a:lstStyle/>
          <a:p>
            <a:pPr algn="ctr"/>
            <a:r>
              <a:rPr lang="en-US" dirty="0"/>
              <a:t>Airline</a:t>
            </a:r>
          </a:p>
        </p:txBody>
      </p:sp>
      <p:sp>
        <p:nvSpPr>
          <p:cNvPr id="3" name="Arrow: Pentagon 2">
            <a:extLst>
              <a:ext uri="{FF2B5EF4-FFF2-40B4-BE49-F238E27FC236}">
                <a16:creationId xmlns:a16="http://schemas.microsoft.com/office/drawing/2014/main" id="{74DCE775-3CA0-40F8-B789-2FAC902F3825}"/>
              </a:ext>
            </a:extLst>
          </p:cNvPr>
          <p:cNvSpPr/>
          <p:nvPr/>
        </p:nvSpPr>
        <p:spPr>
          <a:xfrm>
            <a:off x="717423" y="4148116"/>
            <a:ext cx="3342509" cy="2200314"/>
          </a:xfrm>
          <a:prstGeom prst="homePlate">
            <a:avLst>
              <a:gd name="adj" fmla="val 15369"/>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Fatality Rate Per 100 Million Airline Passengers</a:t>
            </a:r>
          </a:p>
        </p:txBody>
      </p:sp>
      <p:sp>
        <p:nvSpPr>
          <p:cNvPr id="9" name="Arrow: Pentagon 8">
            <a:extLst>
              <a:ext uri="{FF2B5EF4-FFF2-40B4-BE49-F238E27FC236}">
                <a16:creationId xmlns:a16="http://schemas.microsoft.com/office/drawing/2014/main" id="{923A45BE-6994-424E-955E-1FC68459C535}"/>
              </a:ext>
            </a:extLst>
          </p:cNvPr>
          <p:cNvSpPr/>
          <p:nvPr/>
        </p:nvSpPr>
        <p:spPr>
          <a:xfrm>
            <a:off x="717422" y="952500"/>
            <a:ext cx="3342509" cy="2200314"/>
          </a:xfrm>
          <a:prstGeom prst="homePlate">
            <a:avLst>
              <a:gd name="adj" fmla="val 15369"/>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mj-lt"/>
              </a:rPr>
              <a:t>Fatality Rate Per 100 Million Auto Miles Traveled</a:t>
            </a:r>
          </a:p>
        </p:txBody>
      </p:sp>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61" name="Rectangle 60">
            <a:extLst>
              <a:ext uri="{FF2B5EF4-FFF2-40B4-BE49-F238E27FC236}">
                <a16:creationId xmlns:a16="http://schemas.microsoft.com/office/drawing/2014/main" id="{FA3CD3A3-D3C1-4567-BEC0-3A50E9A3A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841248" y="5010912"/>
            <a:ext cx="2889504" cy="1344168"/>
          </a:xfrm>
        </p:spPr>
        <p:txBody>
          <a:bodyPr vert="horz" lIns="91440" tIns="45720" rIns="91440" bIns="45720" rtlCol="0" anchor="ctr">
            <a:normAutofit/>
          </a:bodyPr>
          <a:lstStyle/>
          <a:p>
            <a:pPr algn="ctr"/>
            <a:r>
              <a:rPr lang="en-US" sz="2600" kern="1200" dirty="0">
                <a:solidFill>
                  <a:schemeClr val="bg1"/>
                </a:solidFill>
                <a:latin typeface="+mj-lt"/>
                <a:ea typeface="+mj-ea"/>
                <a:cs typeface="+mj-cs"/>
              </a:rPr>
              <a:t>Airline Accidents by Year and Fatality</a:t>
            </a:r>
          </a:p>
        </p:txBody>
      </p:sp>
      <p:cxnSp>
        <p:nvCxnSpPr>
          <p:cNvPr id="63" name="Straight Connector 62">
            <a:extLst>
              <a:ext uri="{FF2B5EF4-FFF2-40B4-BE49-F238E27FC236}">
                <a16:creationId xmlns:a16="http://schemas.microsoft.com/office/drawing/2014/main" id="{B56D13EF-D431-4D0F-BFFC-1B5A686FF9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43FFE1E-8C3D-4BD7-A5B4-A7E54B24F7C1}"/>
              </a:ext>
            </a:extLst>
          </p:cNvPr>
          <p:cNvSpPr txBox="1"/>
          <p:nvPr/>
        </p:nvSpPr>
        <p:spPr>
          <a:xfrm>
            <a:off x="4379976" y="5010912"/>
            <a:ext cx="6976872" cy="1344168"/>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solidFill>
                  <a:schemeClr val="bg1"/>
                </a:solidFill>
                <a:latin typeface="+mj-lt"/>
              </a:rPr>
              <a:t>The size of the point represents the number of fatalities</a:t>
            </a:r>
          </a:p>
          <a:p>
            <a:pPr marL="285750" indent="-228600">
              <a:lnSpc>
                <a:spcPct val="90000"/>
              </a:lnSpc>
              <a:spcAft>
                <a:spcPts val="600"/>
              </a:spcAft>
              <a:buFont typeface="Arial" panose="020B0604020202020204" pitchFamily="34" charset="0"/>
              <a:buChar char="•"/>
            </a:pPr>
            <a:r>
              <a:rPr lang="en-US" dirty="0">
                <a:solidFill>
                  <a:schemeClr val="bg1"/>
                </a:solidFill>
                <a:latin typeface="+mj-lt"/>
              </a:rPr>
              <a:t>As the years go on the number of incidents and the size of the points gets smaller, meaning airline travel has gotten safer</a:t>
            </a:r>
          </a:p>
        </p:txBody>
      </p:sp>
      <p:pic>
        <p:nvPicPr>
          <p:cNvPr id="14" name="Picture 13">
            <a:extLst>
              <a:ext uri="{FF2B5EF4-FFF2-40B4-BE49-F238E27FC236}">
                <a16:creationId xmlns:a16="http://schemas.microsoft.com/office/drawing/2014/main" id="{CB11B9CC-2119-4D76-8F64-C57ED605FFDE}"/>
              </a:ext>
            </a:extLst>
          </p:cNvPr>
          <p:cNvPicPr>
            <a:picLocks noChangeAspect="1"/>
          </p:cNvPicPr>
          <p:nvPr/>
        </p:nvPicPr>
        <p:blipFill>
          <a:blip r:embed="rId3"/>
          <a:stretch>
            <a:fillRect/>
          </a:stretch>
        </p:blipFill>
        <p:spPr>
          <a:xfrm>
            <a:off x="1630617" y="110659"/>
            <a:ext cx="8927717" cy="5018194"/>
          </a:xfrm>
          <a:prstGeom prst="rect">
            <a:avLst/>
          </a:prstGeom>
        </p:spPr>
      </p:pic>
    </p:spTree>
    <p:extLst>
      <p:ext uri="{BB962C8B-B14F-4D97-AF65-F5344CB8AC3E}">
        <p14:creationId xmlns:p14="http://schemas.microsoft.com/office/powerpoint/2010/main" val="3970725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9305461" y="5494119"/>
            <a:ext cx="2657944" cy="1361781"/>
          </a:xfrm>
        </p:spPr>
        <p:txBody>
          <a:bodyPr vert="horz" lIns="91440" tIns="45720" rIns="91440" bIns="45720" rtlCol="0" anchor="ctr">
            <a:normAutofit/>
          </a:bodyPr>
          <a:lstStyle/>
          <a:p>
            <a:pPr algn="l"/>
            <a:r>
              <a:rPr lang="en-US" sz="4400" dirty="0"/>
              <a:t>Thank you</a:t>
            </a:r>
          </a:p>
        </p:txBody>
      </p:sp>
      <p:pic>
        <p:nvPicPr>
          <p:cNvPr id="19" name="Graphic 18" descr="Landing outline">
            <a:extLst>
              <a:ext uri="{FF2B5EF4-FFF2-40B4-BE49-F238E27FC236}">
                <a16:creationId xmlns:a16="http://schemas.microsoft.com/office/drawing/2014/main" id="{D4D92C7A-059B-43D5-A001-F987B62A3D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774" y="682990"/>
            <a:ext cx="2242105" cy="2242105"/>
          </a:xfrm>
          <a:prstGeom prst="rect">
            <a:avLst/>
          </a:prstGeom>
        </p:spPr>
      </p:pic>
      <p:pic>
        <p:nvPicPr>
          <p:cNvPr id="23" name="Graphic 22" descr="Take Off with solid fill">
            <a:extLst>
              <a:ext uri="{FF2B5EF4-FFF2-40B4-BE49-F238E27FC236}">
                <a16:creationId xmlns:a16="http://schemas.microsoft.com/office/drawing/2014/main" id="{CF26D18D-E289-438F-8A7C-B9FE34DD206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58652" y="682990"/>
            <a:ext cx="2242105" cy="2242105"/>
          </a:xfrm>
          <a:prstGeom prst="rect">
            <a:avLst/>
          </a:prstGeom>
        </p:spPr>
      </p:pic>
      <p:pic>
        <p:nvPicPr>
          <p:cNvPr id="28" name="Graphic 27" descr="Landing with solid fill">
            <a:extLst>
              <a:ext uri="{FF2B5EF4-FFF2-40B4-BE49-F238E27FC236}">
                <a16:creationId xmlns:a16="http://schemas.microsoft.com/office/drawing/2014/main" id="{A5E651EC-3EBE-4370-84FE-1932CE2C51C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00295" y="682990"/>
            <a:ext cx="2242105" cy="2242105"/>
          </a:xfrm>
          <a:prstGeom prst="rect">
            <a:avLst/>
          </a:prstGeom>
        </p:spPr>
      </p:pic>
      <p:pic>
        <p:nvPicPr>
          <p:cNvPr id="30" name="Graphic 29" descr="Take Off outline">
            <a:extLst>
              <a:ext uri="{FF2B5EF4-FFF2-40B4-BE49-F238E27FC236}">
                <a16:creationId xmlns:a16="http://schemas.microsoft.com/office/drawing/2014/main" id="{276498A6-75CC-47E1-9A4A-4C8FAA52F7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58239" y="682990"/>
            <a:ext cx="2242105" cy="2242105"/>
          </a:xfrm>
          <a:prstGeom prst="rect">
            <a:avLst/>
          </a:prstGeom>
        </p:spPr>
      </p:pic>
      <p:sp>
        <p:nvSpPr>
          <p:cNvPr id="31" name="TextBox 30">
            <a:extLst>
              <a:ext uri="{FF2B5EF4-FFF2-40B4-BE49-F238E27FC236}">
                <a16:creationId xmlns:a16="http://schemas.microsoft.com/office/drawing/2014/main" id="{97475CE7-E76D-4D75-B33F-185BCF7800BD}"/>
              </a:ext>
            </a:extLst>
          </p:cNvPr>
          <p:cNvSpPr txBox="1"/>
          <p:nvPr/>
        </p:nvSpPr>
        <p:spPr>
          <a:xfrm>
            <a:off x="1310593" y="3877968"/>
            <a:ext cx="5714093" cy="2398713"/>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800" dirty="0">
                <a:latin typeface="+mj-lt"/>
              </a:rPr>
              <a:t>Air travel is safer than auto travel</a:t>
            </a:r>
          </a:p>
          <a:p>
            <a:pPr marL="285750" indent="-228600">
              <a:lnSpc>
                <a:spcPct val="90000"/>
              </a:lnSpc>
              <a:spcAft>
                <a:spcPts val="600"/>
              </a:spcAft>
              <a:buFont typeface="Arial" panose="020B0604020202020204" pitchFamily="34" charset="0"/>
              <a:buChar char="•"/>
            </a:pPr>
            <a:r>
              <a:rPr lang="en-US" sz="2800" dirty="0">
                <a:latin typeface="+mj-lt"/>
              </a:rPr>
              <a:t>Air travel has gotten safer over time</a:t>
            </a:r>
          </a:p>
        </p:txBody>
      </p:sp>
    </p:spTree>
    <p:extLst>
      <p:ext uri="{BB962C8B-B14F-4D97-AF65-F5344CB8AC3E}">
        <p14:creationId xmlns:p14="http://schemas.microsoft.com/office/powerpoint/2010/main" val="2372968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C7D9E6-B0D9-433E-BD46-EB60F64F4DA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285</TotalTime>
  <Words>837</Words>
  <Application>Microsoft Office PowerPoint</Application>
  <PresentationFormat>Widescreen</PresentationFormat>
  <Paragraphs>123</Paragraphs>
  <Slides>7</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Franklin Gothic Book</vt:lpstr>
      <vt:lpstr>Segoe UI</vt:lpstr>
      <vt:lpstr>Tw Cen MT</vt:lpstr>
      <vt:lpstr>Office Theme</vt:lpstr>
      <vt:lpstr>1_Office Theme</vt:lpstr>
      <vt:lpstr>Executive Summary Airline Safety</vt:lpstr>
      <vt:lpstr>Yearly Fatality Comparisons</vt:lpstr>
      <vt:lpstr>US Auto Annual Safety Stats (1990-2019)</vt:lpstr>
      <vt:lpstr>US Airline Annual Safety Stats (1990-2019)</vt:lpstr>
      <vt:lpstr>Fatality Rates Per 100 Million Miles Traveled (2015-2019)</vt:lpstr>
      <vt:lpstr>Airline Accidents by Year and Fatality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Airline Safety</dc:title>
  <dc:creator>Laura Hoffmann</dc:creator>
  <cp:lastModifiedBy>Laura Hoffmann</cp:lastModifiedBy>
  <cp:revision>8</cp:revision>
  <dcterms:created xsi:type="dcterms:W3CDTF">2021-10-05T21:47:17Z</dcterms:created>
  <dcterms:modified xsi:type="dcterms:W3CDTF">2021-11-15T21:04:49Z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