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07" r:id="rId6"/>
    <p:sldId id="308" r:id="rId7"/>
    <p:sldId id="310" r:id="rId8"/>
    <p:sldId id="309" r:id="rId9"/>
    <p:sldId id="294" r:id="rId10"/>
    <p:sldId id="295" r:id="rId11"/>
    <p:sldId id="314" r:id="rId12"/>
    <p:sldId id="313" r:id="rId13"/>
    <p:sldId id="303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>
        <p:scale>
          <a:sx n="63" d="100"/>
          <a:sy n="63" d="100"/>
        </p:scale>
        <p:origin x="804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D9539-5628-410A-80D8-45E6639477D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E388F4-5424-4A59-8788-86F7BC9B7C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Duplicate Values</a:t>
          </a:r>
        </a:p>
      </dgm:t>
    </dgm:pt>
    <dgm:pt modelId="{04101811-5CE7-4F75-9FA9-50E8FFB22B59}" type="parTrans" cxnId="{33A33269-DCDB-402F-B956-EFA8A0B80CB3}">
      <dgm:prSet/>
      <dgm:spPr/>
      <dgm:t>
        <a:bodyPr/>
        <a:lstStyle/>
        <a:p>
          <a:endParaRPr lang="en-US"/>
        </a:p>
      </dgm:t>
    </dgm:pt>
    <dgm:pt modelId="{62AF1FD9-7099-4794-9D0A-2D8D78732CCF}" type="sibTrans" cxnId="{33A33269-DCDB-402F-B956-EFA8A0B80CB3}">
      <dgm:prSet/>
      <dgm:spPr/>
      <dgm:t>
        <a:bodyPr/>
        <a:lstStyle/>
        <a:p>
          <a:endParaRPr lang="en-US"/>
        </a:p>
      </dgm:t>
    </dgm:pt>
    <dgm:pt modelId="{5BAB05E7-7CFA-4515-9713-E9F3E1FD97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Missing Values</a:t>
          </a:r>
        </a:p>
      </dgm:t>
    </dgm:pt>
    <dgm:pt modelId="{1E8845D7-522E-4AC3-A33C-73CFFF2362CC}" type="parTrans" cxnId="{32038AEB-4F51-4586-932E-496BF0ADE614}">
      <dgm:prSet/>
      <dgm:spPr/>
      <dgm:t>
        <a:bodyPr/>
        <a:lstStyle/>
        <a:p>
          <a:endParaRPr lang="en-US"/>
        </a:p>
      </dgm:t>
    </dgm:pt>
    <dgm:pt modelId="{ECFE148F-28E7-4D44-9272-277ABF4D085B}" type="sibTrans" cxnId="{32038AEB-4F51-4586-932E-496BF0ADE614}">
      <dgm:prSet/>
      <dgm:spPr/>
      <dgm:t>
        <a:bodyPr/>
        <a:lstStyle/>
        <a:p>
          <a:endParaRPr lang="en-US"/>
        </a:p>
      </dgm:t>
    </dgm:pt>
    <dgm:pt modelId="{DD54AAAB-A040-4B34-A291-9AD8A01A7E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Variable Evaluation (Dropping)</a:t>
          </a:r>
        </a:p>
      </dgm:t>
    </dgm:pt>
    <dgm:pt modelId="{9E0BEC2A-08F2-489A-B3A7-1472DA9E4F8B}" type="parTrans" cxnId="{7674D81F-4B47-4D2B-9CAA-1EA1DB830CBE}">
      <dgm:prSet/>
      <dgm:spPr/>
      <dgm:t>
        <a:bodyPr/>
        <a:lstStyle/>
        <a:p>
          <a:endParaRPr lang="en-US"/>
        </a:p>
      </dgm:t>
    </dgm:pt>
    <dgm:pt modelId="{6529304D-CBD2-4820-9D49-53D1B0A50A28}" type="sibTrans" cxnId="{7674D81F-4B47-4D2B-9CAA-1EA1DB830CBE}">
      <dgm:prSet/>
      <dgm:spPr/>
      <dgm:t>
        <a:bodyPr/>
        <a:lstStyle/>
        <a:p>
          <a:endParaRPr lang="en-US"/>
        </a:p>
      </dgm:t>
    </dgm:pt>
    <dgm:pt modelId="{245E7F17-0102-46A0-A2F6-B0F5BC267677}" type="pres">
      <dgm:prSet presAssocID="{299D9539-5628-410A-80D8-45E6639477D0}" presName="root" presStyleCnt="0">
        <dgm:presLayoutVars>
          <dgm:dir/>
          <dgm:resizeHandles val="exact"/>
        </dgm:presLayoutVars>
      </dgm:prSet>
      <dgm:spPr/>
    </dgm:pt>
    <dgm:pt modelId="{004613A5-71D1-491F-87DB-2A3325EEA67B}" type="pres">
      <dgm:prSet presAssocID="{AEE388F4-5424-4A59-8788-86F7BC9B7C48}" presName="compNode" presStyleCnt="0"/>
      <dgm:spPr/>
    </dgm:pt>
    <dgm:pt modelId="{9C487085-41B3-4ABF-801B-998DE20663EB}" type="pres">
      <dgm:prSet presAssocID="{AEE388F4-5424-4A59-8788-86F7BC9B7C48}" presName="bgRect" presStyleLbl="bgShp" presStyleIdx="0" presStyleCnt="3"/>
      <dgm:spPr/>
    </dgm:pt>
    <dgm:pt modelId="{81DF2511-8EB6-4364-A8AE-4ED453A8B78D}" type="pres">
      <dgm:prSet presAssocID="{AEE388F4-5424-4A59-8788-86F7BC9B7C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 outline"/>
        </a:ext>
      </dgm:extLst>
    </dgm:pt>
    <dgm:pt modelId="{28B4D058-1792-416D-A161-F666394C6092}" type="pres">
      <dgm:prSet presAssocID="{AEE388F4-5424-4A59-8788-86F7BC9B7C48}" presName="spaceRect" presStyleCnt="0"/>
      <dgm:spPr/>
    </dgm:pt>
    <dgm:pt modelId="{532BFB31-F0AE-40B4-B1C2-DA7F5C8C3FD9}" type="pres">
      <dgm:prSet presAssocID="{AEE388F4-5424-4A59-8788-86F7BC9B7C48}" presName="parTx" presStyleLbl="revTx" presStyleIdx="0" presStyleCnt="3">
        <dgm:presLayoutVars>
          <dgm:chMax val="0"/>
          <dgm:chPref val="0"/>
        </dgm:presLayoutVars>
      </dgm:prSet>
      <dgm:spPr/>
    </dgm:pt>
    <dgm:pt modelId="{EA287E1B-B00A-4E76-BB98-DE69130AD211}" type="pres">
      <dgm:prSet presAssocID="{62AF1FD9-7099-4794-9D0A-2D8D78732CCF}" presName="sibTrans" presStyleCnt="0"/>
      <dgm:spPr/>
    </dgm:pt>
    <dgm:pt modelId="{E01A6D14-951C-488A-9847-7CFCE4439B90}" type="pres">
      <dgm:prSet presAssocID="{5BAB05E7-7CFA-4515-9713-E9F3E1FD97B2}" presName="compNode" presStyleCnt="0"/>
      <dgm:spPr/>
    </dgm:pt>
    <dgm:pt modelId="{5B632B8F-4651-475E-ACD0-755700FE90A9}" type="pres">
      <dgm:prSet presAssocID="{5BAB05E7-7CFA-4515-9713-E9F3E1FD97B2}" presName="bgRect" presStyleLbl="bgShp" presStyleIdx="1" presStyleCnt="3"/>
      <dgm:spPr/>
    </dgm:pt>
    <dgm:pt modelId="{D2AA8138-EDB3-4AB1-9BBD-F33A973D244A}" type="pres">
      <dgm:prSet presAssocID="{5BAB05E7-7CFA-4515-9713-E9F3E1FD97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box Crossed outline"/>
        </a:ext>
      </dgm:extLst>
    </dgm:pt>
    <dgm:pt modelId="{AE58FE94-9AC1-4E5E-B644-3239D6A3C4FF}" type="pres">
      <dgm:prSet presAssocID="{5BAB05E7-7CFA-4515-9713-E9F3E1FD97B2}" presName="spaceRect" presStyleCnt="0"/>
      <dgm:spPr/>
    </dgm:pt>
    <dgm:pt modelId="{6595156E-5B78-4E39-8EA0-4262880D992C}" type="pres">
      <dgm:prSet presAssocID="{5BAB05E7-7CFA-4515-9713-E9F3E1FD97B2}" presName="parTx" presStyleLbl="revTx" presStyleIdx="1" presStyleCnt="3">
        <dgm:presLayoutVars>
          <dgm:chMax val="0"/>
          <dgm:chPref val="0"/>
        </dgm:presLayoutVars>
      </dgm:prSet>
      <dgm:spPr/>
    </dgm:pt>
    <dgm:pt modelId="{6B880F01-9788-4708-B6F4-8CF3570824D4}" type="pres">
      <dgm:prSet presAssocID="{ECFE148F-28E7-4D44-9272-277ABF4D085B}" presName="sibTrans" presStyleCnt="0"/>
      <dgm:spPr/>
    </dgm:pt>
    <dgm:pt modelId="{967795B1-6CF7-4984-831F-947224FA3295}" type="pres">
      <dgm:prSet presAssocID="{DD54AAAB-A040-4B34-A291-9AD8A01A7E3F}" presName="compNode" presStyleCnt="0"/>
      <dgm:spPr/>
    </dgm:pt>
    <dgm:pt modelId="{4CD33ED4-E5D2-47D7-A37F-D58ED96DC94D}" type="pres">
      <dgm:prSet presAssocID="{DD54AAAB-A040-4B34-A291-9AD8A01A7E3F}" presName="bgRect" presStyleLbl="bgShp" presStyleIdx="2" presStyleCnt="3"/>
      <dgm:spPr/>
    </dgm:pt>
    <dgm:pt modelId="{29E47103-E14F-4BB8-8D60-D6D7CA7D2297}" type="pres">
      <dgm:prSet presAssocID="{DD54AAAB-A040-4B34-A291-9AD8A01A7E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outline"/>
        </a:ext>
      </dgm:extLst>
    </dgm:pt>
    <dgm:pt modelId="{B89DC61D-359C-4FBE-B327-9D7AAEC32DD4}" type="pres">
      <dgm:prSet presAssocID="{DD54AAAB-A040-4B34-A291-9AD8A01A7E3F}" presName="spaceRect" presStyleCnt="0"/>
      <dgm:spPr/>
    </dgm:pt>
    <dgm:pt modelId="{BFF6400C-0FDE-4719-958C-C7242CD5D5B4}" type="pres">
      <dgm:prSet presAssocID="{DD54AAAB-A040-4B34-A291-9AD8A01A7E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74D81F-4B47-4D2B-9CAA-1EA1DB830CBE}" srcId="{299D9539-5628-410A-80D8-45E6639477D0}" destId="{DD54AAAB-A040-4B34-A291-9AD8A01A7E3F}" srcOrd="2" destOrd="0" parTransId="{9E0BEC2A-08F2-489A-B3A7-1472DA9E4F8B}" sibTransId="{6529304D-CBD2-4820-9D49-53D1B0A50A28}"/>
    <dgm:cxn modelId="{58433B5B-2F1D-41F7-91C5-181C392D4870}" type="presOf" srcId="{AEE388F4-5424-4A59-8788-86F7BC9B7C48}" destId="{532BFB31-F0AE-40B4-B1C2-DA7F5C8C3FD9}" srcOrd="0" destOrd="0" presId="urn:microsoft.com/office/officeart/2018/2/layout/IconVerticalSolidList"/>
    <dgm:cxn modelId="{7EB36641-94B4-422A-8468-ABDF7999CDF7}" type="presOf" srcId="{5BAB05E7-7CFA-4515-9713-E9F3E1FD97B2}" destId="{6595156E-5B78-4E39-8EA0-4262880D992C}" srcOrd="0" destOrd="0" presId="urn:microsoft.com/office/officeart/2018/2/layout/IconVerticalSolidList"/>
    <dgm:cxn modelId="{33A33269-DCDB-402F-B956-EFA8A0B80CB3}" srcId="{299D9539-5628-410A-80D8-45E6639477D0}" destId="{AEE388F4-5424-4A59-8788-86F7BC9B7C48}" srcOrd="0" destOrd="0" parTransId="{04101811-5CE7-4F75-9FA9-50E8FFB22B59}" sibTransId="{62AF1FD9-7099-4794-9D0A-2D8D78732CCF}"/>
    <dgm:cxn modelId="{4F645B8D-C992-4F92-B9E0-9F4AB933F5B5}" type="presOf" srcId="{DD54AAAB-A040-4B34-A291-9AD8A01A7E3F}" destId="{BFF6400C-0FDE-4719-958C-C7242CD5D5B4}" srcOrd="0" destOrd="0" presId="urn:microsoft.com/office/officeart/2018/2/layout/IconVerticalSolidList"/>
    <dgm:cxn modelId="{C2FB7ABE-218E-44C0-9380-1312512A089A}" type="presOf" srcId="{299D9539-5628-410A-80D8-45E6639477D0}" destId="{245E7F17-0102-46A0-A2F6-B0F5BC267677}" srcOrd="0" destOrd="0" presId="urn:microsoft.com/office/officeart/2018/2/layout/IconVerticalSolidList"/>
    <dgm:cxn modelId="{32038AEB-4F51-4586-932E-496BF0ADE614}" srcId="{299D9539-5628-410A-80D8-45E6639477D0}" destId="{5BAB05E7-7CFA-4515-9713-E9F3E1FD97B2}" srcOrd="1" destOrd="0" parTransId="{1E8845D7-522E-4AC3-A33C-73CFFF2362CC}" sibTransId="{ECFE148F-28E7-4D44-9272-277ABF4D085B}"/>
    <dgm:cxn modelId="{3EA57959-1B7E-4F2E-82D0-75300E596461}" type="presParOf" srcId="{245E7F17-0102-46A0-A2F6-B0F5BC267677}" destId="{004613A5-71D1-491F-87DB-2A3325EEA67B}" srcOrd="0" destOrd="0" presId="urn:microsoft.com/office/officeart/2018/2/layout/IconVerticalSolidList"/>
    <dgm:cxn modelId="{B5D3B743-9D22-4A6D-B3F9-BD7ED82B1CA6}" type="presParOf" srcId="{004613A5-71D1-491F-87DB-2A3325EEA67B}" destId="{9C487085-41B3-4ABF-801B-998DE20663EB}" srcOrd="0" destOrd="0" presId="urn:microsoft.com/office/officeart/2018/2/layout/IconVerticalSolidList"/>
    <dgm:cxn modelId="{E566F311-9956-499D-B505-E9A131C37745}" type="presParOf" srcId="{004613A5-71D1-491F-87DB-2A3325EEA67B}" destId="{81DF2511-8EB6-4364-A8AE-4ED453A8B78D}" srcOrd="1" destOrd="0" presId="urn:microsoft.com/office/officeart/2018/2/layout/IconVerticalSolidList"/>
    <dgm:cxn modelId="{F80CC103-B782-4025-914E-0946D25CC70B}" type="presParOf" srcId="{004613A5-71D1-491F-87DB-2A3325EEA67B}" destId="{28B4D058-1792-416D-A161-F666394C6092}" srcOrd="2" destOrd="0" presId="urn:microsoft.com/office/officeart/2018/2/layout/IconVerticalSolidList"/>
    <dgm:cxn modelId="{89709DFD-2568-4019-8E0B-015782246A1E}" type="presParOf" srcId="{004613A5-71D1-491F-87DB-2A3325EEA67B}" destId="{532BFB31-F0AE-40B4-B1C2-DA7F5C8C3FD9}" srcOrd="3" destOrd="0" presId="urn:microsoft.com/office/officeart/2018/2/layout/IconVerticalSolidList"/>
    <dgm:cxn modelId="{D5230A73-EC98-43DD-A614-762E7679F547}" type="presParOf" srcId="{245E7F17-0102-46A0-A2F6-B0F5BC267677}" destId="{EA287E1B-B00A-4E76-BB98-DE69130AD211}" srcOrd="1" destOrd="0" presId="urn:microsoft.com/office/officeart/2018/2/layout/IconVerticalSolidList"/>
    <dgm:cxn modelId="{F3CECAD1-6A90-4D84-A039-783D8D806BD3}" type="presParOf" srcId="{245E7F17-0102-46A0-A2F6-B0F5BC267677}" destId="{E01A6D14-951C-488A-9847-7CFCE4439B90}" srcOrd="2" destOrd="0" presId="urn:microsoft.com/office/officeart/2018/2/layout/IconVerticalSolidList"/>
    <dgm:cxn modelId="{FCD8B677-0D89-4120-9579-8691ADA9007C}" type="presParOf" srcId="{E01A6D14-951C-488A-9847-7CFCE4439B90}" destId="{5B632B8F-4651-475E-ACD0-755700FE90A9}" srcOrd="0" destOrd="0" presId="urn:microsoft.com/office/officeart/2018/2/layout/IconVerticalSolidList"/>
    <dgm:cxn modelId="{7648439F-297D-4281-B652-94909A3C7364}" type="presParOf" srcId="{E01A6D14-951C-488A-9847-7CFCE4439B90}" destId="{D2AA8138-EDB3-4AB1-9BBD-F33A973D244A}" srcOrd="1" destOrd="0" presId="urn:microsoft.com/office/officeart/2018/2/layout/IconVerticalSolidList"/>
    <dgm:cxn modelId="{34D3EE4A-B0C7-453B-8940-C33229B441CC}" type="presParOf" srcId="{E01A6D14-951C-488A-9847-7CFCE4439B90}" destId="{AE58FE94-9AC1-4E5E-B644-3239D6A3C4FF}" srcOrd="2" destOrd="0" presId="urn:microsoft.com/office/officeart/2018/2/layout/IconVerticalSolidList"/>
    <dgm:cxn modelId="{ABABB4EA-5738-483F-9B23-E57422430B64}" type="presParOf" srcId="{E01A6D14-951C-488A-9847-7CFCE4439B90}" destId="{6595156E-5B78-4E39-8EA0-4262880D992C}" srcOrd="3" destOrd="0" presId="urn:microsoft.com/office/officeart/2018/2/layout/IconVerticalSolidList"/>
    <dgm:cxn modelId="{9548D051-3DAE-45FF-8135-8F736B1F3C6B}" type="presParOf" srcId="{245E7F17-0102-46A0-A2F6-B0F5BC267677}" destId="{6B880F01-9788-4708-B6F4-8CF3570824D4}" srcOrd="3" destOrd="0" presId="urn:microsoft.com/office/officeart/2018/2/layout/IconVerticalSolidList"/>
    <dgm:cxn modelId="{FC479A92-E54B-471B-999F-8218B81E4392}" type="presParOf" srcId="{245E7F17-0102-46A0-A2F6-B0F5BC267677}" destId="{967795B1-6CF7-4984-831F-947224FA3295}" srcOrd="4" destOrd="0" presId="urn:microsoft.com/office/officeart/2018/2/layout/IconVerticalSolidList"/>
    <dgm:cxn modelId="{68DF0AAC-8CCC-4051-BC46-062C382F2387}" type="presParOf" srcId="{967795B1-6CF7-4984-831F-947224FA3295}" destId="{4CD33ED4-E5D2-47D7-A37F-D58ED96DC94D}" srcOrd="0" destOrd="0" presId="urn:microsoft.com/office/officeart/2018/2/layout/IconVerticalSolidList"/>
    <dgm:cxn modelId="{8AFC896A-8144-4ECD-B698-8E7E2AE0BFD2}" type="presParOf" srcId="{967795B1-6CF7-4984-831F-947224FA3295}" destId="{29E47103-E14F-4BB8-8D60-D6D7CA7D2297}" srcOrd="1" destOrd="0" presId="urn:microsoft.com/office/officeart/2018/2/layout/IconVerticalSolidList"/>
    <dgm:cxn modelId="{FDD3BF15-2278-46BD-AB41-C44DA044FC7A}" type="presParOf" srcId="{967795B1-6CF7-4984-831F-947224FA3295}" destId="{B89DC61D-359C-4FBE-B327-9D7AAEC32DD4}" srcOrd="2" destOrd="0" presId="urn:microsoft.com/office/officeart/2018/2/layout/IconVerticalSolidList"/>
    <dgm:cxn modelId="{4D24071E-E179-47AE-926F-858E67C70759}" type="presParOf" srcId="{967795B1-6CF7-4984-831F-947224FA3295}" destId="{BFF6400C-0FDE-4719-958C-C7242CD5D5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87085-41B3-4ABF-801B-998DE20663EB}">
      <dsp:nvSpPr>
        <dsp:cNvPr id="0" name=""/>
        <dsp:cNvSpPr/>
      </dsp:nvSpPr>
      <dsp:spPr>
        <a:xfrm>
          <a:off x="0" y="408"/>
          <a:ext cx="6190488" cy="95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2511-8EB6-4364-A8AE-4ED453A8B78D}">
      <dsp:nvSpPr>
        <dsp:cNvPr id="0" name=""/>
        <dsp:cNvSpPr/>
      </dsp:nvSpPr>
      <dsp:spPr>
        <a:xfrm>
          <a:off x="289180" y="215501"/>
          <a:ext cx="525782" cy="525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BFB31-F0AE-40B4-B1C2-DA7F5C8C3FD9}">
      <dsp:nvSpPr>
        <dsp:cNvPr id="0" name=""/>
        <dsp:cNvSpPr/>
      </dsp:nvSpPr>
      <dsp:spPr>
        <a:xfrm>
          <a:off x="1104142" y="408"/>
          <a:ext cx="5086345" cy="95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73" tIns="101173" rIns="101173" bIns="1011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Duplicate Values</a:t>
          </a:r>
        </a:p>
      </dsp:txBody>
      <dsp:txXfrm>
        <a:off x="1104142" y="408"/>
        <a:ext cx="5086345" cy="955967"/>
      </dsp:txXfrm>
    </dsp:sp>
    <dsp:sp modelId="{5B632B8F-4651-475E-ACD0-755700FE90A9}">
      <dsp:nvSpPr>
        <dsp:cNvPr id="0" name=""/>
        <dsp:cNvSpPr/>
      </dsp:nvSpPr>
      <dsp:spPr>
        <a:xfrm>
          <a:off x="0" y="1195368"/>
          <a:ext cx="6190488" cy="95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A8138-EDB3-4AB1-9BBD-F33A973D244A}">
      <dsp:nvSpPr>
        <dsp:cNvPr id="0" name=""/>
        <dsp:cNvSpPr/>
      </dsp:nvSpPr>
      <dsp:spPr>
        <a:xfrm>
          <a:off x="289180" y="1410460"/>
          <a:ext cx="525782" cy="525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5156E-5B78-4E39-8EA0-4262880D992C}">
      <dsp:nvSpPr>
        <dsp:cNvPr id="0" name=""/>
        <dsp:cNvSpPr/>
      </dsp:nvSpPr>
      <dsp:spPr>
        <a:xfrm>
          <a:off x="1104142" y="1195368"/>
          <a:ext cx="5086345" cy="95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73" tIns="101173" rIns="101173" bIns="1011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Missing Values</a:t>
          </a:r>
        </a:p>
      </dsp:txBody>
      <dsp:txXfrm>
        <a:off x="1104142" y="1195368"/>
        <a:ext cx="5086345" cy="955967"/>
      </dsp:txXfrm>
    </dsp:sp>
    <dsp:sp modelId="{4CD33ED4-E5D2-47D7-A37F-D58ED96DC94D}">
      <dsp:nvSpPr>
        <dsp:cNvPr id="0" name=""/>
        <dsp:cNvSpPr/>
      </dsp:nvSpPr>
      <dsp:spPr>
        <a:xfrm>
          <a:off x="0" y="2390327"/>
          <a:ext cx="6190488" cy="95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47103-E14F-4BB8-8D60-D6D7CA7D2297}">
      <dsp:nvSpPr>
        <dsp:cNvPr id="0" name=""/>
        <dsp:cNvSpPr/>
      </dsp:nvSpPr>
      <dsp:spPr>
        <a:xfrm>
          <a:off x="289180" y="2605420"/>
          <a:ext cx="525782" cy="5257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6400C-0FDE-4719-958C-C7242CD5D5B4}">
      <dsp:nvSpPr>
        <dsp:cNvPr id="0" name=""/>
        <dsp:cNvSpPr/>
      </dsp:nvSpPr>
      <dsp:spPr>
        <a:xfrm>
          <a:off x="1104142" y="2390327"/>
          <a:ext cx="5086345" cy="95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73" tIns="101173" rIns="101173" bIns="1011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Variable Evaluation (Dropping)</a:t>
          </a:r>
        </a:p>
      </dsp:txBody>
      <dsp:txXfrm>
        <a:off x="1104142" y="2390327"/>
        <a:ext cx="5086345" cy="955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5000" spc="400"/>
              <a:t>Spotify Predictive Analytics Modeling</a:t>
            </a: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r>
              <a:rPr lang="en-US" sz="3200"/>
              <a:t>Laura Hoffmann</a:t>
            </a:r>
          </a:p>
          <a:p>
            <a:endParaRPr lang="en-US" sz="3200"/>
          </a:p>
        </p:txBody>
      </p:sp>
      <p:sp>
        <p:nvSpPr>
          <p:cNvPr id="1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66BB843-5E5E-4F4A-BE1B-B3264CA8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94B1F-46FA-4D2B-AF35-8EFE963B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Dependent Variable: “Liked”</a:t>
            </a:r>
          </a:p>
          <a:p>
            <a:r>
              <a:rPr lang="en-US" dirty="0"/>
              <a:t>Split/Train Data</a:t>
            </a:r>
          </a:p>
          <a:p>
            <a:pPr lvl="1"/>
            <a:r>
              <a:rPr lang="en-US" dirty="0"/>
              <a:t>80% Train -- 20% Test</a:t>
            </a:r>
          </a:p>
          <a:p>
            <a:r>
              <a:rPr lang="en-US" dirty="0" err="1"/>
              <a:t>Keras</a:t>
            </a:r>
            <a:r>
              <a:rPr lang="en-US" dirty="0"/>
              <a:t> Sequential Model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967EA-1D6B-496A-B448-CC55CD729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2"/>
          <a:stretch/>
        </p:blipFill>
        <p:spPr>
          <a:xfrm>
            <a:off x="7917767" y="1570744"/>
            <a:ext cx="4128865" cy="4861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61856-453F-4C84-9350-EAD964A38401}"/>
              </a:ext>
            </a:extLst>
          </p:cNvPr>
          <p:cNvSpPr txBox="1"/>
          <p:nvPr/>
        </p:nvSpPr>
        <p:spPr>
          <a:xfrm>
            <a:off x="8486066" y="1109079"/>
            <a:ext cx="404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Confusion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218B6-B9C8-4F87-B06E-B04B6345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34" y="4419601"/>
            <a:ext cx="4878556" cy="1670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7BBFB6-DF40-48A6-95BF-EEAFD81CF77E}"/>
              </a:ext>
            </a:extLst>
          </p:cNvPr>
          <p:cNvSpPr txBox="1"/>
          <p:nvPr/>
        </p:nvSpPr>
        <p:spPr>
          <a:xfrm>
            <a:off x="1201314" y="6041518"/>
            <a:ext cx="404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Test </a:t>
            </a:r>
            <a:r>
              <a:rPr lang="en-US" sz="2400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Spotify Modeling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Suggestion</a:t>
            </a:r>
          </a:p>
        </p:txBody>
      </p:sp>
      <p:pic>
        <p:nvPicPr>
          <p:cNvPr id="4" name="Picture Placeholder 3" descr="Pie chart outline">
            <a:extLst>
              <a:ext uri="{FF2B5EF4-FFF2-40B4-BE49-F238E27FC236}">
                <a16:creationId xmlns:a16="http://schemas.microsoft.com/office/drawing/2014/main" id="{2012AC0E-8BEE-4162-B976-7EF9A9E814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1" b="41"/>
          <a:stretch>
            <a:fillRect/>
          </a:stretch>
        </p:blipFill>
        <p:spPr>
          <a:xfrm>
            <a:off x="1858391" y="566293"/>
            <a:ext cx="1952279" cy="1952279"/>
          </a:xfrm>
        </p:spPr>
      </p:pic>
      <p:pic>
        <p:nvPicPr>
          <p:cNvPr id="9" name="Picture Placeholder 8" descr="Table outline">
            <a:extLst>
              <a:ext uri="{FF2B5EF4-FFF2-40B4-BE49-F238E27FC236}">
                <a16:creationId xmlns:a16="http://schemas.microsoft.com/office/drawing/2014/main" id="{E02E3592-72B7-4FAD-BC3C-C2EDBD5B7BD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47" b="347"/>
          <a:stretch>
            <a:fillRect/>
          </a:stretch>
        </p:blipFill>
        <p:spPr>
          <a:xfrm>
            <a:off x="4011259" y="2552853"/>
            <a:ext cx="2290065" cy="2273502"/>
          </a:xfrm>
        </p:spPr>
      </p:pic>
      <p:pic>
        <p:nvPicPr>
          <p:cNvPr id="25" name="Graphic 24" descr="Scatterplot outline">
            <a:extLst>
              <a:ext uri="{FF2B5EF4-FFF2-40B4-BE49-F238E27FC236}">
                <a16:creationId xmlns:a16="http://schemas.microsoft.com/office/drawing/2014/main" id="{5B8E6663-A646-4832-A980-1843B3509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1943" y="4246083"/>
            <a:ext cx="2489200" cy="2489200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8B267A24-FB86-439F-BBFC-9C47D7AC2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3725" y="2121090"/>
            <a:ext cx="642115" cy="642115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0FC494C0-FAC4-437D-AF63-00C8192F6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2525" y="2121090"/>
            <a:ext cx="642115" cy="6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Data Exploration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Cleaning</a:t>
            </a:r>
          </a:p>
          <a:p>
            <a:pPr algn="r"/>
            <a:r>
              <a:rPr lang="en-US" dirty="0"/>
              <a:t>Analysis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Visualization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Correlation Evaluation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Spotify Modeling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9" name="Picture Placeholder 18" descr="Folder Search outline">
            <a:extLst>
              <a:ext uri="{FF2B5EF4-FFF2-40B4-BE49-F238E27FC236}">
                <a16:creationId xmlns:a16="http://schemas.microsoft.com/office/drawing/2014/main" id="{5AF55BD5-EBDB-4741-AC90-AD6C73674E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Cleaning</a:t>
            </a:r>
            <a:endParaRPr lang="en-US" dirty="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EA9E3F63-8D9B-BE61-7906-92B21A83C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051522"/>
              </p:ext>
            </p:extLst>
          </p:nvPr>
        </p:nvGraphicFramePr>
        <p:xfrm>
          <a:off x="850392" y="2825496"/>
          <a:ext cx="6190488" cy="334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Spotify Modeling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1" name="Graphic 20" descr="Mop and bucket outline">
            <a:extLst>
              <a:ext uri="{FF2B5EF4-FFF2-40B4-BE49-F238E27FC236}">
                <a16:creationId xmlns:a16="http://schemas.microsoft.com/office/drawing/2014/main" id="{463C9FA7-A1F8-48BA-9588-0340DE693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7144" y="2336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76" y="182880"/>
            <a:ext cx="3788664" cy="95910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n-lt"/>
              </a:rPr>
              <a:t>Analysis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Spotify Modeling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5633715-12E8-4BBF-B13D-B7F49BAD9EF1}"/>
              </a:ext>
            </a:extLst>
          </p:cNvPr>
          <p:cNvSpPr txBox="1">
            <a:spLocks/>
          </p:cNvSpPr>
          <p:nvPr/>
        </p:nvSpPr>
        <p:spPr>
          <a:xfrm>
            <a:off x="6326632" y="693684"/>
            <a:ext cx="4383409" cy="242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Genre Breakdown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Underground Rap (largest)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Pop (smallest)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Feature Explanation</a:t>
            </a:r>
          </a:p>
        </p:txBody>
      </p:sp>
      <p:pic>
        <p:nvPicPr>
          <p:cNvPr id="17" name="Picture Placeholder 16" descr="Research outline">
            <a:extLst>
              <a:ext uri="{FF2B5EF4-FFF2-40B4-BE49-F238E27FC236}">
                <a16:creationId xmlns:a16="http://schemas.microsoft.com/office/drawing/2014/main" id="{5056611A-4CC3-47AD-A786-2BF3ED9F0D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325" r="8325"/>
          <a:stretch>
            <a:fillRect/>
          </a:stretch>
        </p:blipFill>
        <p:spPr>
          <a:xfrm>
            <a:off x="283464" y="758952"/>
            <a:ext cx="5221224" cy="6263640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474ADBA-6B01-4535-A097-8C5118B9FC0E}"/>
              </a:ext>
            </a:extLst>
          </p:cNvPr>
          <p:cNvSpPr txBox="1">
            <a:spLocks/>
          </p:cNvSpPr>
          <p:nvPr/>
        </p:nvSpPr>
        <p:spPr>
          <a:xfrm>
            <a:off x="5791519" y="3114676"/>
            <a:ext cx="6043167" cy="287178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Danceability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Energy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Key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Loudness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Mode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Speechiness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Acousticness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Instrumentalness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Liveness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Valence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Tempo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Duration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Time Signature</a:t>
            </a: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0160" y="182880"/>
            <a:ext cx="6939280" cy="1009904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Visualization</a:t>
            </a:r>
            <a:endParaRPr lang="en-US" dirty="0"/>
          </a:p>
        </p:txBody>
      </p:sp>
      <p:pic>
        <p:nvPicPr>
          <p:cNvPr id="12" name="Graphic 11" descr="Binoculars outline">
            <a:extLst>
              <a:ext uri="{FF2B5EF4-FFF2-40B4-BE49-F238E27FC236}">
                <a16:creationId xmlns:a16="http://schemas.microsoft.com/office/drawing/2014/main" id="{147FB200-1593-44B0-9D43-1396A5012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8580" y="28956"/>
            <a:ext cx="1317752" cy="1317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9D6AB6-0B95-4125-B853-CE7CFA71F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60" y="2059670"/>
            <a:ext cx="7035493" cy="4026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C255BD-F9DB-4771-95A7-589ABE7930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607"/>
          <a:stretch/>
        </p:blipFill>
        <p:spPr>
          <a:xfrm>
            <a:off x="7553851" y="1808480"/>
            <a:ext cx="4216617" cy="1620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325FE7-B5E3-4CA8-AFE0-5280047E35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289" r="301" b="-2286"/>
          <a:stretch/>
        </p:blipFill>
        <p:spPr>
          <a:xfrm>
            <a:off x="7553851" y="4465320"/>
            <a:ext cx="4216617" cy="1706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63BB38-55BC-4EDC-9E10-115E07D5D40A}"/>
              </a:ext>
            </a:extLst>
          </p:cNvPr>
          <p:cNvSpPr txBox="1"/>
          <p:nvPr/>
        </p:nvSpPr>
        <p:spPr>
          <a:xfrm>
            <a:off x="249060" y="1500632"/>
            <a:ext cx="377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Genre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34901-31DC-4389-A881-06A4B9B778DE}"/>
              </a:ext>
            </a:extLst>
          </p:cNvPr>
          <p:cNvSpPr txBox="1"/>
          <p:nvPr/>
        </p:nvSpPr>
        <p:spPr>
          <a:xfrm>
            <a:off x="8412480" y="1285260"/>
            <a:ext cx="377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Energy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AD0C1-4686-490C-9579-7CC35D00A2F5}"/>
              </a:ext>
            </a:extLst>
          </p:cNvPr>
          <p:cNvSpPr txBox="1"/>
          <p:nvPr/>
        </p:nvSpPr>
        <p:spPr>
          <a:xfrm>
            <a:off x="8412480" y="3942100"/>
            <a:ext cx="377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Tempo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b="1" cap="all" spc="10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B88B3B-DE24-43E9-BE6F-C654F29B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2" y="1633307"/>
            <a:ext cx="11378936" cy="4737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D269C-8A82-4749-9059-CBB65D94B306}"/>
              </a:ext>
            </a:extLst>
          </p:cNvPr>
          <p:cNvSpPr txBox="1"/>
          <p:nvPr/>
        </p:nvSpPr>
        <p:spPr>
          <a:xfrm>
            <a:off x="3535680" y="704740"/>
            <a:ext cx="727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Tempo Distributions by Genre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Statistics</a:t>
            </a: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b="1" cap="all" spc="10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C8B0D0-DF8B-4DD2-B091-84874C56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2697"/>
            <a:ext cx="10531001" cy="530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10" y="26446"/>
            <a:ext cx="6155988" cy="8183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Evaluation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Spotify Modeling</a:t>
            </a:r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570B95-5AA8-417C-B5C2-FF9845D8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81" y="1352694"/>
            <a:ext cx="7264318" cy="5036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925596-A50B-41F1-83FD-0A05E4B6150D}"/>
              </a:ext>
            </a:extLst>
          </p:cNvPr>
          <p:cNvSpPr txBox="1"/>
          <p:nvPr/>
        </p:nvSpPr>
        <p:spPr>
          <a:xfrm>
            <a:off x="315041" y="2443225"/>
            <a:ext cx="44855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 Correlations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Energy &amp; Loudness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 &amp; </a:t>
            </a:r>
            <a:r>
              <a:rPr lang="en-US" sz="2000" dirty="0" err="1"/>
              <a:t>Instrumentalness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Energy &amp; Genre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 Correlations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Acousticness</a:t>
            </a:r>
            <a:r>
              <a:rPr lang="en-US" sz="2000" dirty="0"/>
              <a:t> &amp; Energy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Instrumentalness</a:t>
            </a:r>
            <a:r>
              <a:rPr lang="en-US" sz="2000" dirty="0"/>
              <a:t> &amp; </a:t>
            </a:r>
            <a:r>
              <a:rPr lang="en-US" sz="2000" dirty="0" err="1"/>
              <a:t>Speechiness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25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Spotify Modeling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8571D9-88A2-4A05-B98E-D734BD1F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 Features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Classify Songs into Liked or Not</a:t>
            </a:r>
          </a:p>
          <a:p>
            <a:pPr lvl="1"/>
            <a:r>
              <a:rPr lang="en-US" dirty="0"/>
              <a:t>Artificial Neural Network</a:t>
            </a:r>
          </a:p>
          <a:p>
            <a:pPr lvl="2"/>
            <a:r>
              <a:rPr lang="en-US" dirty="0"/>
              <a:t>Classification with Supervised Learning</a:t>
            </a:r>
          </a:p>
          <a:p>
            <a:pPr lvl="2"/>
            <a:r>
              <a:rPr lang="en-US" dirty="0"/>
              <a:t>Finding Common Features to Separate Samples into Classes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{E8DBBE65-7D53-4876-8A5B-138E6B8C3504}tf89338750_win32</Template>
  <TotalTime>158</TotalTime>
  <Words>165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Univers</vt:lpstr>
      <vt:lpstr>GradientUnivers</vt:lpstr>
      <vt:lpstr>Spotify Predictive Analytics Modeling</vt:lpstr>
      <vt:lpstr>Data Exploration</vt:lpstr>
      <vt:lpstr>Cleaning</vt:lpstr>
      <vt:lpstr>Analysis</vt:lpstr>
      <vt:lpstr>Visualization</vt:lpstr>
      <vt:lpstr>PowerPoint Presentation</vt:lpstr>
      <vt:lpstr>Statistics</vt:lpstr>
      <vt:lpstr>Correlation Evaluation</vt:lpstr>
      <vt:lpstr>Modeling</vt:lpstr>
      <vt:lpstr>Modeling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Liked Song Modeling</dc:title>
  <dc:creator>Laura Hoffmann</dc:creator>
  <cp:lastModifiedBy>Laura Hoffmann</cp:lastModifiedBy>
  <cp:revision>3</cp:revision>
  <dcterms:created xsi:type="dcterms:W3CDTF">2022-04-30T17:51:25Z</dcterms:created>
  <dcterms:modified xsi:type="dcterms:W3CDTF">2022-05-02T23:30:24Z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