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7" r:id="rId2"/>
    <p:sldMasterId id="2147483660" r:id="rId3"/>
  </p:sldMasterIdLst>
  <p:notesMasterIdLst>
    <p:notesMasterId r:id="rId33"/>
  </p:notesMasterIdLst>
  <p:sldIdLst>
    <p:sldId id="277" r:id="rId4"/>
    <p:sldId id="279" r:id="rId5"/>
    <p:sldId id="280" r:id="rId6"/>
    <p:sldId id="272" r:id="rId7"/>
    <p:sldId id="273" r:id="rId8"/>
    <p:sldId id="274" r:id="rId9"/>
    <p:sldId id="282" r:id="rId10"/>
    <p:sldId id="281" r:id="rId11"/>
    <p:sldId id="275" r:id="rId12"/>
    <p:sldId id="296" r:id="rId13"/>
    <p:sldId id="286" r:id="rId14"/>
    <p:sldId id="287" r:id="rId15"/>
    <p:sldId id="291" r:id="rId16"/>
    <p:sldId id="301" r:id="rId17"/>
    <p:sldId id="303" r:id="rId18"/>
    <p:sldId id="302" r:id="rId19"/>
    <p:sldId id="306" r:id="rId20"/>
    <p:sldId id="315" r:id="rId21"/>
    <p:sldId id="307" r:id="rId22"/>
    <p:sldId id="316" r:id="rId23"/>
    <p:sldId id="317" r:id="rId24"/>
    <p:sldId id="318" r:id="rId25"/>
    <p:sldId id="311" r:id="rId26"/>
    <p:sldId id="312" r:id="rId27"/>
    <p:sldId id="313" r:id="rId28"/>
    <p:sldId id="288" r:id="rId29"/>
    <p:sldId id="289" r:id="rId30"/>
    <p:sldId id="297" r:id="rId31"/>
    <p:sldId id="283" r:id="rId3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1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自强" initials="陈自强" lastIdx="1" clrIdx="0">
    <p:extLst>
      <p:ext uri="{19B8F6BF-5375-455C-9EA6-DF929625EA0E}">
        <p15:presenceInfo xmlns:p15="http://schemas.microsoft.com/office/powerpoint/2012/main" userId="364ac790add498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95A"/>
    <a:srgbClr val="FF0066"/>
    <a:srgbClr val="FDDF53"/>
    <a:srgbClr val="42B5FE"/>
    <a:srgbClr val="51FF61"/>
    <a:srgbClr val="FF4D5E"/>
    <a:srgbClr val="FE4A67"/>
    <a:srgbClr val="FAFAFA"/>
    <a:srgbClr val="26522A"/>
    <a:srgbClr val="5225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64" autoAdjust="0"/>
    <p:restoredTop sz="88721" autoAdjust="0"/>
  </p:normalViewPr>
  <p:slideViewPr>
    <p:cSldViewPr snapToObjects="1" showGuides="1">
      <p:cViewPr varScale="1">
        <p:scale>
          <a:sx n="70" d="100"/>
          <a:sy n="70" d="100"/>
        </p:scale>
        <p:origin x="558" y="72"/>
      </p:cViewPr>
      <p:guideLst>
        <p:guide orient="horz" pos="2160"/>
        <p:guide pos="30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DB2023B1-84DD-469E-AE6B-E4B06AFB70B6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92276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2F7AF8-FEC3-4A68-BC9D-867A139A7747}" type="slidenum">
              <a:rPr lang="zh-CN" altLang="en-US" b="0" smtClean="0"/>
              <a:pPr/>
              <a:t>1</a:t>
            </a:fld>
            <a:endParaRPr lang="en-US" altLang="zh-CN" b="0" smtClean="0"/>
          </a:p>
        </p:txBody>
      </p:sp>
    </p:spTree>
    <p:extLst>
      <p:ext uri="{BB962C8B-B14F-4D97-AF65-F5344CB8AC3E}">
        <p14:creationId xmlns:p14="http://schemas.microsoft.com/office/powerpoint/2010/main" val="4293098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023B1-84DD-469E-AE6B-E4B06AFB70B6}" type="slidenum">
              <a:rPr lang="zh-CN" altLang="en-US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5793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023B1-84DD-469E-AE6B-E4B06AFB70B6}" type="slidenum">
              <a:rPr lang="zh-CN" altLang="en-US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5873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023B1-84DD-469E-AE6B-E4B06AFB70B6}" type="slidenum">
              <a:rPr lang="zh-CN" altLang="en-US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2043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于是我们想到了</a:t>
            </a:r>
            <a:r>
              <a:rPr lang="en-US" altLang="zh-CN" dirty="0" smtClean="0"/>
              <a:t>AVG</a:t>
            </a:r>
            <a:r>
              <a:rPr lang="zh-CN" altLang="en-US" dirty="0" smtClean="0"/>
              <a:t>游戏，它主要形式是恋爱养成游戏</a:t>
            </a:r>
            <a:r>
              <a:rPr lang="zh-CN" altLang="en-US" dirty="0" smtClean="0"/>
              <a:t>，作为文字小说来使用的几乎没有。因此我们决定把三体改编成</a:t>
            </a:r>
            <a:r>
              <a:rPr lang="en-US" altLang="zh-CN" dirty="0" smtClean="0"/>
              <a:t>AVG</a:t>
            </a:r>
            <a:r>
              <a:rPr lang="zh-CN" altLang="en-US" dirty="0" smtClean="0"/>
              <a:t>游戏。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023B1-84DD-469E-AE6B-E4B06AFB70B6}" type="slidenum">
              <a:rPr lang="zh-CN" altLang="en-US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1997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剧本较多，重复的操作，如</a:t>
            </a:r>
            <a:r>
              <a:rPr lang="en-US" altLang="zh-CN" dirty="0" smtClean="0"/>
              <a:t>cg</a:t>
            </a:r>
            <a:r>
              <a:rPr lang="zh-CN" altLang="en-US" dirty="0" smtClean="0"/>
              <a:t>读取，文字。。。。</a:t>
            </a:r>
            <a:r>
              <a:rPr lang="zh-CN" altLang="en-US" dirty="0" smtClean="0"/>
              <a:t>。缩短了编译链接运行的流程。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023B1-84DD-469E-AE6B-E4B06AFB70B6}" type="slidenum">
              <a:rPr lang="zh-CN" altLang="en-US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3593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避免了硬编码，提高了编写脚本的效率。相当于一个简单的程序语言，拥有特定的语言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023B1-84DD-469E-AE6B-E4B06AFB70B6}" type="slidenum">
              <a:rPr lang="zh-CN" altLang="en-US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9125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任何一个不会编程的人按照脚本编写规范写也能写出游戏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023B1-84DD-469E-AE6B-E4B06AFB70B6}" type="slidenum">
              <a:rPr lang="zh-CN" altLang="en-US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9405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另外，为了处理脚本中大量的重复出现的人物以及图片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023B1-84DD-469E-AE6B-E4B06AFB70B6}" type="slidenum">
              <a:rPr lang="zh-CN" altLang="en-US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6370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剧本较多，重复的操作，如</a:t>
            </a:r>
            <a:r>
              <a:rPr lang="en-US" altLang="zh-CN" dirty="0" smtClean="0"/>
              <a:t>cg</a:t>
            </a:r>
            <a:r>
              <a:rPr lang="zh-CN" altLang="en-US" dirty="0" smtClean="0"/>
              <a:t>读取，文字。。。。。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023B1-84DD-469E-AE6B-E4B06AFB70B6}" type="slidenum">
              <a:rPr lang="zh-CN" altLang="en-US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1764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023B1-84DD-469E-AE6B-E4B06AFB70B6}" type="slidenum">
              <a:rPr lang="zh-CN" altLang="en-US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9868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剧本较多，重复的操作，如</a:t>
            </a:r>
            <a:r>
              <a:rPr lang="en-US" altLang="zh-CN" dirty="0" smtClean="0"/>
              <a:t>cg</a:t>
            </a:r>
            <a:r>
              <a:rPr lang="zh-CN" altLang="en-US" dirty="0" smtClean="0"/>
              <a:t>读取，文字。。。。。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023B1-84DD-469E-AE6B-E4B06AFB70B6}" type="slidenum">
              <a:rPr lang="zh-CN" altLang="en-US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563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D6375-4CD4-43A6-B558-C955FFD266D3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0410893"/>
      </p:ext>
    </p:extLst>
  </p:cSld>
  <p:clrMapOvr>
    <a:masterClrMapping/>
  </p:clrMapOvr>
  <p:transition advTm="1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602AC-63FA-4562-891F-CA7AC4E158DF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3440192"/>
      </p:ext>
    </p:extLst>
  </p:cSld>
  <p:clrMapOvr>
    <a:masterClrMapping/>
  </p:clrMapOvr>
  <p:transition advTm="1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31267-7149-47EE-8F2B-7EF331FA844B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557968"/>
      </p:ext>
    </p:extLst>
  </p:cSld>
  <p:clrMapOvr>
    <a:masterClrMapping/>
  </p:clrMapOvr>
  <p:transition advTm="100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11679-E3DC-41DC-8668-3BD254BF4E4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3382690"/>
      </p:ext>
    </p:extLst>
  </p:cSld>
  <p:clrMapOvr>
    <a:masterClrMapping/>
  </p:clrMapOvr>
  <p:transition advTm="100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471B5-028D-43AB-B593-7E24723D0CE0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8742706"/>
      </p:ext>
    </p:extLst>
  </p:cSld>
  <p:clrMapOvr>
    <a:masterClrMapping/>
  </p:clrMapOvr>
  <p:transition advTm="100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8540E-0C66-4F65-B154-8C09DFB738BA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7138619"/>
      </p:ext>
    </p:extLst>
  </p:cSld>
  <p:clrMapOvr>
    <a:masterClrMapping/>
  </p:clrMapOvr>
  <p:transition advTm="100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1DF40-D3BB-477D-8839-E53EB241A2FF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3891078"/>
      </p:ext>
    </p:extLst>
  </p:cSld>
  <p:clrMapOvr>
    <a:masterClrMapping/>
  </p:clrMapOvr>
  <p:transition advTm="1000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CE0B69-9A47-44B4-B4E1-9A0C75D8C16D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1959069"/>
      </p:ext>
    </p:extLst>
  </p:cSld>
  <p:clrMapOvr>
    <a:masterClrMapping/>
  </p:clrMapOvr>
  <p:transition advTm="100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14CD6-6ECF-40CC-A39F-71A55EC50550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3401296"/>
      </p:ext>
    </p:extLst>
  </p:cSld>
  <p:clrMapOvr>
    <a:masterClrMapping/>
  </p:clrMapOvr>
  <p:transition advTm="1000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71AC6-6198-457B-A1FA-154F34D8C75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1371030"/>
      </p:ext>
    </p:extLst>
  </p:cSld>
  <p:clrMapOvr>
    <a:masterClrMapping/>
  </p:clrMapOvr>
  <p:transition advTm="1000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A5249-2111-4670-B29E-6D228794EAA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8989233"/>
      </p:ext>
    </p:extLst>
  </p:cSld>
  <p:clrMapOvr>
    <a:masterClrMapping/>
  </p:clrMapOvr>
  <p:transition advTm="1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6A558-7ACE-4FA3-9E31-76A8CD1EF08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3423206"/>
      </p:ext>
    </p:extLst>
  </p:cSld>
  <p:clrMapOvr>
    <a:masterClrMapping/>
  </p:clrMapOvr>
  <p:transition advTm="1000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8AD98-4D6F-439E-B22E-BB23A679E92A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9134838"/>
      </p:ext>
    </p:extLst>
  </p:cSld>
  <p:clrMapOvr>
    <a:masterClrMapping/>
  </p:clrMapOvr>
  <p:transition advTm="1000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3E8AE-E405-4EFD-96D4-F60852A3F0F2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2132997"/>
      </p:ext>
    </p:extLst>
  </p:cSld>
  <p:clrMapOvr>
    <a:masterClrMapping/>
  </p:clrMapOvr>
  <p:transition advTm="1000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CE087-5684-4B25-976B-3287ECD69A83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2437428"/>
      </p:ext>
    </p:extLst>
  </p:cSld>
  <p:clrMapOvr>
    <a:masterClrMapping/>
  </p:clrMapOvr>
  <p:transition advTm="1000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BBA3-C386-4AEB-B9F6-C94A28F40CD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4406804"/>
      </p:ext>
    </p:extLst>
  </p:cSld>
  <p:clrMapOvr>
    <a:masterClrMapping/>
  </p:clrMapOvr>
  <p:transition advTm="1000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BD92E-9CBE-4492-912C-3DC1A141F24E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0174507"/>
      </p:ext>
    </p:extLst>
  </p:cSld>
  <p:clrMapOvr>
    <a:masterClrMapping/>
  </p:clrMapOvr>
  <p:transition advTm="1000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FBF8C-300C-4AD2-A81F-F111610ECCF8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545762"/>
      </p:ext>
    </p:extLst>
  </p:cSld>
  <p:clrMapOvr>
    <a:masterClrMapping/>
  </p:clrMapOvr>
  <p:transition advTm="1000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CB344-CFE2-4879-BB61-175E3375FADD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1123058"/>
      </p:ext>
    </p:extLst>
  </p:cSld>
  <p:clrMapOvr>
    <a:masterClrMapping/>
  </p:clrMapOvr>
  <p:transition advTm="1000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EA558-5C3D-4A2B-9C6B-CB2DB5319FF5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7179472"/>
      </p:ext>
    </p:extLst>
  </p:cSld>
  <p:clrMapOvr>
    <a:masterClrMapping/>
  </p:clrMapOvr>
  <p:transition advTm="1000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9927B-FA66-4F6A-AF4B-182A25AA11B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3370532"/>
      </p:ext>
    </p:extLst>
  </p:cSld>
  <p:clrMapOvr>
    <a:masterClrMapping/>
  </p:clrMapOvr>
  <p:transition advTm="1000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DC4C9-88B6-4CB8-9037-9ABAFCEC232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0150710"/>
      </p:ext>
    </p:extLst>
  </p:cSld>
  <p:clrMapOvr>
    <a:masterClrMapping/>
  </p:clrMapOvr>
  <p:transition advTm="1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8FEEA-BA05-4979-BA13-62CFF9CD7807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5228407"/>
      </p:ext>
    </p:extLst>
  </p:cSld>
  <p:clrMapOvr>
    <a:masterClrMapping/>
  </p:clrMapOvr>
  <p:transition advTm="1000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30D9EF-0D90-4C77-9FCA-B2C25374F993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2140556"/>
      </p:ext>
    </p:extLst>
  </p:cSld>
  <p:clrMapOvr>
    <a:masterClrMapping/>
  </p:clrMapOvr>
  <p:transition advTm="1000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7E4CC-44BB-4F0B-9EBD-D0A8BB7907B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0923759"/>
      </p:ext>
    </p:extLst>
  </p:cSld>
  <p:clrMapOvr>
    <a:masterClrMapping/>
  </p:clrMapOvr>
  <p:transition advTm="1000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56505-5917-47BE-AFF8-7AD9D3F00CEA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4276068"/>
      </p:ext>
    </p:extLst>
  </p:cSld>
  <p:clrMapOvr>
    <a:masterClrMapping/>
  </p:clrMapOvr>
  <p:transition advTm="1000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DC596-4A37-4DD9-9C78-3F36D8A14E69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712827"/>
      </p:ext>
    </p:extLst>
  </p:cSld>
  <p:clrMapOvr>
    <a:masterClrMapping/>
  </p:clrMapOvr>
  <p:transition advTm="1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ABA5F-358C-455D-8AC2-C3E443EAE00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5742164"/>
      </p:ext>
    </p:extLst>
  </p:cSld>
  <p:clrMapOvr>
    <a:masterClrMapping/>
  </p:clrMapOvr>
  <p:transition advTm="1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4C82A-9358-4194-9DED-6F1EAC9EC19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9501815"/>
      </p:ext>
    </p:extLst>
  </p:cSld>
  <p:clrMapOvr>
    <a:masterClrMapping/>
  </p:clrMapOvr>
  <p:transition advTm="1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9239A-473D-4B06-BD16-19B4F38FA2AE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0990855"/>
      </p:ext>
    </p:extLst>
  </p:cSld>
  <p:clrMapOvr>
    <a:masterClrMapping/>
  </p:clrMapOvr>
  <p:transition advTm="1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DD7D2-EE4B-49EF-8916-144998C1F829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2637247"/>
      </p:ext>
    </p:extLst>
  </p:cSld>
  <p:clrMapOvr>
    <a:masterClrMapping/>
  </p:clrMapOvr>
  <p:transition advTm="1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ADBD3-C2B4-4845-9E26-09D434A50237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3229029"/>
      </p:ext>
    </p:extLst>
  </p:cSld>
  <p:clrMapOvr>
    <a:masterClrMapping/>
  </p:clrMapOvr>
  <p:transition advTm="1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30CD3-FFEF-458A-8311-0EFB78E76A9A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9429741"/>
      </p:ext>
    </p:extLst>
  </p:cSld>
  <p:clrMapOvr>
    <a:masterClrMapping/>
  </p:clrMapOvr>
  <p:transition advTm="1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5993329-BE5E-48E7-9A8F-10E75054A645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1031" name="Picture 7" descr="relaxi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-23813"/>
            <a:ext cx="6853238" cy="685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2" name="Picture 8" descr="relaxi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-23813"/>
            <a:ext cx="6858000" cy="685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advTm="1000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41D362C-A9C3-42F6-A3F5-2FDDDAE7DD8D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2055" name="Picture 7" descr="relaxi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" y="-22225"/>
            <a:ext cx="6851650" cy="685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6" name="Picture 8" descr="relaxi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-22225"/>
            <a:ext cx="6858000" cy="685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 advTm="1000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7B0C09A-6069-4811-A666-F91E2A7019AF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3079" name="Picture 7" descr="relaxi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-23813"/>
            <a:ext cx="6853238" cy="685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80" name="Picture 8" descr="relaxi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-23813"/>
            <a:ext cx="6858000" cy="685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ransition advTm="1000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val 2"/>
          <p:cNvSpPr>
            <a:spLocks noChangeArrowheads="1"/>
          </p:cNvSpPr>
          <p:nvPr/>
        </p:nvSpPr>
        <p:spPr bwMode="auto">
          <a:xfrm>
            <a:off x="128589" y="1673627"/>
            <a:ext cx="7675562" cy="2273239"/>
          </a:xfrm>
          <a:prstGeom prst="ellipse">
            <a:avLst/>
          </a:prstGeom>
          <a:gradFill rotWithShape="0">
            <a:gsLst>
              <a:gs pos="0">
                <a:schemeClr val="bg2">
                  <a:alpha val="14000"/>
                </a:schemeClr>
              </a:gs>
              <a:gs pos="100000">
                <a:srgbClr val="1C1C1C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7200" dirty="0">
                <a:solidFill>
                  <a:srgbClr val="FF0000"/>
                </a:solidFill>
                <a:latin typeface="+mj-ea"/>
                <a:ea typeface="+mj-ea"/>
              </a:rPr>
              <a:t>属于你</a:t>
            </a:r>
            <a:r>
              <a:rPr lang="zh-CN" altLang="en-US" sz="7200" dirty="0" smtClean="0">
                <a:solidFill>
                  <a:srgbClr val="FF0000"/>
                </a:solidFill>
                <a:latin typeface="+mj-ea"/>
                <a:ea typeface="+mj-ea"/>
              </a:rPr>
              <a:t>的三体故事</a:t>
            </a:r>
            <a:endParaRPr lang="zh-CN" altLang="en-US" sz="7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8198" name="平行四边形 2"/>
          <p:cNvSpPr>
            <a:spLocks noChangeArrowheads="1"/>
          </p:cNvSpPr>
          <p:nvPr/>
        </p:nvSpPr>
        <p:spPr bwMode="auto">
          <a:xfrm rot="5400000" flipV="1">
            <a:off x="8220869" y="142081"/>
            <a:ext cx="1581150" cy="236538"/>
          </a:xfrm>
          <a:prstGeom prst="parallelogram">
            <a:avLst>
              <a:gd name="adj" fmla="val 19651"/>
            </a:avLst>
          </a:prstGeom>
          <a:solidFill>
            <a:srgbClr val="FF4D5E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199" name="平行四边形 2"/>
          <p:cNvSpPr>
            <a:spLocks noChangeArrowheads="1"/>
          </p:cNvSpPr>
          <p:nvPr/>
        </p:nvSpPr>
        <p:spPr bwMode="auto">
          <a:xfrm rot="5400000" flipV="1">
            <a:off x="2921793" y="70644"/>
            <a:ext cx="1581151" cy="236538"/>
          </a:xfrm>
          <a:prstGeom prst="parallelogram">
            <a:avLst>
              <a:gd name="adj" fmla="val 19651"/>
            </a:avLst>
          </a:prstGeom>
          <a:solidFill>
            <a:srgbClr val="AEFF6D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00" name="平行四边形 2"/>
          <p:cNvSpPr>
            <a:spLocks noChangeArrowheads="1"/>
          </p:cNvSpPr>
          <p:nvPr/>
        </p:nvSpPr>
        <p:spPr bwMode="auto">
          <a:xfrm rot="5400000" flipV="1">
            <a:off x="3639343" y="70644"/>
            <a:ext cx="1581151" cy="236538"/>
          </a:xfrm>
          <a:prstGeom prst="parallelogram">
            <a:avLst>
              <a:gd name="adj" fmla="val 19651"/>
            </a:avLst>
          </a:prstGeom>
          <a:solidFill>
            <a:srgbClr val="FF4D5E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01" name="平行四边形 2"/>
          <p:cNvSpPr>
            <a:spLocks noChangeArrowheads="1"/>
          </p:cNvSpPr>
          <p:nvPr/>
        </p:nvSpPr>
        <p:spPr bwMode="auto">
          <a:xfrm rot="5400000" flipV="1">
            <a:off x="4290219" y="142081"/>
            <a:ext cx="1581150" cy="236538"/>
          </a:xfrm>
          <a:prstGeom prst="parallelogram">
            <a:avLst>
              <a:gd name="adj" fmla="val 19651"/>
            </a:avLst>
          </a:prstGeom>
          <a:solidFill>
            <a:srgbClr val="FDDF53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02" name="平行四边形 2"/>
          <p:cNvSpPr>
            <a:spLocks noChangeArrowheads="1"/>
          </p:cNvSpPr>
          <p:nvPr/>
        </p:nvSpPr>
        <p:spPr bwMode="auto">
          <a:xfrm rot="5400000" flipV="1">
            <a:off x="4938713" y="214312"/>
            <a:ext cx="1581150" cy="238125"/>
          </a:xfrm>
          <a:prstGeom prst="parallelogram">
            <a:avLst>
              <a:gd name="adj" fmla="val 19520"/>
            </a:avLst>
          </a:prstGeom>
          <a:solidFill>
            <a:srgbClr val="42B5FE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03" name="平行四边形 2"/>
          <p:cNvSpPr>
            <a:spLocks noChangeArrowheads="1"/>
          </p:cNvSpPr>
          <p:nvPr/>
        </p:nvSpPr>
        <p:spPr bwMode="auto">
          <a:xfrm rot="5400000" flipV="1">
            <a:off x="5644356" y="229394"/>
            <a:ext cx="1581151" cy="236537"/>
          </a:xfrm>
          <a:prstGeom prst="parallelogram">
            <a:avLst>
              <a:gd name="adj" fmla="val 19651"/>
            </a:avLst>
          </a:prstGeom>
          <a:solidFill>
            <a:srgbClr val="FDDF53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04" name="平行四边形 2"/>
          <p:cNvSpPr>
            <a:spLocks noChangeArrowheads="1"/>
          </p:cNvSpPr>
          <p:nvPr/>
        </p:nvSpPr>
        <p:spPr bwMode="auto">
          <a:xfrm rot="5400000" flipV="1">
            <a:off x="6295231" y="213519"/>
            <a:ext cx="1581151" cy="236537"/>
          </a:xfrm>
          <a:prstGeom prst="parallelogram">
            <a:avLst>
              <a:gd name="adj" fmla="val 19651"/>
            </a:avLst>
          </a:prstGeom>
          <a:solidFill>
            <a:srgbClr val="42B5FE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05" name="平行四边形 2"/>
          <p:cNvSpPr>
            <a:spLocks noChangeArrowheads="1"/>
          </p:cNvSpPr>
          <p:nvPr/>
        </p:nvSpPr>
        <p:spPr bwMode="auto">
          <a:xfrm rot="5400000" flipV="1">
            <a:off x="6942932" y="142081"/>
            <a:ext cx="1581150" cy="236537"/>
          </a:xfrm>
          <a:prstGeom prst="parallelogram">
            <a:avLst>
              <a:gd name="adj" fmla="val 19651"/>
            </a:avLst>
          </a:prstGeom>
          <a:solidFill>
            <a:srgbClr val="AEFF6D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06" name="平行四边形 2"/>
          <p:cNvSpPr>
            <a:spLocks noChangeArrowheads="1"/>
          </p:cNvSpPr>
          <p:nvPr/>
        </p:nvSpPr>
        <p:spPr bwMode="auto">
          <a:xfrm rot="5400000" flipV="1">
            <a:off x="7591424" y="71438"/>
            <a:ext cx="1581151" cy="234950"/>
          </a:xfrm>
          <a:prstGeom prst="parallelogram">
            <a:avLst>
              <a:gd name="adj" fmla="val 19784"/>
            </a:avLst>
          </a:prstGeom>
          <a:solidFill>
            <a:srgbClr val="FDDF53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07" name="平行四边形 2"/>
          <p:cNvSpPr>
            <a:spLocks noChangeArrowheads="1"/>
          </p:cNvSpPr>
          <p:nvPr/>
        </p:nvSpPr>
        <p:spPr bwMode="auto">
          <a:xfrm rot="5400000" flipV="1">
            <a:off x="2251869" y="142081"/>
            <a:ext cx="1581150" cy="236538"/>
          </a:xfrm>
          <a:prstGeom prst="parallelogram">
            <a:avLst>
              <a:gd name="adj" fmla="val 19651"/>
            </a:avLst>
          </a:prstGeom>
          <a:solidFill>
            <a:srgbClr val="FF4D5E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08" name="平行四边形 2"/>
          <p:cNvSpPr>
            <a:spLocks noChangeArrowheads="1"/>
          </p:cNvSpPr>
          <p:nvPr/>
        </p:nvSpPr>
        <p:spPr bwMode="auto">
          <a:xfrm rot="5400000" flipV="1">
            <a:off x="-362744" y="229394"/>
            <a:ext cx="1577975" cy="236538"/>
          </a:xfrm>
          <a:prstGeom prst="parallelogram">
            <a:avLst>
              <a:gd name="adj" fmla="val 19612"/>
            </a:avLst>
          </a:prstGeom>
          <a:solidFill>
            <a:srgbClr val="AEFF6D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09" name="平行四边形 2"/>
          <p:cNvSpPr>
            <a:spLocks noChangeArrowheads="1"/>
          </p:cNvSpPr>
          <p:nvPr/>
        </p:nvSpPr>
        <p:spPr bwMode="auto">
          <a:xfrm rot="5400000" flipV="1">
            <a:off x="302418" y="359569"/>
            <a:ext cx="1581151" cy="236538"/>
          </a:xfrm>
          <a:prstGeom prst="parallelogram">
            <a:avLst>
              <a:gd name="adj" fmla="val 19651"/>
            </a:avLst>
          </a:prstGeom>
          <a:solidFill>
            <a:srgbClr val="FDDF53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10" name="平行四边形 2"/>
          <p:cNvSpPr>
            <a:spLocks noChangeArrowheads="1"/>
          </p:cNvSpPr>
          <p:nvPr/>
        </p:nvSpPr>
        <p:spPr bwMode="auto">
          <a:xfrm rot="5400000" flipV="1">
            <a:off x="951706" y="359569"/>
            <a:ext cx="1581151" cy="236537"/>
          </a:xfrm>
          <a:prstGeom prst="parallelogram">
            <a:avLst>
              <a:gd name="adj" fmla="val 19651"/>
            </a:avLst>
          </a:prstGeom>
          <a:solidFill>
            <a:srgbClr val="42B5FE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11" name="平行四边形 2"/>
          <p:cNvSpPr>
            <a:spLocks noChangeArrowheads="1"/>
          </p:cNvSpPr>
          <p:nvPr/>
        </p:nvSpPr>
        <p:spPr bwMode="auto">
          <a:xfrm rot="5400000" flipV="1">
            <a:off x="1591468" y="226219"/>
            <a:ext cx="1581151" cy="236538"/>
          </a:xfrm>
          <a:prstGeom prst="parallelogram">
            <a:avLst>
              <a:gd name="adj" fmla="val 19651"/>
            </a:avLst>
          </a:prstGeom>
          <a:solidFill>
            <a:srgbClr val="FDDF53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12" name="平行四边形 2"/>
          <p:cNvSpPr>
            <a:spLocks noChangeArrowheads="1"/>
          </p:cNvSpPr>
          <p:nvPr/>
        </p:nvSpPr>
        <p:spPr bwMode="auto">
          <a:xfrm rot="5400000" flipV="1">
            <a:off x="7186612" y="6046788"/>
            <a:ext cx="1584325" cy="234950"/>
          </a:xfrm>
          <a:prstGeom prst="parallelogram">
            <a:avLst>
              <a:gd name="adj" fmla="val 19824"/>
            </a:avLst>
          </a:prstGeom>
          <a:solidFill>
            <a:srgbClr val="FF4D5E">
              <a:alpha val="6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13" name="平行四边形 2"/>
          <p:cNvSpPr>
            <a:spLocks noChangeArrowheads="1"/>
          </p:cNvSpPr>
          <p:nvPr/>
        </p:nvSpPr>
        <p:spPr bwMode="auto">
          <a:xfrm rot="5400000" flipV="1">
            <a:off x="1871662" y="6262688"/>
            <a:ext cx="1584325" cy="234950"/>
          </a:xfrm>
          <a:prstGeom prst="parallelogram">
            <a:avLst>
              <a:gd name="adj" fmla="val 19824"/>
            </a:avLst>
          </a:prstGeom>
          <a:solidFill>
            <a:srgbClr val="AEFF6D">
              <a:alpha val="6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14" name="平行四边形 2"/>
          <p:cNvSpPr>
            <a:spLocks noChangeArrowheads="1"/>
          </p:cNvSpPr>
          <p:nvPr/>
        </p:nvSpPr>
        <p:spPr bwMode="auto">
          <a:xfrm rot="5400000" flipV="1">
            <a:off x="2607469" y="6334919"/>
            <a:ext cx="1584325" cy="236537"/>
          </a:xfrm>
          <a:prstGeom prst="parallelogram">
            <a:avLst>
              <a:gd name="adj" fmla="val 19691"/>
            </a:avLst>
          </a:prstGeom>
          <a:solidFill>
            <a:srgbClr val="FF4D5E">
              <a:alpha val="6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15" name="平行四边形 2"/>
          <p:cNvSpPr>
            <a:spLocks noChangeArrowheads="1"/>
          </p:cNvSpPr>
          <p:nvPr/>
        </p:nvSpPr>
        <p:spPr bwMode="auto">
          <a:xfrm rot="5400000" flipV="1">
            <a:off x="3240087" y="6262688"/>
            <a:ext cx="1584325" cy="234950"/>
          </a:xfrm>
          <a:prstGeom prst="parallelogram">
            <a:avLst>
              <a:gd name="adj" fmla="val 19824"/>
            </a:avLst>
          </a:prstGeom>
          <a:solidFill>
            <a:srgbClr val="FDDF53">
              <a:alpha val="6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16" name="平行四边形 2"/>
          <p:cNvSpPr>
            <a:spLocks noChangeArrowheads="1"/>
          </p:cNvSpPr>
          <p:nvPr/>
        </p:nvSpPr>
        <p:spPr bwMode="auto">
          <a:xfrm rot="5400000" flipV="1">
            <a:off x="3890962" y="6192838"/>
            <a:ext cx="1584325" cy="234950"/>
          </a:xfrm>
          <a:prstGeom prst="parallelogram">
            <a:avLst>
              <a:gd name="adj" fmla="val 19824"/>
            </a:avLst>
          </a:prstGeom>
          <a:solidFill>
            <a:srgbClr val="42B5FE">
              <a:alpha val="6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17" name="平行四边形 2"/>
          <p:cNvSpPr>
            <a:spLocks noChangeArrowheads="1"/>
          </p:cNvSpPr>
          <p:nvPr/>
        </p:nvSpPr>
        <p:spPr bwMode="auto">
          <a:xfrm rot="5400000" flipV="1">
            <a:off x="4593431" y="6192044"/>
            <a:ext cx="1584325" cy="236538"/>
          </a:xfrm>
          <a:prstGeom prst="parallelogram">
            <a:avLst>
              <a:gd name="adj" fmla="val 19691"/>
            </a:avLst>
          </a:prstGeom>
          <a:solidFill>
            <a:srgbClr val="FDDF53">
              <a:alpha val="6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18" name="平行四边形 2"/>
          <p:cNvSpPr>
            <a:spLocks noChangeArrowheads="1"/>
          </p:cNvSpPr>
          <p:nvPr/>
        </p:nvSpPr>
        <p:spPr bwMode="auto">
          <a:xfrm rot="5400000" flipV="1">
            <a:off x="5244306" y="6261894"/>
            <a:ext cx="1584325" cy="236538"/>
          </a:xfrm>
          <a:prstGeom prst="parallelogram">
            <a:avLst>
              <a:gd name="adj" fmla="val 19691"/>
            </a:avLst>
          </a:prstGeom>
          <a:solidFill>
            <a:srgbClr val="42B5FE">
              <a:alpha val="6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19" name="平行四边形 2"/>
          <p:cNvSpPr>
            <a:spLocks noChangeArrowheads="1"/>
          </p:cNvSpPr>
          <p:nvPr/>
        </p:nvSpPr>
        <p:spPr bwMode="auto">
          <a:xfrm rot="5400000" flipV="1">
            <a:off x="5892006" y="6334919"/>
            <a:ext cx="1584325" cy="236538"/>
          </a:xfrm>
          <a:prstGeom prst="parallelogram">
            <a:avLst>
              <a:gd name="adj" fmla="val 19691"/>
            </a:avLst>
          </a:prstGeom>
          <a:solidFill>
            <a:srgbClr val="AEFF6D">
              <a:alpha val="6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20" name="平行四边形 2"/>
          <p:cNvSpPr>
            <a:spLocks noChangeArrowheads="1"/>
          </p:cNvSpPr>
          <p:nvPr/>
        </p:nvSpPr>
        <p:spPr bwMode="auto">
          <a:xfrm rot="5400000" flipV="1">
            <a:off x="6530181" y="6192044"/>
            <a:ext cx="1584325" cy="236538"/>
          </a:xfrm>
          <a:prstGeom prst="parallelogram">
            <a:avLst>
              <a:gd name="adj" fmla="val 19691"/>
            </a:avLst>
          </a:prstGeom>
          <a:solidFill>
            <a:srgbClr val="FDDF53">
              <a:alpha val="6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21" name="平行四边形 2"/>
          <p:cNvSpPr>
            <a:spLocks noChangeArrowheads="1"/>
          </p:cNvSpPr>
          <p:nvPr/>
        </p:nvSpPr>
        <p:spPr bwMode="auto">
          <a:xfrm rot="5400000" flipV="1">
            <a:off x="1186656" y="6192044"/>
            <a:ext cx="1584325" cy="236538"/>
          </a:xfrm>
          <a:prstGeom prst="parallelogram">
            <a:avLst>
              <a:gd name="adj" fmla="val 19691"/>
            </a:avLst>
          </a:prstGeom>
          <a:solidFill>
            <a:srgbClr val="FF4D5E">
              <a:alpha val="6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22" name="平行四边形 2"/>
          <p:cNvSpPr>
            <a:spLocks noChangeArrowheads="1"/>
          </p:cNvSpPr>
          <p:nvPr/>
        </p:nvSpPr>
        <p:spPr bwMode="auto">
          <a:xfrm rot="5400000" flipV="1">
            <a:off x="7835900" y="6046788"/>
            <a:ext cx="1582737" cy="236538"/>
          </a:xfrm>
          <a:prstGeom prst="parallelogram">
            <a:avLst>
              <a:gd name="adj" fmla="val 19671"/>
            </a:avLst>
          </a:prstGeom>
          <a:solidFill>
            <a:srgbClr val="AEFF6D">
              <a:alpha val="6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23" name="平行四边形 2"/>
          <p:cNvSpPr>
            <a:spLocks noChangeArrowheads="1"/>
          </p:cNvSpPr>
          <p:nvPr/>
        </p:nvSpPr>
        <p:spPr bwMode="auto">
          <a:xfrm rot="5400000" flipV="1">
            <a:off x="-97631" y="6263481"/>
            <a:ext cx="1581150" cy="236538"/>
          </a:xfrm>
          <a:prstGeom prst="parallelogram">
            <a:avLst>
              <a:gd name="adj" fmla="val 19651"/>
            </a:avLst>
          </a:prstGeom>
          <a:solidFill>
            <a:srgbClr val="42B5FE">
              <a:alpha val="6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24" name="平行四边形 2"/>
          <p:cNvSpPr>
            <a:spLocks noChangeArrowheads="1"/>
          </p:cNvSpPr>
          <p:nvPr/>
        </p:nvSpPr>
        <p:spPr bwMode="auto">
          <a:xfrm rot="5400000" flipV="1">
            <a:off x="540544" y="6190457"/>
            <a:ext cx="1584325" cy="236537"/>
          </a:xfrm>
          <a:prstGeom prst="parallelogram">
            <a:avLst>
              <a:gd name="adj" fmla="val 19691"/>
            </a:avLst>
          </a:prstGeom>
          <a:solidFill>
            <a:srgbClr val="FDDF53">
              <a:alpha val="6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25" name="平行四边形 2"/>
          <p:cNvSpPr>
            <a:spLocks noChangeArrowheads="1"/>
          </p:cNvSpPr>
          <p:nvPr/>
        </p:nvSpPr>
        <p:spPr bwMode="auto">
          <a:xfrm rot="5400000" flipV="1">
            <a:off x="-780256" y="6336506"/>
            <a:ext cx="1584325" cy="233363"/>
          </a:xfrm>
          <a:prstGeom prst="parallelogram">
            <a:avLst>
              <a:gd name="adj" fmla="val 19959"/>
            </a:avLst>
          </a:prstGeom>
          <a:solidFill>
            <a:srgbClr val="FDDF53">
              <a:alpha val="6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26" name="平行四边形 2"/>
          <p:cNvSpPr>
            <a:spLocks noChangeArrowheads="1"/>
          </p:cNvSpPr>
          <p:nvPr/>
        </p:nvSpPr>
        <p:spPr bwMode="auto">
          <a:xfrm rot="5400000" flipV="1">
            <a:off x="7859713" y="5183188"/>
            <a:ext cx="863600" cy="234950"/>
          </a:xfrm>
          <a:prstGeom prst="parallelogram">
            <a:avLst>
              <a:gd name="adj" fmla="val 10806"/>
            </a:avLst>
          </a:prstGeom>
          <a:solidFill>
            <a:srgbClr val="FF4D5E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27" name="平行四边形 2"/>
          <p:cNvSpPr>
            <a:spLocks noChangeArrowheads="1"/>
          </p:cNvSpPr>
          <p:nvPr/>
        </p:nvSpPr>
        <p:spPr bwMode="auto">
          <a:xfrm rot="5400000" flipV="1">
            <a:off x="2544763" y="5399088"/>
            <a:ext cx="863600" cy="234950"/>
          </a:xfrm>
          <a:prstGeom prst="parallelogram">
            <a:avLst>
              <a:gd name="adj" fmla="val 10806"/>
            </a:avLst>
          </a:prstGeom>
          <a:solidFill>
            <a:srgbClr val="AEFF6D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28" name="平行四边形 2"/>
          <p:cNvSpPr>
            <a:spLocks noChangeArrowheads="1"/>
          </p:cNvSpPr>
          <p:nvPr/>
        </p:nvSpPr>
        <p:spPr bwMode="auto">
          <a:xfrm rot="5400000" flipV="1">
            <a:off x="3280569" y="5469731"/>
            <a:ext cx="863600" cy="236538"/>
          </a:xfrm>
          <a:prstGeom prst="parallelogram">
            <a:avLst>
              <a:gd name="adj" fmla="val 10733"/>
            </a:avLst>
          </a:prstGeom>
          <a:solidFill>
            <a:srgbClr val="FF4D5E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29" name="平行四边形 2"/>
          <p:cNvSpPr>
            <a:spLocks noChangeArrowheads="1"/>
          </p:cNvSpPr>
          <p:nvPr/>
        </p:nvSpPr>
        <p:spPr bwMode="auto">
          <a:xfrm rot="5400000" flipV="1">
            <a:off x="3913188" y="5399088"/>
            <a:ext cx="863600" cy="234950"/>
          </a:xfrm>
          <a:prstGeom prst="parallelogram">
            <a:avLst>
              <a:gd name="adj" fmla="val 10806"/>
            </a:avLst>
          </a:prstGeom>
          <a:solidFill>
            <a:srgbClr val="FDDF53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30" name="平行四边形 2"/>
          <p:cNvSpPr>
            <a:spLocks noChangeArrowheads="1"/>
          </p:cNvSpPr>
          <p:nvPr/>
        </p:nvSpPr>
        <p:spPr bwMode="auto">
          <a:xfrm rot="5400000" flipV="1">
            <a:off x="4564063" y="5327650"/>
            <a:ext cx="863600" cy="234950"/>
          </a:xfrm>
          <a:prstGeom prst="parallelogram">
            <a:avLst>
              <a:gd name="adj" fmla="val 10806"/>
            </a:avLst>
          </a:prstGeom>
          <a:solidFill>
            <a:srgbClr val="42B5FE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31" name="平行四边形 2"/>
          <p:cNvSpPr>
            <a:spLocks noChangeArrowheads="1"/>
          </p:cNvSpPr>
          <p:nvPr/>
        </p:nvSpPr>
        <p:spPr bwMode="auto">
          <a:xfrm rot="5400000" flipV="1">
            <a:off x="5268913" y="5326062"/>
            <a:ext cx="863600" cy="238125"/>
          </a:xfrm>
          <a:prstGeom prst="parallelogram">
            <a:avLst>
              <a:gd name="adj" fmla="val 10662"/>
            </a:avLst>
          </a:prstGeom>
          <a:solidFill>
            <a:srgbClr val="FDDF53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32" name="平行四边形 2"/>
          <p:cNvSpPr>
            <a:spLocks noChangeArrowheads="1"/>
          </p:cNvSpPr>
          <p:nvPr/>
        </p:nvSpPr>
        <p:spPr bwMode="auto">
          <a:xfrm rot="5400000" flipV="1">
            <a:off x="5919788" y="5397500"/>
            <a:ext cx="863600" cy="238125"/>
          </a:xfrm>
          <a:prstGeom prst="parallelogram">
            <a:avLst>
              <a:gd name="adj" fmla="val 10662"/>
            </a:avLst>
          </a:prstGeom>
          <a:solidFill>
            <a:srgbClr val="42B5FE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33" name="平行四边形 2"/>
          <p:cNvSpPr>
            <a:spLocks noChangeArrowheads="1"/>
          </p:cNvSpPr>
          <p:nvPr/>
        </p:nvSpPr>
        <p:spPr bwMode="auto">
          <a:xfrm rot="5400000" flipV="1">
            <a:off x="6567488" y="5468937"/>
            <a:ext cx="863600" cy="238125"/>
          </a:xfrm>
          <a:prstGeom prst="parallelogram">
            <a:avLst>
              <a:gd name="adj" fmla="val 10662"/>
            </a:avLst>
          </a:prstGeom>
          <a:solidFill>
            <a:srgbClr val="AEFF6D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34" name="平行四边形 2"/>
          <p:cNvSpPr>
            <a:spLocks noChangeArrowheads="1"/>
          </p:cNvSpPr>
          <p:nvPr/>
        </p:nvSpPr>
        <p:spPr bwMode="auto">
          <a:xfrm rot="5400000" flipV="1">
            <a:off x="7203282" y="5326856"/>
            <a:ext cx="863600" cy="236537"/>
          </a:xfrm>
          <a:prstGeom prst="parallelogram">
            <a:avLst>
              <a:gd name="adj" fmla="val 10733"/>
            </a:avLst>
          </a:prstGeom>
          <a:solidFill>
            <a:srgbClr val="FDDF53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35" name="平行四边形 2"/>
          <p:cNvSpPr>
            <a:spLocks noChangeArrowheads="1"/>
          </p:cNvSpPr>
          <p:nvPr/>
        </p:nvSpPr>
        <p:spPr bwMode="auto">
          <a:xfrm rot="5400000" flipV="1">
            <a:off x="1859757" y="5326856"/>
            <a:ext cx="863600" cy="236537"/>
          </a:xfrm>
          <a:prstGeom prst="parallelogram">
            <a:avLst>
              <a:gd name="adj" fmla="val 10733"/>
            </a:avLst>
          </a:prstGeom>
          <a:solidFill>
            <a:srgbClr val="FF4D5E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36" name="平行四边形 2"/>
          <p:cNvSpPr>
            <a:spLocks noChangeArrowheads="1"/>
          </p:cNvSpPr>
          <p:nvPr/>
        </p:nvSpPr>
        <p:spPr bwMode="auto">
          <a:xfrm rot="5400000" flipV="1">
            <a:off x="8510588" y="5181600"/>
            <a:ext cx="863600" cy="238125"/>
          </a:xfrm>
          <a:prstGeom prst="parallelogram">
            <a:avLst>
              <a:gd name="adj" fmla="val 10662"/>
            </a:avLst>
          </a:prstGeom>
          <a:solidFill>
            <a:srgbClr val="AEFF6D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5165" name="平行四边形 2"/>
          <p:cNvSpPr>
            <a:spLocks noChangeArrowheads="1"/>
          </p:cNvSpPr>
          <p:nvPr/>
        </p:nvSpPr>
        <p:spPr bwMode="auto">
          <a:xfrm rot="5400000" flipV="1">
            <a:off x="8728869" y="4806156"/>
            <a:ext cx="1727200" cy="236538"/>
          </a:xfrm>
          <a:prstGeom prst="parallelogram">
            <a:avLst>
              <a:gd name="adj" fmla="val 21467"/>
            </a:avLst>
          </a:prstGeom>
          <a:solidFill>
            <a:srgbClr val="FDDF53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38" name="平行四边形 2"/>
          <p:cNvSpPr>
            <a:spLocks noChangeArrowheads="1"/>
          </p:cNvSpPr>
          <p:nvPr/>
        </p:nvSpPr>
        <p:spPr bwMode="auto">
          <a:xfrm rot="5400000" flipV="1">
            <a:off x="575469" y="5399881"/>
            <a:ext cx="863600" cy="236538"/>
          </a:xfrm>
          <a:prstGeom prst="parallelogram">
            <a:avLst>
              <a:gd name="adj" fmla="val 10733"/>
            </a:avLst>
          </a:prstGeom>
          <a:solidFill>
            <a:srgbClr val="42B5FE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39" name="平行四边形 2"/>
          <p:cNvSpPr>
            <a:spLocks noChangeArrowheads="1"/>
          </p:cNvSpPr>
          <p:nvPr/>
        </p:nvSpPr>
        <p:spPr bwMode="auto">
          <a:xfrm rot="5400000" flipV="1">
            <a:off x="1212850" y="5326063"/>
            <a:ext cx="865187" cy="236538"/>
          </a:xfrm>
          <a:prstGeom prst="parallelogram">
            <a:avLst>
              <a:gd name="adj" fmla="val 10753"/>
            </a:avLst>
          </a:prstGeom>
          <a:solidFill>
            <a:srgbClr val="FDDF53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40" name="平行四边形 2"/>
          <p:cNvSpPr>
            <a:spLocks noChangeArrowheads="1"/>
          </p:cNvSpPr>
          <p:nvPr/>
        </p:nvSpPr>
        <p:spPr bwMode="auto">
          <a:xfrm rot="5400000" flipV="1">
            <a:off x="-123825" y="5470525"/>
            <a:ext cx="863600" cy="234950"/>
          </a:xfrm>
          <a:prstGeom prst="parallelogram">
            <a:avLst>
              <a:gd name="adj" fmla="val 10806"/>
            </a:avLst>
          </a:prstGeom>
          <a:solidFill>
            <a:srgbClr val="FDDF53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41" name="平行四边形 2"/>
          <p:cNvSpPr>
            <a:spLocks noChangeArrowheads="1"/>
          </p:cNvSpPr>
          <p:nvPr/>
        </p:nvSpPr>
        <p:spPr bwMode="auto">
          <a:xfrm rot="5400000" flipV="1">
            <a:off x="8245475" y="717550"/>
            <a:ext cx="863600" cy="234950"/>
          </a:xfrm>
          <a:prstGeom prst="parallelogram">
            <a:avLst>
              <a:gd name="adj" fmla="val 10806"/>
            </a:avLst>
          </a:prstGeom>
          <a:solidFill>
            <a:srgbClr val="FF4D5E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42" name="平行四边形 2"/>
          <p:cNvSpPr>
            <a:spLocks noChangeArrowheads="1"/>
          </p:cNvSpPr>
          <p:nvPr/>
        </p:nvSpPr>
        <p:spPr bwMode="auto">
          <a:xfrm rot="5400000" flipV="1">
            <a:off x="2930525" y="933450"/>
            <a:ext cx="863600" cy="234950"/>
          </a:xfrm>
          <a:prstGeom prst="parallelogram">
            <a:avLst>
              <a:gd name="adj" fmla="val 10806"/>
            </a:avLst>
          </a:prstGeom>
          <a:solidFill>
            <a:srgbClr val="AEFF6D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43" name="平行四边形 2"/>
          <p:cNvSpPr>
            <a:spLocks noChangeArrowheads="1"/>
          </p:cNvSpPr>
          <p:nvPr/>
        </p:nvSpPr>
        <p:spPr bwMode="auto">
          <a:xfrm rot="5400000" flipV="1">
            <a:off x="3665538" y="1004888"/>
            <a:ext cx="865187" cy="236537"/>
          </a:xfrm>
          <a:prstGeom prst="parallelogram">
            <a:avLst>
              <a:gd name="adj" fmla="val 10753"/>
            </a:avLst>
          </a:prstGeom>
          <a:solidFill>
            <a:srgbClr val="FF4D5E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44" name="平行四边形 2"/>
          <p:cNvSpPr>
            <a:spLocks noChangeArrowheads="1"/>
          </p:cNvSpPr>
          <p:nvPr/>
        </p:nvSpPr>
        <p:spPr bwMode="auto">
          <a:xfrm rot="5400000" flipV="1">
            <a:off x="4298950" y="933450"/>
            <a:ext cx="863600" cy="234950"/>
          </a:xfrm>
          <a:prstGeom prst="parallelogram">
            <a:avLst>
              <a:gd name="adj" fmla="val 10806"/>
            </a:avLst>
          </a:prstGeom>
          <a:solidFill>
            <a:srgbClr val="FDDF53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45" name="平行四边形 2"/>
          <p:cNvSpPr>
            <a:spLocks noChangeArrowheads="1"/>
          </p:cNvSpPr>
          <p:nvPr/>
        </p:nvSpPr>
        <p:spPr bwMode="auto">
          <a:xfrm rot="5400000" flipV="1">
            <a:off x="4949031" y="862807"/>
            <a:ext cx="865187" cy="234950"/>
          </a:xfrm>
          <a:prstGeom prst="parallelogram">
            <a:avLst>
              <a:gd name="adj" fmla="val 10826"/>
            </a:avLst>
          </a:prstGeom>
          <a:solidFill>
            <a:srgbClr val="42B5FE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46" name="平行四边形 2"/>
          <p:cNvSpPr>
            <a:spLocks noChangeArrowheads="1"/>
          </p:cNvSpPr>
          <p:nvPr/>
        </p:nvSpPr>
        <p:spPr bwMode="auto">
          <a:xfrm rot="5400000" flipV="1">
            <a:off x="5654675" y="862013"/>
            <a:ext cx="865187" cy="236538"/>
          </a:xfrm>
          <a:prstGeom prst="parallelogram">
            <a:avLst>
              <a:gd name="adj" fmla="val 10753"/>
            </a:avLst>
          </a:prstGeom>
          <a:solidFill>
            <a:srgbClr val="FDDF53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47" name="平行四边形 2"/>
          <p:cNvSpPr>
            <a:spLocks noChangeArrowheads="1"/>
          </p:cNvSpPr>
          <p:nvPr/>
        </p:nvSpPr>
        <p:spPr bwMode="auto">
          <a:xfrm rot="5400000" flipV="1">
            <a:off x="6306344" y="932656"/>
            <a:ext cx="863600" cy="236538"/>
          </a:xfrm>
          <a:prstGeom prst="parallelogram">
            <a:avLst>
              <a:gd name="adj" fmla="val 10733"/>
            </a:avLst>
          </a:prstGeom>
          <a:solidFill>
            <a:srgbClr val="42B5FE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48" name="平行四边形 2"/>
          <p:cNvSpPr>
            <a:spLocks noChangeArrowheads="1"/>
          </p:cNvSpPr>
          <p:nvPr/>
        </p:nvSpPr>
        <p:spPr bwMode="auto">
          <a:xfrm rot="5400000" flipV="1">
            <a:off x="6953250" y="1004888"/>
            <a:ext cx="865187" cy="236538"/>
          </a:xfrm>
          <a:prstGeom prst="parallelogram">
            <a:avLst>
              <a:gd name="adj" fmla="val 10753"/>
            </a:avLst>
          </a:prstGeom>
          <a:solidFill>
            <a:srgbClr val="AEFF6D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49" name="平行四边形 2"/>
          <p:cNvSpPr>
            <a:spLocks noChangeArrowheads="1"/>
          </p:cNvSpPr>
          <p:nvPr/>
        </p:nvSpPr>
        <p:spPr bwMode="auto">
          <a:xfrm rot="5400000" flipV="1">
            <a:off x="7588250" y="862013"/>
            <a:ext cx="865187" cy="236538"/>
          </a:xfrm>
          <a:prstGeom prst="parallelogram">
            <a:avLst>
              <a:gd name="adj" fmla="val 10753"/>
            </a:avLst>
          </a:prstGeom>
          <a:solidFill>
            <a:srgbClr val="FDDF53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50" name="平行四边形 2"/>
          <p:cNvSpPr>
            <a:spLocks noChangeArrowheads="1"/>
          </p:cNvSpPr>
          <p:nvPr/>
        </p:nvSpPr>
        <p:spPr bwMode="auto">
          <a:xfrm rot="5400000" flipV="1">
            <a:off x="2244725" y="862013"/>
            <a:ext cx="865187" cy="236538"/>
          </a:xfrm>
          <a:prstGeom prst="parallelogram">
            <a:avLst>
              <a:gd name="adj" fmla="val 10753"/>
            </a:avLst>
          </a:prstGeom>
          <a:solidFill>
            <a:srgbClr val="FF4D5E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51" name="平行四边形 2"/>
          <p:cNvSpPr>
            <a:spLocks noChangeArrowheads="1"/>
          </p:cNvSpPr>
          <p:nvPr/>
        </p:nvSpPr>
        <p:spPr bwMode="auto">
          <a:xfrm rot="5400000" flipV="1">
            <a:off x="8897144" y="716756"/>
            <a:ext cx="863600" cy="236538"/>
          </a:xfrm>
          <a:prstGeom prst="parallelogram">
            <a:avLst>
              <a:gd name="adj" fmla="val 10733"/>
            </a:avLst>
          </a:prstGeom>
          <a:solidFill>
            <a:srgbClr val="AEFF6D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52" name="平行四边形 2"/>
          <p:cNvSpPr>
            <a:spLocks noChangeArrowheads="1"/>
          </p:cNvSpPr>
          <p:nvPr/>
        </p:nvSpPr>
        <p:spPr bwMode="auto">
          <a:xfrm rot="5400000" flipV="1">
            <a:off x="961232" y="934244"/>
            <a:ext cx="863600" cy="236537"/>
          </a:xfrm>
          <a:prstGeom prst="parallelogram">
            <a:avLst>
              <a:gd name="adj" fmla="val 10733"/>
            </a:avLst>
          </a:prstGeom>
          <a:solidFill>
            <a:srgbClr val="42B5FE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53" name="平行四边形 2"/>
          <p:cNvSpPr>
            <a:spLocks noChangeArrowheads="1"/>
          </p:cNvSpPr>
          <p:nvPr/>
        </p:nvSpPr>
        <p:spPr bwMode="auto">
          <a:xfrm rot="5400000" flipV="1">
            <a:off x="1598613" y="860425"/>
            <a:ext cx="865188" cy="236537"/>
          </a:xfrm>
          <a:prstGeom prst="parallelogram">
            <a:avLst>
              <a:gd name="adj" fmla="val 10753"/>
            </a:avLst>
          </a:prstGeom>
          <a:solidFill>
            <a:srgbClr val="FDDF53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54" name="平行四边形 2"/>
          <p:cNvSpPr>
            <a:spLocks noChangeArrowheads="1"/>
          </p:cNvSpPr>
          <p:nvPr/>
        </p:nvSpPr>
        <p:spPr bwMode="auto">
          <a:xfrm rot="5400000" flipV="1">
            <a:off x="261938" y="1004888"/>
            <a:ext cx="863600" cy="234950"/>
          </a:xfrm>
          <a:prstGeom prst="parallelogram">
            <a:avLst>
              <a:gd name="adj" fmla="val 10806"/>
            </a:avLst>
          </a:prstGeom>
          <a:solidFill>
            <a:srgbClr val="FDDF53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55" name="平行四边形 2"/>
          <p:cNvSpPr>
            <a:spLocks noChangeArrowheads="1"/>
          </p:cNvSpPr>
          <p:nvPr/>
        </p:nvSpPr>
        <p:spPr bwMode="auto">
          <a:xfrm rot="5400000" flipV="1">
            <a:off x="-358775" y="1006475"/>
            <a:ext cx="863600" cy="234950"/>
          </a:xfrm>
          <a:prstGeom prst="parallelogram">
            <a:avLst>
              <a:gd name="adj" fmla="val 10806"/>
            </a:avLst>
          </a:prstGeom>
          <a:solidFill>
            <a:srgbClr val="42B5FE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grpSp>
        <p:nvGrpSpPr>
          <p:cNvPr id="8256" name="Group 64"/>
          <p:cNvGrpSpPr>
            <a:grpSpLocks/>
          </p:cNvGrpSpPr>
          <p:nvPr/>
        </p:nvGrpSpPr>
        <p:grpSpPr bwMode="auto">
          <a:xfrm>
            <a:off x="7902575" y="3124200"/>
            <a:ext cx="103188" cy="98425"/>
            <a:chOff x="0" y="0"/>
            <a:chExt cx="992" cy="992"/>
          </a:xfrm>
        </p:grpSpPr>
        <p:sp>
          <p:nvSpPr>
            <p:cNvPr id="5186" name="Oval 42"/>
            <p:cNvSpPr>
              <a:spLocks noChangeArrowheads="1"/>
            </p:cNvSpPr>
            <p:nvPr/>
          </p:nvSpPr>
          <p:spPr bwMode="auto">
            <a:xfrm>
              <a:off x="157" y="157"/>
              <a:ext cx="680" cy="680"/>
            </a:xfrm>
            <a:prstGeom prst="ellipse">
              <a:avLst/>
            </a:prstGeom>
            <a:solidFill>
              <a:srgbClr val="42B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  <p:sp>
          <p:nvSpPr>
            <p:cNvPr id="5187" name="Oval 43"/>
            <p:cNvSpPr>
              <a:spLocks noChangeArrowheads="1"/>
            </p:cNvSpPr>
            <p:nvPr/>
          </p:nvSpPr>
          <p:spPr bwMode="auto">
            <a:xfrm>
              <a:off x="0" y="0"/>
              <a:ext cx="993" cy="993"/>
            </a:xfrm>
            <a:prstGeom prst="ellipse">
              <a:avLst/>
            </a:prstGeom>
            <a:solidFill>
              <a:srgbClr val="42B5FE">
                <a:alpha val="2705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</p:grpSp>
      <p:sp>
        <p:nvSpPr>
          <p:cNvPr id="8259" name="Text Box 67"/>
          <p:cNvSpPr txBox="1">
            <a:spLocks noChangeArrowheads="1"/>
          </p:cNvSpPr>
          <p:nvPr/>
        </p:nvSpPr>
        <p:spPr bwMode="auto">
          <a:xfrm>
            <a:off x="7956549" y="3039031"/>
            <a:ext cx="149066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 b="0" dirty="0" smtClean="0">
                <a:solidFill>
                  <a:schemeClr val="bg2"/>
                </a:solidFill>
              </a:rPr>
              <a:t>Dreamer&amp;&amp;Doer</a:t>
            </a:r>
            <a:endParaRPr lang="zh-CN" altLang="en-US" sz="1000" b="0" dirty="0">
              <a:solidFill>
                <a:schemeClr val="bg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30750" y="3680419"/>
            <a:ext cx="305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</a:rPr>
              <a:t>一</a:t>
            </a:r>
            <a:r>
              <a:rPr lang="zh-CN" altLang="en-US" sz="2400" dirty="0" smtClean="0">
                <a:solidFill>
                  <a:schemeClr val="accent5">
                    <a:lumMod val="50000"/>
                  </a:schemeClr>
                </a:solidFill>
              </a:rPr>
              <a:t>款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</a:rPr>
              <a:t>不一样</a:t>
            </a:r>
            <a:r>
              <a:rPr lang="zh-CN" altLang="en-US" sz="2400" dirty="0" smtClean="0">
                <a:solidFill>
                  <a:schemeClr val="accent5">
                    <a:lumMod val="50000"/>
                  </a:schemeClr>
                </a:solidFill>
              </a:rPr>
              <a:t>阅读器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8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2000" fill="hold"/>
                                        <p:tgtEl>
                                          <p:spTgt spid="8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2000" fill="hold"/>
                                        <p:tgtEl>
                                          <p:spTgt spid="8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0"/>
                                        <p:tgtEl>
                                          <p:spTgt spid="8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2000" fill="hold"/>
                                        <p:tgtEl>
                                          <p:spTgt spid="8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2000" fill="hold"/>
                                        <p:tgtEl>
                                          <p:spTgt spid="8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2000" fill="hold"/>
                                        <p:tgtEl>
                                          <p:spTgt spid="8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000" fill="hold"/>
                                        <p:tgtEl>
                                          <p:spTgt spid="8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8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2000" fill="hold"/>
                                        <p:tgtEl>
                                          <p:spTgt spid="8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2000" fill="hold"/>
                                        <p:tgtEl>
                                          <p:spTgt spid="8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000"/>
                                        <p:tgtEl>
                                          <p:spTgt spid="8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2000" fill="hold"/>
                                        <p:tgtEl>
                                          <p:spTgt spid="8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2000" fill="hold"/>
                                        <p:tgtEl>
                                          <p:spTgt spid="8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000"/>
                                        <p:tgtEl>
                                          <p:spTgt spid="8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2000" fill="hold"/>
                                        <p:tgtEl>
                                          <p:spTgt spid="8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2000" fill="hold"/>
                                        <p:tgtEl>
                                          <p:spTgt spid="8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000"/>
                                        <p:tgtEl>
                                          <p:spTgt spid="8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2000" fill="hold"/>
                                        <p:tgtEl>
                                          <p:spTgt spid="8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2000" fill="hold"/>
                                        <p:tgtEl>
                                          <p:spTgt spid="8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20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2000" fill="hold"/>
                                        <p:tgtEl>
                                          <p:spTgt spid="8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2000" fill="hold"/>
                                        <p:tgtEl>
                                          <p:spTgt spid="8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000"/>
                                        <p:tgtEl>
                                          <p:spTgt spid="8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2000" fill="hold"/>
                                        <p:tgtEl>
                                          <p:spTgt spid="8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2000" fill="hold"/>
                                        <p:tgtEl>
                                          <p:spTgt spid="8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000"/>
                                        <p:tgtEl>
                                          <p:spTgt spid="8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2000" fill="hold"/>
                                        <p:tgtEl>
                                          <p:spTgt spid="8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2000" fill="hold"/>
                                        <p:tgtEl>
                                          <p:spTgt spid="8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000"/>
                                        <p:tgtEl>
                                          <p:spTgt spid="8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2000" fill="hold"/>
                                        <p:tgtEl>
                                          <p:spTgt spid="8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2000" fill="hold"/>
                                        <p:tgtEl>
                                          <p:spTgt spid="8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2000"/>
                                        <p:tgtEl>
                                          <p:spTgt spid="8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2000" fill="hold"/>
                                        <p:tgtEl>
                                          <p:spTgt spid="8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2000" fill="hold"/>
                                        <p:tgtEl>
                                          <p:spTgt spid="8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2000"/>
                                        <p:tgtEl>
                                          <p:spTgt spid="8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2000" fill="hold"/>
                                        <p:tgtEl>
                                          <p:spTgt spid="8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2000" fill="hold"/>
                                        <p:tgtEl>
                                          <p:spTgt spid="8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2000"/>
                                        <p:tgtEl>
                                          <p:spTgt spid="8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2000" fill="hold"/>
                                        <p:tgtEl>
                                          <p:spTgt spid="8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2000" fill="hold"/>
                                        <p:tgtEl>
                                          <p:spTgt spid="8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2000"/>
                                        <p:tgtEl>
                                          <p:spTgt spid="8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2000" fill="hold"/>
                                        <p:tgtEl>
                                          <p:spTgt spid="8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2000" fill="hold"/>
                                        <p:tgtEl>
                                          <p:spTgt spid="8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20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2000" fill="hold"/>
                                        <p:tgtEl>
                                          <p:spTgt spid="8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2000" fill="hold"/>
                                        <p:tgtEl>
                                          <p:spTgt spid="8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2000"/>
                                        <p:tgtEl>
                                          <p:spTgt spid="8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2000" fill="hold"/>
                                        <p:tgtEl>
                                          <p:spTgt spid="8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2000" fill="hold"/>
                                        <p:tgtEl>
                                          <p:spTgt spid="8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20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2000" fill="hold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2000" fill="hold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20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2000" fill="hold"/>
                                        <p:tgtEl>
                                          <p:spTgt spid="8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2000" fill="hold"/>
                                        <p:tgtEl>
                                          <p:spTgt spid="8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2000"/>
                                        <p:tgtEl>
                                          <p:spTgt spid="8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2000" fill="hold"/>
                                        <p:tgtEl>
                                          <p:spTgt spid="8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2000" fill="hold"/>
                                        <p:tgtEl>
                                          <p:spTgt spid="8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20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2000" fill="hold"/>
                                        <p:tgtEl>
                                          <p:spTgt spid="8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2000" fill="hold"/>
                                        <p:tgtEl>
                                          <p:spTgt spid="8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2000"/>
                                        <p:tgtEl>
                                          <p:spTgt spid="8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2000" fill="hold"/>
                                        <p:tgtEl>
                                          <p:spTgt spid="8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2000" fill="hold"/>
                                        <p:tgtEl>
                                          <p:spTgt spid="8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2000"/>
                                        <p:tgtEl>
                                          <p:spTgt spid="8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2000" fill="hold"/>
                                        <p:tgtEl>
                                          <p:spTgt spid="8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2000" fill="hold"/>
                                        <p:tgtEl>
                                          <p:spTgt spid="8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2000"/>
                                        <p:tgtEl>
                                          <p:spTgt spid="8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2000" fill="hold"/>
                                        <p:tgtEl>
                                          <p:spTgt spid="8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2000" fill="hold"/>
                                        <p:tgtEl>
                                          <p:spTgt spid="8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2000"/>
                                        <p:tgtEl>
                                          <p:spTgt spid="8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2000" fill="hold"/>
                                        <p:tgtEl>
                                          <p:spTgt spid="8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2000" fill="hold"/>
                                        <p:tgtEl>
                                          <p:spTgt spid="8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2000"/>
                                        <p:tgtEl>
                                          <p:spTgt spid="8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2000" fill="hold"/>
                                        <p:tgtEl>
                                          <p:spTgt spid="8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2000" fill="hold"/>
                                        <p:tgtEl>
                                          <p:spTgt spid="8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20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20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20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2000"/>
                                        <p:tgtEl>
                                          <p:spTgt spid="8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2000" fill="hold"/>
                                        <p:tgtEl>
                                          <p:spTgt spid="8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2000" fill="hold"/>
                                        <p:tgtEl>
                                          <p:spTgt spid="8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2000"/>
                                        <p:tgtEl>
                                          <p:spTgt spid="8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2000" fill="hold"/>
                                        <p:tgtEl>
                                          <p:spTgt spid="8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2000" fill="hold"/>
                                        <p:tgtEl>
                                          <p:spTgt spid="8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2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2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2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2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2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2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2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2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2000"/>
                                        <p:tgtEl>
                                          <p:spTgt spid="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47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1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000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10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000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10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3" dur="1000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10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10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10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8" dur="1000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10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10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8" dur="1000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47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10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3" dur="1000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10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000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10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3" dur="1000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10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8" dur="1000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1000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47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1000"/>
                                        <p:tgtEl>
                                          <p:spTgt spid="8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3" dur="1000"/>
                                        <p:tgtEl>
                                          <p:spTgt spid="8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1000"/>
                                        <p:tgtEl>
                                          <p:spTgt spid="8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47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1000"/>
                                        <p:tgtEl>
                                          <p:spTgt spid="8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8" dur="1000"/>
                                        <p:tgtEl>
                                          <p:spTgt spid="8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1000"/>
                                        <p:tgtEl>
                                          <p:spTgt spid="8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47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10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3" dur="1000"/>
                                        <p:tgtEl>
                                          <p:spTgt spid="8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000"/>
                                        <p:tgtEl>
                                          <p:spTgt spid="8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47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1000"/>
                                        <p:tgtEl>
                                          <p:spTgt spid="8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8" dur="1000"/>
                                        <p:tgtEl>
                                          <p:spTgt spid="8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/>
                                        <p:tgtEl>
                                          <p:spTgt spid="8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47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1000"/>
                                        <p:tgtEl>
                                          <p:spTgt spid="8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3" dur="1000"/>
                                        <p:tgtEl>
                                          <p:spTgt spid="8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/>
                                        <p:tgtEl>
                                          <p:spTgt spid="8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47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1000"/>
                                        <p:tgtEl>
                                          <p:spTgt spid="8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8" dur="1000"/>
                                        <p:tgtEl>
                                          <p:spTgt spid="8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1000"/>
                                        <p:tgtEl>
                                          <p:spTgt spid="8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47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2" dur="1000"/>
                                        <p:tgtEl>
                                          <p:spTgt spid="8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3" dur="1000"/>
                                        <p:tgtEl>
                                          <p:spTgt spid="8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1000"/>
                                        <p:tgtEl>
                                          <p:spTgt spid="8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47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10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8" dur="1000"/>
                                        <p:tgtEl>
                                          <p:spTgt spid="8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9" dur="1000"/>
                                        <p:tgtEl>
                                          <p:spTgt spid="8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47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1000"/>
                                        <p:tgtEl>
                                          <p:spTgt spid="8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3" dur="1000"/>
                                        <p:tgtEl>
                                          <p:spTgt spid="8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1000"/>
                                        <p:tgtEl>
                                          <p:spTgt spid="8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47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7" dur="1000"/>
                                        <p:tgtEl>
                                          <p:spTgt spid="8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8" dur="1000"/>
                                        <p:tgtEl>
                                          <p:spTgt spid="8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/>
                                        <p:tgtEl>
                                          <p:spTgt spid="8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47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1000"/>
                                        <p:tgtEl>
                                          <p:spTgt spid="8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3" dur="1000"/>
                                        <p:tgtEl>
                                          <p:spTgt spid="8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/>
                                        <p:tgtEl>
                                          <p:spTgt spid="8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47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1000"/>
                                        <p:tgtEl>
                                          <p:spTgt spid="8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8" dur="1000"/>
                                        <p:tgtEl>
                                          <p:spTgt spid="8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1000"/>
                                        <p:tgtEl>
                                          <p:spTgt spid="8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47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2" dur="1000"/>
                                        <p:tgtEl>
                                          <p:spTgt spid="8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3" dur="1000"/>
                                        <p:tgtEl>
                                          <p:spTgt spid="8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1000"/>
                                        <p:tgtEl>
                                          <p:spTgt spid="8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47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1000"/>
                                        <p:tgtEl>
                                          <p:spTgt spid="8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8" dur="1000"/>
                                        <p:tgtEl>
                                          <p:spTgt spid="8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1000"/>
                                        <p:tgtEl>
                                          <p:spTgt spid="8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47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1000"/>
                                        <p:tgtEl>
                                          <p:spTgt spid="8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3" dur="1000"/>
                                        <p:tgtEl>
                                          <p:spTgt spid="8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1000"/>
                                        <p:tgtEl>
                                          <p:spTgt spid="8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42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7" dur="10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8" dur="1000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42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2" dur="10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3" dur="1000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42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7" dur="10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8" dur="1000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1000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42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2" dur="10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3" dur="1000"/>
                                        <p:tgtEl>
                                          <p:spTgt spid="8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1000"/>
                                        <p:tgtEl>
                                          <p:spTgt spid="8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42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7" dur="10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8" dur="1000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1000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42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2" dur="10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3" dur="1000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1000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42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7" dur="10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8" dur="1000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42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2" dur="10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3" dur="1000"/>
                                        <p:tgtEl>
                                          <p:spTgt spid="8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/>
                                        <p:tgtEl>
                                          <p:spTgt spid="8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42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7" dur="10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8" dur="1000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1000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42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2" dur="10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3" dur="1000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4" dur="1000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42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7" dur="10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8" dur="1000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9" dur="1000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42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2" dur="10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3" dur="1000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1000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42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7" dur="10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8" dur="1000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42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2" dur="10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3" dur="1000"/>
                                        <p:tgtEl>
                                          <p:spTgt spid="8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/>
                                        <p:tgtEl>
                                          <p:spTgt spid="8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7" dur="10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8" dur="1000"/>
                                        <p:tgtEl>
                                          <p:spTgt spid="8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9" dur="1000"/>
                                        <p:tgtEl>
                                          <p:spTgt spid="8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2" dur="1000"/>
                                        <p:tgtEl>
                                          <p:spTgt spid="8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3" dur="1000"/>
                                        <p:tgtEl>
                                          <p:spTgt spid="8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4" dur="1000"/>
                                        <p:tgtEl>
                                          <p:spTgt spid="8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6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7" dur="10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8" dur="1000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9" dur="1000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2" dur="10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3" dur="1000"/>
                                        <p:tgtEl>
                                          <p:spTgt spid="8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4" dur="1000"/>
                                        <p:tgtEl>
                                          <p:spTgt spid="8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7" dur="1000"/>
                                        <p:tgtEl>
                                          <p:spTgt spid="8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8" dur="1000"/>
                                        <p:tgtEl>
                                          <p:spTgt spid="8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/>
                                        <p:tgtEl>
                                          <p:spTgt spid="8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2" dur="10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3" dur="1000"/>
                                        <p:tgtEl>
                                          <p:spTgt spid="8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/>
                                        <p:tgtEl>
                                          <p:spTgt spid="8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7" dur="1000"/>
                                        <p:tgtEl>
                                          <p:spTgt spid="8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8" dur="1000"/>
                                        <p:tgtEl>
                                          <p:spTgt spid="8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9" dur="1000"/>
                                        <p:tgtEl>
                                          <p:spTgt spid="8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2" dur="1000"/>
                                        <p:tgtEl>
                                          <p:spTgt spid="8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3" dur="1000"/>
                                        <p:tgtEl>
                                          <p:spTgt spid="8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4" dur="1000"/>
                                        <p:tgtEl>
                                          <p:spTgt spid="8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7" dur="1000"/>
                                        <p:tgtEl>
                                          <p:spTgt spid="8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8" dur="1000"/>
                                        <p:tgtEl>
                                          <p:spTgt spid="8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9" dur="1000"/>
                                        <p:tgtEl>
                                          <p:spTgt spid="8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2" dur="1000"/>
                                        <p:tgtEl>
                                          <p:spTgt spid="8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3" dur="1000"/>
                                        <p:tgtEl>
                                          <p:spTgt spid="8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4" dur="1000"/>
                                        <p:tgtEl>
                                          <p:spTgt spid="8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7" dur="1000"/>
                                        <p:tgtEl>
                                          <p:spTgt spid="8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8" dur="1000"/>
                                        <p:tgtEl>
                                          <p:spTgt spid="8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/>
                                        <p:tgtEl>
                                          <p:spTgt spid="8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2" dur="10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3" dur="1000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7" dur="1000"/>
                                        <p:tgtEl>
                                          <p:spTgt spid="8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8" dur="1000"/>
                                        <p:tgtEl>
                                          <p:spTgt spid="8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9" dur="1000"/>
                                        <p:tgtEl>
                                          <p:spTgt spid="8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2" dur="1000"/>
                                        <p:tgtEl>
                                          <p:spTgt spid="8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3" dur="1000"/>
                                        <p:tgtEl>
                                          <p:spTgt spid="8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4" dur="1000"/>
                                        <p:tgtEl>
                                          <p:spTgt spid="8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7" dur="2000"/>
                                        <p:tgtEl>
                                          <p:spTgt spid="8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0" dur="2000"/>
                                        <p:tgtEl>
                                          <p:spTgt spid="8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bldLvl="0" animBg="1" autoUpdateAnimBg="0"/>
      <p:bldP spid="8198" grpId="1" bldLvl="0" autoUpdateAnimBg="0"/>
      <p:bldP spid="8198" grpId="2" bldLvl="0" animBg="1" autoUpdateAnimBg="0"/>
      <p:bldP spid="8199" grpId="0" bldLvl="0" animBg="1" autoUpdateAnimBg="0"/>
      <p:bldP spid="8199" grpId="1" bldLvl="0" autoUpdateAnimBg="0"/>
      <p:bldP spid="8199" grpId="2" bldLvl="0" animBg="1" autoUpdateAnimBg="0"/>
      <p:bldP spid="8200" grpId="0" bldLvl="0" animBg="1" autoUpdateAnimBg="0"/>
      <p:bldP spid="8200" grpId="1" bldLvl="0" autoUpdateAnimBg="0"/>
      <p:bldP spid="8200" grpId="2" bldLvl="0" animBg="1" autoUpdateAnimBg="0"/>
      <p:bldP spid="8201" grpId="0" bldLvl="0" animBg="1" autoUpdateAnimBg="0"/>
      <p:bldP spid="8201" grpId="1" bldLvl="0" autoUpdateAnimBg="0"/>
      <p:bldP spid="8201" grpId="2" bldLvl="0" animBg="1" autoUpdateAnimBg="0"/>
      <p:bldP spid="8202" grpId="0" bldLvl="0" animBg="1" autoUpdateAnimBg="0"/>
      <p:bldP spid="8202" grpId="1" bldLvl="0" autoUpdateAnimBg="0"/>
      <p:bldP spid="8202" grpId="2" bldLvl="0" animBg="1" autoUpdateAnimBg="0"/>
      <p:bldP spid="8203" grpId="0" bldLvl="0" animBg="1" autoUpdateAnimBg="0"/>
      <p:bldP spid="8203" grpId="1" bldLvl="0" autoUpdateAnimBg="0"/>
      <p:bldP spid="8203" grpId="2" bldLvl="0" animBg="1" autoUpdateAnimBg="0"/>
      <p:bldP spid="8204" grpId="0" bldLvl="0" animBg="1" autoUpdateAnimBg="0"/>
      <p:bldP spid="8204" grpId="1" bldLvl="0" autoUpdateAnimBg="0"/>
      <p:bldP spid="8204" grpId="2" bldLvl="0" animBg="1" autoUpdateAnimBg="0"/>
      <p:bldP spid="8205" grpId="0" bldLvl="0" animBg="1" autoUpdateAnimBg="0"/>
      <p:bldP spid="8205" grpId="1" bldLvl="0" autoUpdateAnimBg="0"/>
      <p:bldP spid="8205" grpId="2" bldLvl="0" animBg="1" autoUpdateAnimBg="0"/>
      <p:bldP spid="8206" grpId="0" bldLvl="0" animBg="1" autoUpdateAnimBg="0"/>
      <p:bldP spid="8206" grpId="1" bldLvl="0" autoUpdateAnimBg="0"/>
      <p:bldP spid="8206" grpId="2" bldLvl="0" animBg="1" autoUpdateAnimBg="0"/>
      <p:bldP spid="8207" grpId="0" bldLvl="0" animBg="1" autoUpdateAnimBg="0"/>
      <p:bldP spid="8207" grpId="1" bldLvl="0" autoUpdateAnimBg="0"/>
      <p:bldP spid="8207" grpId="2" bldLvl="0" animBg="1" autoUpdateAnimBg="0"/>
      <p:bldP spid="8208" grpId="0" bldLvl="0" autoUpdateAnimBg="0"/>
      <p:bldP spid="8208" grpId="1" bldLvl="0" autoUpdateAnimBg="0"/>
      <p:bldP spid="8208" grpId="2" bldLvl="0" autoUpdateAnimBg="0"/>
      <p:bldP spid="8208" grpId="3" bldLvl="0" autoUpdateAnimBg="0"/>
      <p:bldP spid="8208" grpId="4" bldLvl="0" autoUpdateAnimBg="0"/>
      <p:bldP spid="8208" grpId="5" bldLvl="0" autoUpdateAnimBg="0"/>
      <p:bldP spid="8208" grpId="6" bldLvl="0" autoUpdateAnimBg="0"/>
      <p:bldP spid="8208" grpId="7" bldLvl="0" autoUpdateAnimBg="0"/>
      <p:bldP spid="8208" grpId="8" bldLvl="0" autoUpdateAnimBg="0"/>
      <p:bldP spid="8208" grpId="9" bldLvl="0" animBg="1" autoUpdateAnimBg="0"/>
      <p:bldP spid="8208" grpId="10" bldLvl="0" autoUpdateAnimBg="0"/>
      <p:bldP spid="8208" grpId="11" bldLvl="0" animBg="1" autoUpdateAnimBg="0"/>
      <p:bldP spid="8209" grpId="0" bldLvl="0" animBg="1" autoUpdateAnimBg="0"/>
      <p:bldP spid="8209" grpId="1" bldLvl="0" autoUpdateAnimBg="0"/>
      <p:bldP spid="8209" grpId="2" bldLvl="0" animBg="1" autoUpdateAnimBg="0"/>
      <p:bldP spid="8210" grpId="0" bldLvl="0" animBg="1" autoUpdateAnimBg="0"/>
      <p:bldP spid="8210" grpId="1" bldLvl="0" autoUpdateAnimBg="0"/>
      <p:bldP spid="8210" grpId="2" bldLvl="0" animBg="1" autoUpdateAnimBg="0"/>
      <p:bldP spid="8211" grpId="0" bldLvl="0" animBg="1" autoUpdateAnimBg="0"/>
      <p:bldP spid="8211" grpId="1" bldLvl="0" autoUpdateAnimBg="0"/>
      <p:bldP spid="8211" grpId="2" bldLvl="0" animBg="1" autoUpdateAnimBg="0"/>
      <p:bldP spid="8212" grpId="0" bldLvl="0" autoUpdateAnimBg="0"/>
      <p:bldP spid="8212" grpId="1" bldLvl="0" autoUpdateAnimBg="0"/>
      <p:bldP spid="8212" grpId="2" bldLvl="0" animBg="1" autoUpdateAnimBg="0"/>
      <p:bldP spid="8212" grpId="3" bldLvl="0" autoUpdateAnimBg="0"/>
      <p:bldP spid="8212" grpId="4" bldLvl="0" animBg="1" autoUpdateAnimBg="0"/>
      <p:bldP spid="8213" grpId="0" bldLvl="0" autoUpdateAnimBg="0"/>
      <p:bldP spid="8213" grpId="1" bldLvl="0" autoUpdateAnimBg="0"/>
      <p:bldP spid="8213" grpId="2" bldLvl="0" animBg="1" autoUpdateAnimBg="0"/>
      <p:bldP spid="8213" grpId="3" bldLvl="0" autoUpdateAnimBg="0"/>
      <p:bldP spid="8213" grpId="4" bldLvl="0" animBg="1" autoUpdateAnimBg="0"/>
      <p:bldP spid="8214" grpId="0" bldLvl="0" autoUpdateAnimBg="0"/>
      <p:bldP spid="8214" grpId="1" bldLvl="0" autoUpdateAnimBg="0"/>
      <p:bldP spid="8214" grpId="2" bldLvl="0" animBg="1" autoUpdateAnimBg="0"/>
      <p:bldP spid="8214" grpId="3" bldLvl="0" autoUpdateAnimBg="0"/>
      <p:bldP spid="8214" grpId="4" bldLvl="0" animBg="1" autoUpdateAnimBg="0"/>
      <p:bldP spid="8215" grpId="0" bldLvl="0" autoUpdateAnimBg="0"/>
      <p:bldP spid="8215" grpId="1" bldLvl="0" autoUpdateAnimBg="0"/>
      <p:bldP spid="8215" grpId="2" bldLvl="0" animBg="1" autoUpdateAnimBg="0"/>
      <p:bldP spid="8215" grpId="3" bldLvl="0" autoUpdateAnimBg="0"/>
      <p:bldP spid="8215" grpId="4" bldLvl="0" animBg="1" autoUpdateAnimBg="0"/>
      <p:bldP spid="8216" grpId="0" bldLvl="0" autoUpdateAnimBg="0"/>
      <p:bldP spid="8216" grpId="1" bldLvl="0" autoUpdateAnimBg="0"/>
      <p:bldP spid="8216" grpId="2" bldLvl="0" animBg="1" autoUpdateAnimBg="0"/>
      <p:bldP spid="8216" grpId="3" bldLvl="0" autoUpdateAnimBg="0"/>
      <p:bldP spid="8216" grpId="4" bldLvl="0" animBg="1" autoUpdateAnimBg="0"/>
      <p:bldP spid="8217" grpId="0" bldLvl="0" autoUpdateAnimBg="0"/>
      <p:bldP spid="8217" grpId="1" bldLvl="0" autoUpdateAnimBg="0"/>
      <p:bldP spid="8217" grpId="2" bldLvl="0" animBg="1" autoUpdateAnimBg="0"/>
      <p:bldP spid="8217" grpId="3" bldLvl="0" autoUpdateAnimBg="0"/>
      <p:bldP spid="8217" grpId="4" bldLvl="0" animBg="1" autoUpdateAnimBg="0"/>
      <p:bldP spid="8218" grpId="0" bldLvl="0" autoUpdateAnimBg="0"/>
      <p:bldP spid="8218" grpId="1" bldLvl="0" autoUpdateAnimBg="0"/>
      <p:bldP spid="8218" grpId="2" bldLvl="0" animBg="1" autoUpdateAnimBg="0"/>
      <p:bldP spid="8218" grpId="3" bldLvl="0" autoUpdateAnimBg="0"/>
      <p:bldP spid="8218" grpId="4" bldLvl="0" animBg="1" autoUpdateAnimBg="0"/>
      <p:bldP spid="8219" grpId="0" bldLvl="0" autoUpdateAnimBg="0"/>
      <p:bldP spid="8219" grpId="1" bldLvl="0" autoUpdateAnimBg="0"/>
      <p:bldP spid="8219" grpId="2" bldLvl="0" animBg="1" autoUpdateAnimBg="0"/>
      <p:bldP spid="8219" grpId="3" bldLvl="0" autoUpdateAnimBg="0"/>
      <p:bldP spid="8219" grpId="4" bldLvl="0" animBg="1" autoUpdateAnimBg="0"/>
      <p:bldP spid="8220" grpId="0" bldLvl="0" autoUpdateAnimBg="0"/>
      <p:bldP spid="8220" grpId="1" bldLvl="0" autoUpdateAnimBg="0"/>
      <p:bldP spid="8220" grpId="2" bldLvl="0" animBg="1" autoUpdateAnimBg="0"/>
      <p:bldP spid="8220" grpId="3" bldLvl="0" autoUpdateAnimBg="0"/>
      <p:bldP spid="8220" grpId="4" bldLvl="0" animBg="1" autoUpdateAnimBg="0"/>
      <p:bldP spid="8221" grpId="0" bldLvl="0" autoUpdateAnimBg="0"/>
      <p:bldP spid="8221" grpId="1" bldLvl="0" autoUpdateAnimBg="0"/>
      <p:bldP spid="8221" grpId="2" bldLvl="0" animBg="1" autoUpdateAnimBg="0"/>
      <p:bldP spid="8221" grpId="3" bldLvl="0" autoUpdateAnimBg="0"/>
      <p:bldP spid="8221" grpId="4" bldLvl="0" animBg="1" autoUpdateAnimBg="0"/>
      <p:bldP spid="8222" grpId="0" bldLvl="0" autoUpdateAnimBg="0"/>
      <p:bldP spid="8222" grpId="1" bldLvl="0" autoUpdateAnimBg="0"/>
      <p:bldP spid="8222" grpId="2" bldLvl="0" animBg="1" autoUpdateAnimBg="0"/>
      <p:bldP spid="8222" grpId="3" bldLvl="0" autoUpdateAnimBg="0"/>
      <p:bldP spid="8222" grpId="4" bldLvl="0" animBg="1" autoUpdateAnimBg="0"/>
      <p:bldP spid="8223" grpId="0" bldLvl="0" autoUpdateAnimBg="0"/>
      <p:bldP spid="8223" grpId="1" bldLvl="0" autoUpdateAnimBg="0"/>
      <p:bldP spid="8223" grpId="2" bldLvl="0" animBg="1" autoUpdateAnimBg="0"/>
      <p:bldP spid="8223" grpId="3" bldLvl="0" autoUpdateAnimBg="0"/>
      <p:bldP spid="8223" grpId="4" bldLvl="0" animBg="1" autoUpdateAnimBg="0"/>
      <p:bldP spid="8224" grpId="0" bldLvl="0" autoUpdateAnimBg="0"/>
      <p:bldP spid="8224" grpId="1" bldLvl="0" autoUpdateAnimBg="0"/>
      <p:bldP spid="8224" grpId="2" bldLvl="0" animBg="1" autoUpdateAnimBg="0"/>
      <p:bldP spid="8224" grpId="3" bldLvl="0" autoUpdateAnimBg="0"/>
      <p:bldP spid="8224" grpId="4" bldLvl="0" animBg="1" autoUpdateAnimBg="0"/>
      <p:bldP spid="8225" grpId="0" bldLvl="0" autoUpdateAnimBg="0"/>
      <p:bldP spid="8225" grpId="1" bldLvl="0" autoUpdateAnimBg="0"/>
      <p:bldP spid="8225" grpId="2" bldLvl="0" animBg="1" autoUpdateAnimBg="0"/>
      <p:bldP spid="8225" grpId="3" bldLvl="0" autoUpdateAnimBg="0"/>
      <p:bldP spid="8225" grpId="4" bldLvl="0" animBg="1" autoUpdateAnimBg="0"/>
      <p:bldP spid="8226" grpId="0" bldLvl="0" animBg="1" autoUpdateAnimBg="0"/>
      <p:bldP spid="8226" grpId="1" bldLvl="0" autoUpdateAnimBg="0"/>
      <p:bldP spid="8226" grpId="2" bldLvl="0" animBg="1" autoUpdateAnimBg="0"/>
      <p:bldP spid="8227" grpId="0" bldLvl="0" animBg="1" autoUpdateAnimBg="0"/>
      <p:bldP spid="8227" grpId="1" bldLvl="0" autoUpdateAnimBg="0"/>
      <p:bldP spid="8227" grpId="2" bldLvl="0" animBg="1" autoUpdateAnimBg="0"/>
      <p:bldP spid="8228" grpId="0" bldLvl="0" animBg="1" autoUpdateAnimBg="0"/>
      <p:bldP spid="8228" grpId="1" bldLvl="0" autoUpdateAnimBg="0"/>
      <p:bldP spid="8228" grpId="2" bldLvl="0" animBg="1" autoUpdateAnimBg="0"/>
      <p:bldP spid="8229" grpId="0" bldLvl="0" animBg="1" autoUpdateAnimBg="0"/>
      <p:bldP spid="8229" grpId="1" bldLvl="0" autoUpdateAnimBg="0"/>
      <p:bldP spid="8229" grpId="2" bldLvl="0" animBg="1" autoUpdateAnimBg="0"/>
      <p:bldP spid="8230" grpId="0" bldLvl="0" animBg="1" autoUpdateAnimBg="0"/>
      <p:bldP spid="8230" grpId="1" bldLvl="0" autoUpdateAnimBg="0"/>
      <p:bldP spid="8230" grpId="2" bldLvl="0" animBg="1" autoUpdateAnimBg="0"/>
      <p:bldP spid="8231" grpId="0" bldLvl="0" animBg="1" autoUpdateAnimBg="0"/>
      <p:bldP spid="8231" grpId="1" bldLvl="0" autoUpdateAnimBg="0"/>
      <p:bldP spid="8231" grpId="2" bldLvl="0" animBg="1" autoUpdateAnimBg="0"/>
      <p:bldP spid="8232" grpId="0" bldLvl="0" animBg="1" autoUpdateAnimBg="0"/>
      <p:bldP spid="8232" grpId="1" bldLvl="0" autoUpdateAnimBg="0"/>
      <p:bldP spid="8232" grpId="2" bldLvl="0" animBg="1" autoUpdateAnimBg="0"/>
      <p:bldP spid="8233" grpId="0" bldLvl="0" animBg="1" autoUpdateAnimBg="0"/>
      <p:bldP spid="8233" grpId="1" bldLvl="0" autoUpdateAnimBg="0"/>
      <p:bldP spid="8233" grpId="2" bldLvl="0" animBg="1" autoUpdateAnimBg="0"/>
      <p:bldP spid="8234" grpId="0" bldLvl="0" animBg="1" autoUpdateAnimBg="0"/>
      <p:bldP spid="8234" grpId="1" bldLvl="0" autoUpdateAnimBg="0"/>
      <p:bldP spid="8234" grpId="2" bldLvl="0" animBg="1" autoUpdateAnimBg="0"/>
      <p:bldP spid="8235" grpId="0" bldLvl="0" animBg="1" autoUpdateAnimBg="0"/>
      <p:bldP spid="8235" grpId="1" bldLvl="0" autoUpdateAnimBg="0"/>
      <p:bldP spid="8235" grpId="2" bldLvl="0" animBg="1" autoUpdateAnimBg="0"/>
      <p:bldP spid="8236" grpId="0" bldLvl="0" animBg="1" autoUpdateAnimBg="0"/>
      <p:bldP spid="8236" grpId="1" bldLvl="0" autoUpdateAnimBg="0"/>
      <p:bldP spid="8236" grpId="2" bldLvl="0" animBg="1" autoUpdateAnimBg="0"/>
      <p:bldP spid="8238" grpId="0" bldLvl="0" animBg="1" autoUpdateAnimBg="0"/>
      <p:bldP spid="8238" grpId="1" bldLvl="0" autoUpdateAnimBg="0"/>
      <p:bldP spid="8238" grpId="2" bldLvl="0" animBg="1" autoUpdateAnimBg="0"/>
      <p:bldP spid="8239" grpId="0" bldLvl="0" animBg="1" autoUpdateAnimBg="0"/>
      <p:bldP spid="8239" grpId="1" bldLvl="0" autoUpdateAnimBg="0"/>
      <p:bldP spid="8239" grpId="2" bldLvl="0" animBg="1" autoUpdateAnimBg="0"/>
      <p:bldP spid="8240" grpId="0" bldLvl="0" animBg="1" autoUpdateAnimBg="0"/>
      <p:bldP spid="8240" grpId="1" bldLvl="0" autoUpdateAnimBg="0"/>
      <p:bldP spid="8240" grpId="2" bldLvl="0" animBg="1" autoUpdateAnimBg="0"/>
      <p:bldP spid="8241" grpId="0" bldLvl="0" autoUpdateAnimBg="0"/>
      <p:bldP spid="8241" grpId="1" bldLvl="0" autoUpdateAnimBg="0"/>
      <p:bldP spid="8241" grpId="2" bldLvl="0" autoUpdateAnimBg="0"/>
      <p:bldP spid="8241" grpId="3" bldLvl="0" autoUpdateAnimBg="0"/>
      <p:bldP spid="8241" grpId="4" bldLvl="0" autoUpdateAnimBg="0"/>
      <p:bldP spid="8241" grpId="5" bldLvl="0" autoUpdateAnimBg="0"/>
      <p:bldP spid="8241" grpId="6" bldLvl="0" animBg="1" autoUpdateAnimBg="0"/>
      <p:bldP spid="8241" grpId="7" bldLvl="0" autoUpdateAnimBg="0"/>
      <p:bldP spid="8241" grpId="8" bldLvl="0" animBg="1" autoUpdateAnimBg="0"/>
      <p:bldP spid="8242" grpId="0" bldLvl="0" autoUpdateAnimBg="0"/>
      <p:bldP spid="8242" grpId="1" bldLvl="0" autoUpdateAnimBg="0"/>
      <p:bldP spid="8242" grpId="2" bldLvl="0" autoUpdateAnimBg="0"/>
      <p:bldP spid="8242" grpId="3" bldLvl="0" autoUpdateAnimBg="0"/>
      <p:bldP spid="8242" grpId="4" bldLvl="0" autoUpdateAnimBg="0"/>
      <p:bldP spid="8242" grpId="5" bldLvl="0" autoUpdateAnimBg="0"/>
      <p:bldP spid="8242" grpId="6" bldLvl="0" animBg="1" autoUpdateAnimBg="0"/>
      <p:bldP spid="8242" grpId="7" bldLvl="0" autoUpdateAnimBg="0"/>
      <p:bldP spid="8242" grpId="8" bldLvl="0" animBg="1" autoUpdateAnimBg="0"/>
      <p:bldP spid="8243" grpId="0" bldLvl="0" autoUpdateAnimBg="0"/>
      <p:bldP spid="8243" grpId="1" bldLvl="0" autoUpdateAnimBg="0"/>
      <p:bldP spid="8243" grpId="2" bldLvl="0" autoUpdateAnimBg="0"/>
      <p:bldP spid="8243" grpId="3" bldLvl="0" autoUpdateAnimBg="0"/>
      <p:bldP spid="8243" grpId="4" bldLvl="0" autoUpdateAnimBg="0"/>
      <p:bldP spid="8243" grpId="5" bldLvl="0" autoUpdateAnimBg="0"/>
      <p:bldP spid="8243" grpId="6" bldLvl="0" animBg="1" autoUpdateAnimBg="0"/>
      <p:bldP spid="8243" grpId="7" bldLvl="0" autoUpdateAnimBg="0"/>
      <p:bldP spid="8243" grpId="8" bldLvl="0" animBg="1" autoUpdateAnimBg="0"/>
      <p:bldP spid="8244" grpId="0" bldLvl="0" autoUpdateAnimBg="0"/>
      <p:bldP spid="8244" grpId="1" bldLvl="0" autoUpdateAnimBg="0"/>
      <p:bldP spid="8244" grpId="2" bldLvl="0" autoUpdateAnimBg="0"/>
      <p:bldP spid="8244" grpId="3" bldLvl="0" autoUpdateAnimBg="0"/>
      <p:bldP spid="8244" grpId="4" bldLvl="0" autoUpdateAnimBg="0"/>
      <p:bldP spid="8244" grpId="5" bldLvl="0" autoUpdateAnimBg="0"/>
      <p:bldP spid="8244" grpId="6" bldLvl="0" animBg="1" autoUpdateAnimBg="0"/>
      <p:bldP spid="8244" grpId="7" bldLvl="0" autoUpdateAnimBg="0"/>
      <p:bldP spid="8244" grpId="8" bldLvl="0" animBg="1" autoUpdateAnimBg="0"/>
      <p:bldP spid="8245" grpId="0" bldLvl="0" autoUpdateAnimBg="0"/>
      <p:bldP spid="8245" grpId="1" bldLvl="0" autoUpdateAnimBg="0"/>
      <p:bldP spid="8245" grpId="2" bldLvl="0" autoUpdateAnimBg="0"/>
      <p:bldP spid="8245" grpId="3" bldLvl="0" autoUpdateAnimBg="0"/>
      <p:bldP spid="8245" grpId="4" bldLvl="0" autoUpdateAnimBg="0"/>
      <p:bldP spid="8245" grpId="5" bldLvl="0" autoUpdateAnimBg="0"/>
      <p:bldP spid="8245" grpId="6" bldLvl="0" animBg="1" autoUpdateAnimBg="0"/>
      <p:bldP spid="8245" grpId="7" bldLvl="0" autoUpdateAnimBg="0"/>
      <p:bldP spid="8245" grpId="8" bldLvl="0" animBg="1" autoUpdateAnimBg="0"/>
      <p:bldP spid="8246" grpId="0" bldLvl="0" autoUpdateAnimBg="0"/>
      <p:bldP spid="8246" grpId="1" bldLvl="0" autoUpdateAnimBg="0"/>
      <p:bldP spid="8246" grpId="2" bldLvl="0" autoUpdateAnimBg="0"/>
      <p:bldP spid="8246" grpId="3" bldLvl="0" autoUpdateAnimBg="0"/>
      <p:bldP spid="8246" grpId="4" bldLvl="0" autoUpdateAnimBg="0"/>
      <p:bldP spid="8246" grpId="5" bldLvl="0" autoUpdateAnimBg="0"/>
      <p:bldP spid="8246" grpId="6" bldLvl="0" animBg="1" autoUpdateAnimBg="0"/>
      <p:bldP spid="8246" grpId="7" bldLvl="0" autoUpdateAnimBg="0"/>
      <p:bldP spid="8246" grpId="8" bldLvl="0" animBg="1" autoUpdateAnimBg="0"/>
      <p:bldP spid="8247" grpId="0" bldLvl="0" autoUpdateAnimBg="0"/>
      <p:bldP spid="8247" grpId="1" bldLvl="0" autoUpdateAnimBg="0"/>
      <p:bldP spid="8247" grpId="2" bldLvl="0" autoUpdateAnimBg="0"/>
      <p:bldP spid="8247" grpId="3" bldLvl="0" autoUpdateAnimBg="0"/>
      <p:bldP spid="8247" grpId="4" bldLvl="0" autoUpdateAnimBg="0"/>
      <p:bldP spid="8247" grpId="5" bldLvl="0" autoUpdateAnimBg="0"/>
      <p:bldP spid="8247" grpId="6" bldLvl="0" animBg="1" autoUpdateAnimBg="0"/>
      <p:bldP spid="8247" grpId="7" bldLvl="0" autoUpdateAnimBg="0"/>
      <p:bldP spid="8247" grpId="8" bldLvl="0" animBg="1" autoUpdateAnimBg="0"/>
      <p:bldP spid="8248" grpId="0" bldLvl="0" autoUpdateAnimBg="0"/>
      <p:bldP spid="8248" grpId="1" bldLvl="0" autoUpdateAnimBg="0"/>
      <p:bldP spid="8248" grpId="2" bldLvl="0" autoUpdateAnimBg="0"/>
      <p:bldP spid="8248" grpId="3" bldLvl="0" autoUpdateAnimBg="0"/>
      <p:bldP spid="8248" grpId="4" bldLvl="0" autoUpdateAnimBg="0"/>
      <p:bldP spid="8248" grpId="5" bldLvl="0" autoUpdateAnimBg="0"/>
      <p:bldP spid="8248" grpId="6" bldLvl="0" animBg="1" autoUpdateAnimBg="0"/>
      <p:bldP spid="8248" grpId="7" bldLvl="0" autoUpdateAnimBg="0"/>
      <p:bldP spid="8248" grpId="8" bldLvl="0" animBg="1" autoUpdateAnimBg="0"/>
      <p:bldP spid="8249" grpId="0" bldLvl="0" autoUpdateAnimBg="0"/>
      <p:bldP spid="8249" grpId="1" bldLvl="0" autoUpdateAnimBg="0"/>
      <p:bldP spid="8249" grpId="2" bldLvl="0" autoUpdateAnimBg="0"/>
      <p:bldP spid="8249" grpId="3" bldLvl="0" autoUpdateAnimBg="0"/>
      <p:bldP spid="8249" grpId="4" bldLvl="0" autoUpdateAnimBg="0"/>
      <p:bldP spid="8249" grpId="5" bldLvl="0" autoUpdateAnimBg="0"/>
      <p:bldP spid="8249" grpId="6" bldLvl="0" animBg="1" autoUpdateAnimBg="0"/>
      <p:bldP spid="8249" grpId="7" bldLvl="0" autoUpdateAnimBg="0"/>
      <p:bldP spid="8249" grpId="8" bldLvl="0" animBg="1" autoUpdateAnimBg="0"/>
      <p:bldP spid="8250" grpId="0" bldLvl="0" autoUpdateAnimBg="0"/>
      <p:bldP spid="8250" grpId="1" bldLvl="0" autoUpdateAnimBg="0"/>
      <p:bldP spid="8250" grpId="2" bldLvl="0" autoUpdateAnimBg="0"/>
      <p:bldP spid="8250" grpId="3" bldLvl="0" autoUpdateAnimBg="0"/>
      <p:bldP spid="8250" grpId="4" bldLvl="0" autoUpdateAnimBg="0"/>
      <p:bldP spid="8250" grpId="5" bldLvl="0" autoUpdateAnimBg="0"/>
      <p:bldP spid="8250" grpId="6" bldLvl="0" animBg="1" autoUpdateAnimBg="0"/>
      <p:bldP spid="8250" grpId="7" bldLvl="0" autoUpdateAnimBg="0"/>
      <p:bldP spid="8250" grpId="8" bldLvl="0" animBg="1" autoUpdateAnimBg="0"/>
      <p:bldP spid="8251" grpId="0" bldLvl="0" autoUpdateAnimBg="0"/>
      <p:bldP spid="8251" grpId="1" bldLvl="0" autoUpdateAnimBg="0"/>
      <p:bldP spid="8251" grpId="2" bldLvl="0" autoUpdateAnimBg="0"/>
      <p:bldP spid="8251" grpId="3" bldLvl="0" autoUpdateAnimBg="0"/>
      <p:bldP spid="8251" grpId="4" bldLvl="0" autoUpdateAnimBg="0"/>
      <p:bldP spid="8251" grpId="5" bldLvl="0" autoUpdateAnimBg="0"/>
      <p:bldP spid="8251" grpId="6" bldLvl="0" animBg="1" autoUpdateAnimBg="0"/>
      <p:bldP spid="8251" grpId="7" bldLvl="0" autoUpdateAnimBg="0"/>
      <p:bldP spid="8251" grpId="8" bldLvl="0" animBg="1" autoUpdateAnimBg="0"/>
      <p:bldP spid="8252" grpId="0" bldLvl="0" autoUpdateAnimBg="0"/>
      <p:bldP spid="8252" grpId="1" bldLvl="0" autoUpdateAnimBg="0"/>
      <p:bldP spid="8252" grpId="2" bldLvl="0" autoUpdateAnimBg="0"/>
      <p:bldP spid="8252" grpId="3" bldLvl="0" autoUpdateAnimBg="0"/>
      <p:bldP spid="8252" grpId="4" bldLvl="0" autoUpdateAnimBg="0"/>
      <p:bldP spid="8252" grpId="5" bldLvl="0" autoUpdateAnimBg="0"/>
      <p:bldP spid="8252" grpId="6" bldLvl="0" animBg="1" autoUpdateAnimBg="0"/>
      <p:bldP spid="8252" grpId="7" bldLvl="0" autoUpdateAnimBg="0"/>
      <p:bldP spid="8252" grpId="8" bldLvl="0" animBg="1" autoUpdateAnimBg="0"/>
      <p:bldP spid="8253" grpId="0" bldLvl="0" autoUpdateAnimBg="0"/>
      <p:bldP spid="8253" grpId="1" bldLvl="0" autoUpdateAnimBg="0"/>
      <p:bldP spid="8253" grpId="2" bldLvl="0" autoUpdateAnimBg="0"/>
      <p:bldP spid="8253" grpId="3" bldLvl="0" autoUpdateAnimBg="0"/>
      <p:bldP spid="8253" grpId="4" bldLvl="0" autoUpdateAnimBg="0"/>
      <p:bldP spid="8253" grpId="5" bldLvl="0" autoUpdateAnimBg="0"/>
      <p:bldP spid="8253" grpId="6" bldLvl="0" animBg="1" autoUpdateAnimBg="0"/>
      <p:bldP spid="8253" grpId="7" bldLvl="0" autoUpdateAnimBg="0"/>
      <p:bldP spid="8253" grpId="8" bldLvl="0" animBg="1" autoUpdateAnimBg="0"/>
      <p:bldP spid="8254" grpId="0" bldLvl="0" autoUpdateAnimBg="0"/>
      <p:bldP spid="8254" grpId="1" bldLvl="0" autoUpdateAnimBg="0"/>
      <p:bldP spid="8254" grpId="2" bldLvl="0" autoUpdateAnimBg="0"/>
      <p:bldP spid="8254" grpId="3" bldLvl="0" autoUpdateAnimBg="0"/>
      <p:bldP spid="8254" grpId="4" bldLvl="0" autoUpdateAnimBg="0"/>
      <p:bldP spid="8254" grpId="5" bldLvl="0" autoUpdateAnimBg="0"/>
      <p:bldP spid="8254" grpId="6" bldLvl="0" animBg="1" autoUpdateAnimBg="0"/>
      <p:bldP spid="8254" grpId="7" bldLvl="0" autoUpdateAnimBg="0"/>
      <p:bldP spid="8254" grpId="8" bldLvl="0" animBg="1" autoUpdateAnimBg="0"/>
      <p:bldP spid="8255" grpId="0" bldLvl="0" autoUpdateAnimBg="0"/>
      <p:bldP spid="8255" grpId="1" bldLvl="0" autoUpdateAnimBg="0"/>
      <p:bldP spid="8255" grpId="2" bldLvl="0" autoUpdateAnimBg="0"/>
      <p:bldP spid="8255" grpId="3" bldLvl="0" autoUpdateAnimBg="0"/>
      <p:bldP spid="8255" grpId="4" bldLvl="0" autoUpdateAnimBg="0"/>
      <p:bldP spid="8255" grpId="5" bldLvl="0" autoUpdateAnimBg="0"/>
      <p:bldP spid="8255" grpId="6" bldLvl="0" animBg="1" autoUpdateAnimBg="0"/>
      <p:bldP spid="8255" grpId="7" bldLvl="0" autoUpdateAnimBg="0"/>
      <p:bldP spid="8255" grpId="8" bldLvl="0" animBg="1" autoUpdateAnimBg="0"/>
      <p:bldP spid="8259" grpId="0" bldLvl="0" autoUpdateAnimBg="0"/>
      <p:bldP spid="8259" grpId="1" bldLvl="0" autoUpdateAnimBg="0"/>
      <p:bldP spid="8259" grpId="2" bldLvl="0" autoUpdateAnimBg="0"/>
      <p:bldP spid="8259" grpId="3" bldLvl="0" autoUpdateAnimBg="0"/>
      <p:bldP spid="8259" grpId="4" bldLvl="0" autoUpdateAnimBg="0"/>
      <p:bldP spid="8259" grpId="5" bldLvl="0" autoUpdateAnimBg="0"/>
      <p:bldP spid="8259" grpId="6" bldLvl="0" autoUpdateAnimBg="0"/>
      <p:bldP spid="8259" grpId="7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Oval 4"/>
          <p:cNvSpPr>
            <a:spLocks noChangeArrowheads="1"/>
          </p:cNvSpPr>
          <p:nvPr/>
        </p:nvSpPr>
        <p:spPr bwMode="auto">
          <a:xfrm>
            <a:off x="422275" y="450850"/>
            <a:ext cx="431800" cy="431800"/>
          </a:xfrm>
          <a:prstGeom prst="ellipse">
            <a:avLst/>
          </a:prstGeom>
          <a:solidFill>
            <a:srgbClr val="42B5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638175" y="466725"/>
            <a:ext cx="328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42B5FE"/>
                </a:solidFill>
              </a:rPr>
              <a:t>--------------------------------------</a:t>
            </a:r>
            <a:endParaRPr lang="zh-CN" altLang="en-US" sz="1800" b="0">
              <a:solidFill>
                <a:srgbClr val="42B5FE"/>
              </a:solidFill>
            </a:endParaRPr>
          </a:p>
        </p:txBody>
      </p: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1370746" y="188913"/>
            <a:ext cx="16209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0" dirty="0" smtClean="0">
                <a:solidFill>
                  <a:schemeClr val="bg1">
                    <a:lumMod val="85000"/>
                  </a:schemeClr>
                </a:solidFill>
                <a:latin typeface="方正琥珀繁体" panose="03000509000000000000" pitchFamily="65" charset="-122"/>
                <a:ea typeface="方正琥珀繁体" panose="03000509000000000000" pitchFamily="65" charset="-122"/>
              </a:rPr>
              <a:t>游戏初探</a:t>
            </a:r>
            <a:endParaRPr lang="zh-CN" altLang="en-US" sz="2800" b="0" dirty="0">
              <a:solidFill>
                <a:schemeClr val="bg1">
                  <a:lumMod val="85000"/>
                </a:schemeClr>
              </a:solidFill>
              <a:latin typeface="方正琥珀繁体" panose="03000509000000000000" pitchFamily="65" charset="-122"/>
              <a:ea typeface="方正琥珀繁体" panose="03000509000000000000" pitchFamily="65" charset="-122"/>
            </a:endParaRPr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323850" y="352425"/>
            <a:ext cx="630238" cy="630238"/>
          </a:xfrm>
          <a:prstGeom prst="ellipse">
            <a:avLst/>
          </a:prstGeom>
          <a:solidFill>
            <a:srgbClr val="42B5FE">
              <a:alpha val="2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grpSp>
        <p:nvGrpSpPr>
          <p:cNvPr id="17" name="Group 10"/>
          <p:cNvGrpSpPr>
            <a:grpSpLocks/>
          </p:cNvGrpSpPr>
          <p:nvPr/>
        </p:nvGrpSpPr>
        <p:grpSpPr bwMode="auto">
          <a:xfrm>
            <a:off x="511672" y="1484784"/>
            <a:ext cx="315912" cy="314325"/>
            <a:chOff x="62907" y="-2862"/>
            <a:chExt cx="631825" cy="630236"/>
          </a:xfrm>
        </p:grpSpPr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62907" y="-2862"/>
              <a:ext cx="631825" cy="630236"/>
            </a:xfrm>
            <a:prstGeom prst="ellipse">
              <a:avLst/>
            </a:prstGeom>
            <a:solidFill>
              <a:srgbClr val="51FF61">
                <a:alpha val="2705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auto">
            <a:xfrm>
              <a:off x="162919" y="100013"/>
              <a:ext cx="431801" cy="431801"/>
            </a:xfrm>
            <a:prstGeom prst="ellipse">
              <a:avLst/>
            </a:prstGeom>
            <a:solidFill>
              <a:srgbClr val="51FF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0"/>
            <a:ext cx="4262913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42063" y="1257225"/>
            <a:ext cx="28806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accent5">
                    <a:lumMod val="75000"/>
                  </a:schemeClr>
                </a:solidFill>
              </a:rPr>
              <a:t>剧情分支</a:t>
            </a:r>
            <a:endParaRPr lang="en-US" sz="4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7167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6"/>
          <p:cNvGrpSpPr>
            <a:grpSpLocks/>
          </p:cNvGrpSpPr>
          <p:nvPr/>
        </p:nvGrpSpPr>
        <p:grpSpPr bwMode="auto">
          <a:xfrm>
            <a:off x="2355850" y="960162"/>
            <a:ext cx="4776788" cy="4776789"/>
            <a:chOff x="897122" y="3279423"/>
            <a:chExt cx="4776789" cy="4776789"/>
          </a:xfrm>
        </p:grpSpPr>
        <p:sp>
          <p:nvSpPr>
            <p:cNvPr id="15" name="Arc 5"/>
            <p:cNvSpPr>
              <a:spLocks/>
            </p:cNvSpPr>
            <p:nvPr/>
          </p:nvSpPr>
          <p:spPr bwMode="auto">
            <a:xfrm rot="8160000" flipV="1">
              <a:off x="897122" y="4654197"/>
              <a:ext cx="1978025" cy="1979613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E4A67">
                <a:alpha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Arc 6"/>
            <p:cNvSpPr>
              <a:spLocks/>
            </p:cNvSpPr>
            <p:nvPr/>
          </p:nvSpPr>
          <p:spPr bwMode="auto">
            <a:xfrm rot="8160000">
              <a:off x="2270312" y="6076599"/>
              <a:ext cx="1979612" cy="1979613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DDF53">
                <a:alpha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Arc 7"/>
            <p:cNvSpPr>
              <a:spLocks/>
            </p:cNvSpPr>
            <p:nvPr/>
          </p:nvSpPr>
          <p:spPr bwMode="auto">
            <a:xfrm rot="8160000" flipH="1" flipV="1">
              <a:off x="2319522" y="3279423"/>
              <a:ext cx="1979613" cy="1979613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51FF61">
                <a:alpha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" name="Arc 8"/>
            <p:cNvSpPr>
              <a:spLocks/>
            </p:cNvSpPr>
            <p:nvPr/>
          </p:nvSpPr>
          <p:spPr bwMode="auto">
            <a:xfrm rot="8160000" flipH="1">
              <a:off x="3694298" y="4701824"/>
              <a:ext cx="1979613" cy="1979613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42B5FE">
                <a:alpha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" name="Arc 9"/>
            <p:cNvSpPr>
              <a:spLocks/>
            </p:cNvSpPr>
            <p:nvPr/>
          </p:nvSpPr>
          <p:spPr bwMode="auto">
            <a:xfrm rot="8160000">
              <a:off x="2436998" y="6009923"/>
              <a:ext cx="1655763" cy="1657350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DDF5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Arc 10"/>
            <p:cNvSpPr>
              <a:spLocks/>
            </p:cNvSpPr>
            <p:nvPr/>
          </p:nvSpPr>
          <p:spPr bwMode="auto">
            <a:xfrm rot="8160000" flipH="1" flipV="1">
              <a:off x="2476687" y="3668362"/>
              <a:ext cx="1655762" cy="1657350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51FF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" name="Arc 11"/>
            <p:cNvSpPr>
              <a:spLocks/>
            </p:cNvSpPr>
            <p:nvPr/>
          </p:nvSpPr>
          <p:spPr bwMode="auto">
            <a:xfrm rot="8160000" flipH="1">
              <a:off x="3627624" y="4860574"/>
              <a:ext cx="1655763" cy="1655763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42B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" name="Arc 12"/>
            <p:cNvSpPr>
              <a:spLocks/>
            </p:cNvSpPr>
            <p:nvPr/>
          </p:nvSpPr>
          <p:spPr bwMode="auto">
            <a:xfrm rot="8160000" flipV="1">
              <a:off x="1286063" y="4819299"/>
              <a:ext cx="1655762" cy="1655763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E4A6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 useBgFill="1">
          <p:nvSpPr>
            <p:cNvPr id="23" name="AutoShape 13"/>
            <p:cNvSpPr>
              <a:spLocks noChangeArrowheads="1"/>
            </p:cNvSpPr>
            <p:nvPr/>
          </p:nvSpPr>
          <p:spPr bwMode="auto">
            <a:xfrm rot="8160000">
              <a:off x="1808350" y="4190650"/>
              <a:ext cx="2952750" cy="2954338"/>
            </a:xfrm>
            <a:prstGeom prst="flowChartConnector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0"/>
            </a:p>
          </p:txBody>
        </p:sp>
      </p:grpSp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2411413" y="2708275"/>
            <a:ext cx="1368425" cy="1368425"/>
            <a:chOff x="0" y="0"/>
            <a:chExt cx="2155" cy="2155"/>
          </a:xfrm>
        </p:grpSpPr>
        <p:grpSp>
          <p:nvGrpSpPr>
            <p:cNvPr id="16402" name="Group 3"/>
            <p:cNvGrpSpPr>
              <a:grpSpLocks/>
            </p:cNvGrpSpPr>
            <p:nvPr/>
          </p:nvGrpSpPr>
          <p:grpSpPr bwMode="auto">
            <a:xfrm>
              <a:off x="0" y="0"/>
              <a:ext cx="2155" cy="2155"/>
              <a:chOff x="-231" y="-90"/>
              <a:chExt cx="1368412" cy="1368425"/>
            </a:xfrm>
          </p:grpSpPr>
          <p:sp>
            <p:nvSpPr>
              <p:cNvPr id="16404" name="Oval 16"/>
              <p:cNvSpPr>
                <a:spLocks noChangeArrowheads="1"/>
              </p:cNvSpPr>
              <p:nvPr/>
            </p:nvSpPr>
            <p:spPr bwMode="auto">
              <a:xfrm rot="5400000">
                <a:off x="-238" y="-83"/>
                <a:ext cx="1368425" cy="1368412"/>
              </a:xfrm>
              <a:prstGeom prst="ellipse">
                <a:avLst/>
              </a:prstGeom>
              <a:solidFill>
                <a:srgbClr val="5225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6000" b="0">
                  <a:latin typeface="Calisto MT" pitchFamily="2" charset="0"/>
                </a:endParaRPr>
              </a:p>
            </p:txBody>
          </p:sp>
          <p:sp>
            <p:nvSpPr>
              <p:cNvPr id="16405" name="Oval 15"/>
              <p:cNvSpPr>
                <a:spLocks noChangeArrowheads="1"/>
              </p:cNvSpPr>
              <p:nvPr/>
            </p:nvSpPr>
            <p:spPr bwMode="auto">
              <a:xfrm rot="5400000">
                <a:off x="215667" y="209936"/>
                <a:ext cx="937088" cy="937089"/>
              </a:xfrm>
              <a:prstGeom prst="ellipse">
                <a:avLst/>
              </a:prstGeom>
              <a:solidFill>
                <a:srgbClr val="FE4A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0"/>
              </a:p>
            </p:txBody>
          </p:sp>
        </p:grpSp>
        <p:sp>
          <p:nvSpPr>
            <p:cNvPr id="16403" name="矩形 1"/>
            <p:cNvSpPr>
              <a:spLocks noChangeArrowheads="1"/>
            </p:cNvSpPr>
            <p:nvPr/>
          </p:nvSpPr>
          <p:spPr bwMode="auto">
            <a:xfrm>
              <a:off x="455" y="393"/>
              <a:ext cx="1025" cy="1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800" b="0">
                  <a:solidFill>
                    <a:srgbClr val="262626"/>
                  </a:solidFill>
                  <a:latin typeface="Calisto MT" pitchFamily="2" charset="0"/>
                  <a:cs typeface="Segoe UI" panose="020B0502040204020203" pitchFamily="34" charset="0"/>
                </a:rPr>
                <a:t>2.</a:t>
              </a:r>
              <a:endParaRPr lang="zh-CN" altLang="en-US" sz="4800" b="0">
                <a:solidFill>
                  <a:srgbClr val="262626"/>
                </a:solidFill>
                <a:latin typeface="Calisto MT" pitchFamily="2" charset="0"/>
              </a:endParaRPr>
            </a:p>
          </p:txBody>
        </p:sp>
      </p:grpSp>
      <p:grpSp>
        <p:nvGrpSpPr>
          <p:cNvPr id="13319" name="Group 7"/>
          <p:cNvGrpSpPr>
            <a:grpSpLocks/>
          </p:cNvGrpSpPr>
          <p:nvPr/>
        </p:nvGrpSpPr>
        <p:grpSpPr bwMode="auto">
          <a:xfrm>
            <a:off x="2411413" y="2708275"/>
            <a:ext cx="1368425" cy="1368425"/>
            <a:chOff x="0" y="0"/>
            <a:chExt cx="1368425" cy="1368425"/>
          </a:xfrm>
        </p:grpSpPr>
        <p:sp>
          <p:nvSpPr>
            <p:cNvPr id="16400" name="Oval 16"/>
            <p:cNvSpPr>
              <a:spLocks noChangeArrowheads="1"/>
            </p:cNvSpPr>
            <p:nvPr/>
          </p:nvSpPr>
          <p:spPr bwMode="auto">
            <a:xfrm rot="5400000">
              <a:off x="0" y="0"/>
              <a:ext cx="1368425" cy="1368425"/>
            </a:xfrm>
            <a:prstGeom prst="ellipse">
              <a:avLst/>
            </a:prstGeom>
            <a:solidFill>
              <a:srgbClr val="51FF61">
                <a:alpha val="2784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6000" b="0">
                <a:latin typeface="Calisto MT" pitchFamily="2" charset="0"/>
              </a:endParaRPr>
            </a:p>
          </p:txBody>
        </p:sp>
        <p:sp>
          <p:nvSpPr>
            <p:cNvPr id="16401" name="Oval 15"/>
            <p:cNvSpPr>
              <a:spLocks noChangeArrowheads="1"/>
            </p:cNvSpPr>
            <p:nvPr/>
          </p:nvSpPr>
          <p:spPr bwMode="auto">
            <a:xfrm rot="5400000">
              <a:off x="215666" y="215667"/>
              <a:ext cx="937088" cy="937089"/>
            </a:xfrm>
            <a:prstGeom prst="ellipse">
              <a:avLst/>
            </a:prstGeom>
            <a:solidFill>
              <a:srgbClr val="51FF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</p:grpSp>
      <p:sp>
        <p:nvSpPr>
          <p:cNvPr id="16388" name="Line 2"/>
          <p:cNvSpPr>
            <a:spLocks noChangeShapeType="1"/>
          </p:cNvSpPr>
          <p:nvPr/>
        </p:nvSpPr>
        <p:spPr bwMode="auto">
          <a:xfrm flipV="1">
            <a:off x="2052638" y="-100013"/>
            <a:ext cx="6335712" cy="6118226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323" name="Group 11"/>
          <p:cNvGrpSpPr>
            <a:grpSpLocks/>
          </p:cNvGrpSpPr>
          <p:nvPr/>
        </p:nvGrpSpPr>
        <p:grpSpPr bwMode="auto">
          <a:xfrm>
            <a:off x="2365375" y="981075"/>
            <a:ext cx="4776788" cy="4776788"/>
            <a:chOff x="0" y="0"/>
            <a:chExt cx="4776789" cy="4776788"/>
          </a:xfrm>
        </p:grpSpPr>
        <p:sp useBgFill="1">
          <p:nvSpPr>
            <p:cNvPr id="16399" name="AutoShape 13"/>
            <p:cNvSpPr>
              <a:spLocks noChangeArrowheads="1"/>
            </p:cNvSpPr>
            <p:nvPr/>
          </p:nvSpPr>
          <p:spPr bwMode="auto">
            <a:xfrm rot="8160000">
              <a:off x="911227" y="911226"/>
              <a:ext cx="2952750" cy="2954338"/>
            </a:xfrm>
            <a:prstGeom prst="flowChartConnector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</p:grpSp>
      <p:sp>
        <p:nvSpPr>
          <p:cNvPr id="13333" name="TextBox 19"/>
          <p:cNvSpPr txBox="1">
            <a:spLocks noChangeArrowheads="1"/>
          </p:cNvSpPr>
          <p:nvPr/>
        </p:nvSpPr>
        <p:spPr bwMode="auto">
          <a:xfrm>
            <a:off x="3276600" y="2947591"/>
            <a:ext cx="293528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0"/>
              </a:spcBef>
              <a:buNone/>
            </a:pPr>
            <a:r>
              <a:rPr lang="zh-CN" altLang="en-US" sz="4400" b="0" dirty="0" smtClean="0">
                <a:solidFill>
                  <a:srgbClr val="FF4D5E"/>
                </a:solidFill>
                <a:latin typeface="方正琥珀繁体" panose="03000509000000000000" pitchFamily="65" charset="-122"/>
                <a:ea typeface="方正琥珀繁体" panose="03000509000000000000" pitchFamily="65" charset="-122"/>
              </a:rPr>
              <a:t>游戏初探</a:t>
            </a:r>
            <a:endParaRPr lang="zh-CN" altLang="en-US" sz="4400" b="0" dirty="0">
              <a:solidFill>
                <a:srgbClr val="FF4D5E"/>
              </a:solidFill>
              <a:latin typeface="方正琥珀繁体" panose="03000509000000000000" pitchFamily="65" charset="-122"/>
              <a:ea typeface="方正琥珀繁体" panose="03000509000000000000" pitchFamily="65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xit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3" grpId="0" bldLvl="0" autoUpdateAnimBg="0"/>
      <p:bldP spid="13333" grpId="1" bldLvl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/>
          <p:cNvGrpSpPr>
            <a:grpSpLocks/>
          </p:cNvGrpSpPr>
          <p:nvPr/>
        </p:nvGrpSpPr>
        <p:grpSpPr bwMode="auto">
          <a:xfrm rot="16200000">
            <a:off x="2355850" y="980728"/>
            <a:ext cx="4776788" cy="4776789"/>
            <a:chOff x="897122" y="3279423"/>
            <a:chExt cx="4776789" cy="4776789"/>
          </a:xfrm>
        </p:grpSpPr>
        <p:sp>
          <p:nvSpPr>
            <p:cNvPr id="11" name="Arc 5"/>
            <p:cNvSpPr>
              <a:spLocks/>
            </p:cNvSpPr>
            <p:nvPr/>
          </p:nvSpPr>
          <p:spPr bwMode="auto">
            <a:xfrm rot="8160000" flipV="1">
              <a:off x="897122" y="4654197"/>
              <a:ext cx="1978025" cy="1979613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E4A67">
                <a:alpha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" name="Arc 6"/>
            <p:cNvSpPr>
              <a:spLocks/>
            </p:cNvSpPr>
            <p:nvPr/>
          </p:nvSpPr>
          <p:spPr bwMode="auto">
            <a:xfrm rot="8160000">
              <a:off x="2270312" y="6076599"/>
              <a:ext cx="1979612" cy="1979613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DDF53">
                <a:alpha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" name="Arc 7"/>
            <p:cNvSpPr>
              <a:spLocks/>
            </p:cNvSpPr>
            <p:nvPr/>
          </p:nvSpPr>
          <p:spPr bwMode="auto">
            <a:xfrm rot="8160000" flipH="1" flipV="1">
              <a:off x="2319522" y="3279423"/>
              <a:ext cx="1979613" cy="1979613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51FF61">
                <a:alpha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" name="Arc 8"/>
            <p:cNvSpPr>
              <a:spLocks/>
            </p:cNvSpPr>
            <p:nvPr/>
          </p:nvSpPr>
          <p:spPr bwMode="auto">
            <a:xfrm rot="8160000" flipH="1">
              <a:off x="3694298" y="4701824"/>
              <a:ext cx="1979613" cy="1979613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42B5FE">
                <a:alpha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" name="Arc 9"/>
            <p:cNvSpPr>
              <a:spLocks/>
            </p:cNvSpPr>
            <p:nvPr/>
          </p:nvSpPr>
          <p:spPr bwMode="auto">
            <a:xfrm rot="8160000">
              <a:off x="2436998" y="6009923"/>
              <a:ext cx="1655763" cy="1657350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DDF5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Arc 10"/>
            <p:cNvSpPr>
              <a:spLocks/>
            </p:cNvSpPr>
            <p:nvPr/>
          </p:nvSpPr>
          <p:spPr bwMode="auto">
            <a:xfrm rot="8160000" flipH="1" flipV="1">
              <a:off x="2476687" y="3668362"/>
              <a:ext cx="1655762" cy="1657350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51FF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Arc 11"/>
            <p:cNvSpPr>
              <a:spLocks/>
            </p:cNvSpPr>
            <p:nvPr/>
          </p:nvSpPr>
          <p:spPr bwMode="auto">
            <a:xfrm rot="8160000" flipH="1">
              <a:off x="3627624" y="4860574"/>
              <a:ext cx="1655763" cy="1655763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42B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" name="Arc 12"/>
            <p:cNvSpPr>
              <a:spLocks/>
            </p:cNvSpPr>
            <p:nvPr/>
          </p:nvSpPr>
          <p:spPr bwMode="auto">
            <a:xfrm rot="8160000" flipV="1">
              <a:off x="1286063" y="4819299"/>
              <a:ext cx="1655762" cy="1655763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E4A6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 useBgFill="1">
          <p:nvSpPr>
            <p:cNvPr id="19" name="AutoShape 13"/>
            <p:cNvSpPr>
              <a:spLocks noChangeArrowheads="1"/>
            </p:cNvSpPr>
            <p:nvPr/>
          </p:nvSpPr>
          <p:spPr bwMode="auto">
            <a:xfrm rot="8160000">
              <a:off x="1808350" y="4190650"/>
              <a:ext cx="2952750" cy="2954338"/>
            </a:xfrm>
            <a:prstGeom prst="flowChartConnector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0"/>
            </a:p>
          </p:txBody>
        </p:sp>
      </p:grpSp>
      <p:grpSp>
        <p:nvGrpSpPr>
          <p:cNvPr id="17410" name="Group 7"/>
          <p:cNvGrpSpPr>
            <a:grpSpLocks/>
          </p:cNvGrpSpPr>
          <p:nvPr/>
        </p:nvGrpSpPr>
        <p:grpSpPr bwMode="auto">
          <a:xfrm>
            <a:off x="2411413" y="2708275"/>
            <a:ext cx="1368425" cy="1368425"/>
            <a:chOff x="0" y="0"/>
            <a:chExt cx="1368425" cy="1368425"/>
          </a:xfrm>
        </p:grpSpPr>
        <p:sp>
          <p:nvSpPr>
            <p:cNvPr id="17424" name="Oval 16"/>
            <p:cNvSpPr>
              <a:spLocks noChangeArrowheads="1"/>
            </p:cNvSpPr>
            <p:nvPr/>
          </p:nvSpPr>
          <p:spPr bwMode="auto">
            <a:xfrm rot="5400000">
              <a:off x="0" y="0"/>
              <a:ext cx="1368425" cy="1368425"/>
            </a:xfrm>
            <a:prstGeom prst="ellipse">
              <a:avLst/>
            </a:prstGeom>
            <a:solidFill>
              <a:srgbClr val="51FF61">
                <a:alpha val="2784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6000" b="0">
                <a:latin typeface="Calisto MT" pitchFamily="2" charset="0"/>
              </a:endParaRPr>
            </a:p>
          </p:txBody>
        </p:sp>
        <p:sp>
          <p:nvSpPr>
            <p:cNvPr id="17425" name="Oval 15"/>
            <p:cNvSpPr>
              <a:spLocks noChangeArrowheads="1"/>
            </p:cNvSpPr>
            <p:nvPr/>
          </p:nvSpPr>
          <p:spPr bwMode="auto">
            <a:xfrm rot="5400000">
              <a:off x="215666" y="215667"/>
              <a:ext cx="937088" cy="937089"/>
            </a:xfrm>
            <a:prstGeom prst="ellipse">
              <a:avLst/>
            </a:prstGeom>
            <a:solidFill>
              <a:srgbClr val="51FF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</p:grpSp>
      <p:sp>
        <p:nvSpPr>
          <p:cNvPr id="17411" name="Line 2"/>
          <p:cNvSpPr>
            <a:spLocks noChangeShapeType="1"/>
          </p:cNvSpPr>
          <p:nvPr/>
        </p:nvSpPr>
        <p:spPr bwMode="auto">
          <a:xfrm flipV="1">
            <a:off x="2052638" y="-100013"/>
            <a:ext cx="6335712" cy="6118226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412" name="Group 11"/>
          <p:cNvGrpSpPr>
            <a:grpSpLocks/>
          </p:cNvGrpSpPr>
          <p:nvPr/>
        </p:nvGrpSpPr>
        <p:grpSpPr bwMode="auto">
          <a:xfrm rot="-5400000">
            <a:off x="2365375" y="981075"/>
            <a:ext cx="4776788" cy="4776788"/>
            <a:chOff x="0" y="0"/>
            <a:chExt cx="4776789" cy="4776788"/>
          </a:xfrm>
        </p:grpSpPr>
        <p:sp useBgFill="1">
          <p:nvSpPr>
            <p:cNvPr id="17423" name="AutoShape 13"/>
            <p:cNvSpPr>
              <a:spLocks noChangeArrowheads="1"/>
            </p:cNvSpPr>
            <p:nvPr/>
          </p:nvSpPr>
          <p:spPr bwMode="auto">
            <a:xfrm rot="8160000">
              <a:off x="911227" y="911226"/>
              <a:ext cx="2952750" cy="2954338"/>
            </a:xfrm>
            <a:prstGeom prst="flowChartConnector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</p:grpSp>
      <p:sp>
        <p:nvSpPr>
          <p:cNvPr id="13333" name="TextBox 19"/>
          <p:cNvSpPr txBox="1">
            <a:spLocks noChangeArrowheads="1"/>
          </p:cNvSpPr>
          <p:nvPr/>
        </p:nvSpPr>
        <p:spPr bwMode="auto">
          <a:xfrm>
            <a:off x="3252875" y="3007541"/>
            <a:ext cx="293528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0"/>
              </a:spcBef>
              <a:buNone/>
            </a:pPr>
            <a:r>
              <a:rPr lang="zh-CN" altLang="en-US" sz="4400" b="0" dirty="0" smtClean="0">
                <a:solidFill>
                  <a:srgbClr val="51FF61"/>
                </a:solidFill>
                <a:latin typeface="方正琥珀繁体" panose="03000509000000000000" pitchFamily="65" charset="-122"/>
                <a:ea typeface="方正琥珀繁体" panose="03000509000000000000" pitchFamily="65" charset="-122"/>
              </a:rPr>
              <a:t>底层分析</a:t>
            </a:r>
            <a:endParaRPr lang="zh-CN" altLang="en-US" sz="4400" b="0" dirty="0">
              <a:solidFill>
                <a:srgbClr val="51FF61"/>
              </a:solidFill>
              <a:latin typeface="方正琥珀繁体" panose="03000509000000000000" pitchFamily="65" charset="-122"/>
              <a:ea typeface="方正琥珀繁体" panose="03000509000000000000" pitchFamily="65" charset="-122"/>
            </a:endParaRPr>
          </a:p>
        </p:txBody>
      </p:sp>
      <p:sp>
        <p:nvSpPr>
          <p:cNvPr id="13318" name="矩形 1"/>
          <p:cNvSpPr>
            <a:spLocks noChangeArrowheads="1"/>
          </p:cNvSpPr>
          <p:nvPr/>
        </p:nvSpPr>
        <p:spPr bwMode="auto">
          <a:xfrm>
            <a:off x="2700338" y="2957513"/>
            <a:ext cx="650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800" b="0">
                <a:solidFill>
                  <a:srgbClr val="262626"/>
                </a:solidFill>
                <a:latin typeface="Calisto MT" pitchFamily="2" charset="0"/>
                <a:cs typeface="Segoe UI" panose="020B0502040204020203" pitchFamily="34" charset="0"/>
              </a:rPr>
              <a:t>3.</a:t>
            </a:r>
            <a:endParaRPr lang="zh-CN" altLang="en-US" sz="4800" b="0">
              <a:solidFill>
                <a:srgbClr val="262626"/>
              </a:solidFill>
              <a:latin typeface="Calisto MT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3" grpId="0" bldLvl="0" autoUpdateAnimBg="0"/>
      <p:bldP spid="13333" grpId="1"/>
      <p:bldP spid="133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638175" y="466725"/>
            <a:ext cx="328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51FF61"/>
                </a:solidFill>
              </a:rPr>
              <a:t>--------------------------------------</a:t>
            </a:r>
            <a:endParaRPr lang="zh-CN" altLang="en-US" sz="1800" b="0">
              <a:solidFill>
                <a:srgbClr val="51FF61"/>
              </a:solidFill>
            </a:endParaRPr>
          </a:p>
        </p:txBody>
      </p:sp>
      <p:sp>
        <p:nvSpPr>
          <p:cNvPr id="18435" name="TextBox 4"/>
          <p:cNvSpPr txBox="1">
            <a:spLocks noChangeArrowheads="1"/>
          </p:cNvSpPr>
          <p:nvPr/>
        </p:nvSpPr>
        <p:spPr bwMode="auto">
          <a:xfrm>
            <a:off x="1514415" y="188913"/>
            <a:ext cx="16209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0" dirty="0" smtClean="0">
                <a:solidFill>
                  <a:schemeClr val="bg1">
                    <a:lumMod val="85000"/>
                  </a:schemeClr>
                </a:solidFill>
                <a:latin typeface="方正琥珀繁体" panose="03000509000000000000" pitchFamily="65" charset="-122"/>
                <a:ea typeface="方正琥珀繁体" panose="03000509000000000000" pitchFamily="65" charset="-122"/>
              </a:rPr>
              <a:t>底层分析</a:t>
            </a:r>
            <a:endParaRPr lang="zh-CN" altLang="en-US" sz="2800" b="0" dirty="0">
              <a:solidFill>
                <a:schemeClr val="bg1">
                  <a:lumMod val="85000"/>
                </a:schemeClr>
              </a:solidFill>
              <a:latin typeface="方正琥珀繁体" panose="03000509000000000000" pitchFamily="65" charset="-122"/>
              <a:ea typeface="方正琥珀繁体" panose="03000509000000000000" pitchFamily="65" charset="-122"/>
            </a:endParaRPr>
          </a:p>
        </p:txBody>
      </p:sp>
      <p:pic>
        <p:nvPicPr>
          <p:cNvPr id="18438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20675"/>
            <a:ext cx="6477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11672" y="1484784"/>
            <a:ext cx="315912" cy="314325"/>
            <a:chOff x="62907" y="-2862"/>
            <a:chExt cx="631825" cy="630236"/>
          </a:xfrm>
        </p:grpSpPr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62907" y="-2862"/>
              <a:ext cx="631825" cy="630236"/>
            </a:xfrm>
            <a:prstGeom prst="ellipse">
              <a:avLst/>
            </a:prstGeom>
            <a:solidFill>
              <a:srgbClr val="FDDF53">
                <a:alpha val="2705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162919" y="100013"/>
              <a:ext cx="431801" cy="431801"/>
            </a:xfrm>
            <a:prstGeom prst="ellipse">
              <a:avLst/>
            </a:prstGeom>
            <a:solidFill>
              <a:srgbClr val="FDDF5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67905" y="238918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0" dirty="0" smtClean="0">
                <a:solidFill>
                  <a:srgbClr val="42B5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AVG</a:t>
            </a:r>
            <a:r>
              <a:rPr lang="zh-CN" altLang="en-US" sz="3600" b="0" dirty="0" smtClean="0">
                <a:solidFill>
                  <a:srgbClr val="42B5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游戏涉及到大量文本，图片转换</a:t>
            </a:r>
            <a:endParaRPr lang="zh-CN" altLang="en-US" sz="3600" b="0" dirty="0">
              <a:solidFill>
                <a:srgbClr val="42B5F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1550" y="1361965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0" dirty="0" smtClean="0">
                <a:solidFill>
                  <a:srgbClr val="42B5FE"/>
                </a:solidFill>
                <a:latin typeface="方正琥珀繁体" panose="03000509000000000000" pitchFamily="65" charset="-122"/>
                <a:ea typeface="方正琥珀繁体" panose="03000509000000000000" pitchFamily="65" charset="-122"/>
              </a:rPr>
              <a:t>脚本解释</a:t>
            </a:r>
            <a:endParaRPr lang="zh-CN" altLang="en-US" sz="3600" b="0" dirty="0">
              <a:solidFill>
                <a:srgbClr val="42B5FE"/>
              </a:solidFill>
              <a:latin typeface="方正琥珀繁体" panose="03000509000000000000" pitchFamily="65" charset="-122"/>
              <a:ea typeface="方正琥珀繁体" panose="03000509000000000000" pitchFamily="65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62582" y="376527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0" dirty="0" smtClean="0">
                <a:solidFill>
                  <a:srgbClr val="42B5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将脚本与程序分离</a:t>
            </a:r>
            <a:endParaRPr lang="zh-CN" altLang="en-US" sz="3600" b="0" dirty="0">
              <a:solidFill>
                <a:srgbClr val="42B5F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638175" y="466725"/>
            <a:ext cx="328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51FF61"/>
                </a:solidFill>
              </a:rPr>
              <a:t>--------------------------------------</a:t>
            </a:r>
            <a:endParaRPr lang="zh-CN" altLang="en-US" sz="1800" b="0">
              <a:solidFill>
                <a:srgbClr val="51FF61"/>
              </a:solidFill>
            </a:endParaRPr>
          </a:p>
        </p:txBody>
      </p:sp>
      <p:sp>
        <p:nvSpPr>
          <p:cNvPr id="18435" name="TextBox 4"/>
          <p:cNvSpPr txBox="1">
            <a:spLocks noChangeArrowheads="1"/>
          </p:cNvSpPr>
          <p:nvPr/>
        </p:nvSpPr>
        <p:spPr bwMode="auto">
          <a:xfrm>
            <a:off x="1514415" y="188913"/>
            <a:ext cx="16209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0" dirty="0" smtClean="0">
                <a:solidFill>
                  <a:schemeClr val="bg1">
                    <a:lumMod val="85000"/>
                  </a:schemeClr>
                </a:solidFill>
                <a:latin typeface="方正琥珀繁体" panose="03000509000000000000" pitchFamily="65" charset="-122"/>
                <a:ea typeface="方正琥珀繁体" panose="03000509000000000000" pitchFamily="65" charset="-122"/>
              </a:rPr>
              <a:t>底层分析</a:t>
            </a:r>
            <a:endParaRPr lang="zh-CN" altLang="en-US" sz="2800" b="0" dirty="0">
              <a:solidFill>
                <a:schemeClr val="bg1">
                  <a:lumMod val="85000"/>
                </a:schemeClr>
              </a:solidFill>
              <a:latin typeface="方正琥珀繁体" panose="03000509000000000000" pitchFamily="65" charset="-122"/>
              <a:ea typeface="方正琥珀繁体" panose="03000509000000000000" pitchFamily="65" charset="-122"/>
            </a:endParaRPr>
          </a:p>
        </p:txBody>
      </p:sp>
      <p:pic>
        <p:nvPicPr>
          <p:cNvPr id="18438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20675"/>
            <a:ext cx="6477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11672" y="1484784"/>
            <a:ext cx="315912" cy="314325"/>
            <a:chOff x="62907" y="-2862"/>
            <a:chExt cx="631825" cy="630236"/>
          </a:xfrm>
        </p:grpSpPr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62907" y="-2862"/>
              <a:ext cx="631825" cy="630236"/>
            </a:xfrm>
            <a:prstGeom prst="ellipse">
              <a:avLst/>
            </a:prstGeom>
            <a:solidFill>
              <a:srgbClr val="FDDF53">
                <a:alpha val="2705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162919" y="100013"/>
              <a:ext cx="431801" cy="431801"/>
            </a:xfrm>
            <a:prstGeom prst="ellipse">
              <a:avLst/>
            </a:prstGeom>
            <a:solidFill>
              <a:srgbClr val="FDDF5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67905" y="238918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0" dirty="0" smtClean="0">
                <a:solidFill>
                  <a:srgbClr val="42B5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使用自定义关键字来处理常见的指令</a:t>
            </a:r>
            <a:endParaRPr lang="zh-CN" altLang="en-US" sz="3600" b="0" dirty="0">
              <a:solidFill>
                <a:srgbClr val="42B5F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1550" y="1361965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0" dirty="0" smtClean="0">
                <a:solidFill>
                  <a:srgbClr val="42B5FE"/>
                </a:solidFill>
                <a:latin typeface="方正琥珀繁体" panose="03000509000000000000" pitchFamily="65" charset="-122"/>
                <a:ea typeface="方正琥珀繁体" panose="03000509000000000000" pitchFamily="65" charset="-122"/>
              </a:rPr>
              <a:t>脚本解释</a:t>
            </a:r>
            <a:endParaRPr lang="zh-CN" altLang="en-US" sz="3600" b="0" dirty="0">
              <a:solidFill>
                <a:srgbClr val="42B5FE"/>
              </a:solidFill>
              <a:latin typeface="方正琥珀繁体" panose="03000509000000000000" pitchFamily="65" charset="-122"/>
              <a:ea typeface="方正琥珀繁体" panose="03000509000000000000" pitchFamily="65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71550" y="3875193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0" dirty="0" smtClean="0">
                <a:solidFill>
                  <a:srgbClr val="42B5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逐层转换</a:t>
            </a:r>
            <a:endParaRPr lang="zh-CN" altLang="en-US" sz="3600" b="0" dirty="0">
              <a:solidFill>
                <a:srgbClr val="42B5F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282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80082"/>
            <a:ext cx="4514850" cy="10572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1779997"/>
            <a:ext cx="3999294" cy="2808312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 bwMode="auto">
          <a:xfrm>
            <a:off x="3247131" y="2788109"/>
            <a:ext cx="1778546" cy="792088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252" y="1700414"/>
            <a:ext cx="3926864" cy="29451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5052662"/>
            <a:ext cx="7517941" cy="136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023179"/>
      </p:ext>
    </p:extLst>
  </p:cSld>
  <p:clrMapOvr>
    <a:masterClrMapping/>
  </p:clrMapOvr>
  <p:transition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 bwMode="auto">
          <a:xfrm>
            <a:off x="1043608" y="548680"/>
            <a:ext cx="4032448" cy="144016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67744" y="126876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gb print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bg1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47664" y="76470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脚本文件</a:t>
            </a:r>
            <a:endParaRPr lang="en-US" dirty="0"/>
          </a:p>
        </p:txBody>
      </p:sp>
      <p:sp>
        <p:nvSpPr>
          <p:cNvPr id="7" name="下箭头 6"/>
          <p:cNvSpPr/>
          <p:nvPr/>
        </p:nvSpPr>
        <p:spPr bwMode="auto">
          <a:xfrm>
            <a:off x="2158758" y="1963010"/>
            <a:ext cx="1802147" cy="998820"/>
          </a:xfrm>
          <a:prstGeom prst="down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1282123" y="2961830"/>
            <a:ext cx="3600400" cy="158417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下箭头 8"/>
          <p:cNvSpPr/>
          <p:nvPr/>
        </p:nvSpPr>
        <p:spPr bwMode="auto">
          <a:xfrm>
            <a:off x="2609781" y="4582892"/>
            <a:ext cx="900100" cy="936104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1077344" y="5301208"/>
            <a:ext cx="4009957" cy="144016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63686" y="3190639"/>
            <a:ext cx="3168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Command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altLang="zh-CN" dirty="0" smtClean="0"/>
              <a:t>gb image/</a:t>
            </a:r>
            <a:r>
              <a:rPr lang="en-US" altLang="zh-CN" dirty="0" err="1" smtClean="0"/>
              <a:t>bg</a:t>
            </a:r>
            <a:r>
              <a:rPr lang="en-US" altLang="zh-CN" dirty="0" smtClean="0"/>
              <a:t>/bg1.png</a:t>
            </a:r>
            <a:endParaRPr 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763686" y="5589240"/>
            <a:ext cx="2664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AVGScript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</a:t>
            </a:r>
            <a:r>
              <a:rPr lang="en-US" dirty="0" err="1" smtClean="0"/>
              <a:t>drawImage</a:t>
            </a:r>
            <a:r>
              <a:rPr lang="en-US" dirty="0" smtClean="0"/>
              <a:t>(image)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98776"/>
      </p:ext>
    </p:extLst>
  </p:cSld>
  <p:clrMapOvr>
    <a:masterClrMapping/>
  </p:clrMapOvr>
  <p:transition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7" grpId="0" animBg="1"/>
      <p:bldP spid="8" grpId="0" animBg="1"/>
      <p:bldP spid="9" grpId="0" animBg="1"/>
      <p:bldP spid="10" grpId="0" animBg="1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638175" y="466725"/>
            <a:ext cx="328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51FF61"/>
                </a:solidFill>
              </a:rPr>
              <a:t>--------------------------------------</a:t>
            </a:r>
            <a:endParaRPr lang="zh-CN" altLang="en-US" sz="1800" b="0">
              <a:solidFill>
                <a:srgbClr val="51FF61"/>
              </a:solidFill>
            </a:endParaRPr>
          </a:p>
        </p:txBody>
      </p:sp>
      <p:sp>
        <p:nvSpPr>
          <p:cNvPr id="18435" name="TextBox 4"/>
          <p:cNvSpPr txBox="1">
            <a:spLocks noChangeArrowheads="1"/>
          </p:cNvSpPr>
          <p:nvPr/>
        </p:nvSpPr>
        <p:spPr bwMode="auto">
          <a:xfrm>
            <a:off x="1514415" y="188913"/>
            <a:ext cx="16209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0" dirty="0" smtClean="0">
                <a:solidFill>
                  <a:schemeClr val="bg1">
                    <a:lumMod val="85000"/>
                  </a:schemeClr>
                </a:solidFill>
                <a:latin typeface="方正琥珀繁体" panose="03000509000000000000" pitchFamily="65" charset="-122"/>
                <a:ea typeface="方正琥珀繁体" panose="03000509000000000000" pitchFamily="65" charset="-122"/>
              </a:rPr>
              <a:t>底层分析</a:t>
            </a:r>
            <a:endParaRPr lang="zh-CN" altLang="en-US" sz="2800" b="0" dirty="0">
              <a:solidFill>
                <a:schemeClr val="bg1">
                  <a:lumMod val="85000"/>
                </a:schemeClr>
              </a:solidFill>
              <a:latin typeface="方正琥珀繁体" panose="03000509000000000000" pitchFamily="65" charset="-122"/>
              <a:ea typeface="方正琥珀繁体" panose="03000509000000000000" pitchFamily="65" charset="-122"/>
            </a:endParaRPr>
          </a:p>
        </p:txBody>
      </p:sp>
      <p:pic>
        <p:nvPicPr>
          <p:cNvPr id="18438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20675"/>
            <a:ext cx="6477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11672" y="1484784"/>
            <a:ext cx="315912" cy="314325"/>
            <a:chOff x="62907" y="-2862"/>
            <a:chExt cx="631825" cy="630236"/>
          </a:xfrm>
        </p:grpSpPr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62907" y="-2862"/>
              <a:ext cx="631825" cy="630236"/>
            </a:xfrm>
            <a:prstGeom prst="ellipse">
              <a:avLst/>
            </a:prstGeom>
            <a:solidFill>
              <a:srgbClr val="FDDF53">
                <a:alpha val="2705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162919" y="100013"/>
              <a:ext cx="431801" cy="431801"/>
            </a:xfrm>
            <a:prstGeom prst="ellipse">
              <a:avLst/>
            </a:prstGeom>
            <a:solidFill>
              <a:srgbClr val="FDDF5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62894" y="2732910"/>
            <a:ext cx="8129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0" dirty="0" smtClean="0">
                <a:solidFill>
                  <a:srgbClr val="42B5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使用映射机制 </a:t>
            </a:r>
            <a:r>
              <a:rPr lang="zh-CN" altLang="en-US" sz="3600" b="0" dirty="0">
                <a:solidFill>
                  <a:srgbClr val="42B5FE"/>
                </a:solidFill>
                <a:latin typeface="+mn-ea"/>
                <a:ea typeface="+mn-ea"/>
              </a:rPr>
              <a:t>，</a:t>
            </a:r>
            <a:r>
              <a:rPr lang="zh-CN" altLang="en-US" sz="3600" b="0" dirty="0" smtClean="0">
                <a:solidFill>
                  <a:srgbClr val="42B5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将     变量</a:t>
            </a:r>
            <a:r>
              <a:rPr lang="en-US" altLang="zh-CN" sz="3600" b="0" dirty="0" smtClean="0">
                <a:solidFill>
                  <a:srgbClr val="42B5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r>
              <a:rPr lang="zh-CN" altLang="en-US" sz="3600" b="0" dirty="0" smtClean="0">
                <a:solidFill>
                  <a:srgbClr val="42B5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方法     与　　值</a:t>
            </a:r>
            <a:r>
              <a:rPr lang="en-US" altLang="zh-CN" sz="3600" b="0" dirty="0" smtClean="0">
                <a:solidFill>
                  <a:srgbClr val="42B5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r>
              <a:rPr lang="zh-CN" altLang="en-US" sz="3600" b="0" dirty="0" smtClean="0">
                <a:solidFill>
                  <a:srgbClr val="42B5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内容    对应</a:t>
            </a:r>
            <a:r>
              <a:rPr lang="zh-CN" altLang="en-US" sz="3600" b="0" dirty="0" smtClean="0">
                <a:solidFill>
                  <a:srgbClr val="42B5FE"/>
                </a:solidFill>
                <a:latin typeface="+mn-ea"/>
                <a:ea typeface="+mn-ea"/>
              </a:rPr>
              <a:t>，</a:t>
            </a:r>
            <a:r>
              <a:rPr lang="zh-CN" altLang="en-US" sz="3600" b="0" dirty="0" smtClean="0">
                <a:solidFill>
                  <a:srgbClr val="42B5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方便编写脚本</a:t>
            </a:r>
            <a:endParaRPr lang="zh-CN" altLang="en-US" sz="3600" b="0" dirty="0">
              <a:solidFill>
                <a:srgbClr val="42B5F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1550" y="1361965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0" dirty="0" smtClean="0">
                <a:solidFill>
                  <a:srgbClr val="42B5FE"/>
                </a:solidFill>
                <a:latin typeface="方正琥珀繁体" panose="03000509000000000000" pitchFamily="65" charset="-122"/>
                <a:ea typeface="方正琥珀繁体" panose="03000509000000000000" pitchFamily="65" charset="-122"/>
              </a:rPr>
              <a:t>脚本解释</a:t>
            </a:r>
            <a:endParaRPr lang="zh-CN" altLang="en-US" sz="3600" b="0" dirty="0">
              <a:solidFill>
                <a:srgbClr val="42B5FE"/>
              </a:solidFill>
              <a:latin typeface="方正琥珀繁体" panose="03000509000000000000" pitchFamily="65" charset="-122"/>
              <a:ea typeface="方正琥珀繁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84275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638175" y="466725"/>
            <a:ext cx="328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51FF61"/>
                </a:solidFill>
              </a:rPr>
              <a:t>--------------------------------------</a:t>
            </a:r>
            <a:endParaRPr lang="zh-CN" altLang="en-US" sz="1800" b="0">
              <a:solidFill>
                <a:srgbClr val="51FF61"/>
              </a:solidFill>
            </a:endParaRPr>
          </a:p>
        </p:txBody>
      </p:sp>
      <p:sp>
        <p:nvSpPr>
          <p:cNvPr id="18435" name="TextBox 4"/>
          <p:cNvSpPr txBox="1">
            <a:spLocks noChangeArrowheads="1"/>
          </p:cNvSpPr>
          <p:nvPr/>
        </p:nvSpPr>
        <p:spPr bwMode="auto">
          <a:xfrm>
            <a:off x="1514415" y="188913"/>
            <a:ext cx="16209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0" dirty="0" smtClean="0">
                <a:solidFill>
                  <a:schemeClr val="bg1">
                    <a:lumMod val="85000"/>
                  </a:schemeClr>
                </a:solidFill>
                <a:latin typeface="方正琥珀繁体" panose="03000509000000000000" pitchFamily="65" charset="-122"/>
                <a:ea typeface="方正琥珀繁体" panose="03000509000000000000" pitchFamily="65" charset="-122"/>
              </a:rPr>
              <a:t>底层分析</a:t>
            </a:r>
            <a:endParaRPr lang="zh-CN" altLang="en-US" sz="2800" b="0" dirty="0">
              <a:solidFill>
                <a:schemeClr val="bg1">
                  <a:lumMod val="85000"/>
                </a:schemeClr>
              </a:solidFill>
              <a:latin typeface="方正琥珀繁体" panose="03000509000000000000" pitchFamily="65" charset="-122"/>
              <a:ea typeface="方正琥珀繁体" panose="03000509000000000000" pitchFamily="65" charset="-122"/>
            </a:endParaRPr>
          </a:p>
        </p:txBody>
      </p:sp>
      <p:pic>
        <p:nvPicPr>
          <p:cNvPr id="18438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20675"/>
            <a:ext cx="6477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11672" y="1484784"/>
            <a:ext cx="315912" cy="314325"/>
            <a:chOff x="62907" y="-2862"/>
            <a:chExt cx="631825" cy="630236"/>
          </a:xfrm>
        </p:grpSpPr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62907" y="-2862"/>
              <a:ext cx="631825" cy="630236"/>
            </a:xfrm>
            <a:prstGeom prst="ellipse">
              <a:avLst/>
            </a:prstGeom>
            <a:solidFill>
              <a:srgbClr val="FDDF53">
                <a:alpha val="2705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162919" y="100013"/>
              <a:ext cx="431801" cy="431801"/>
            </a:xfrm>
            <a:prstGeom prst="ellipse">
              <a:avLst/>
            </a:prstGeom>
            <a:solidFill>
              <a:srgbClr val="FDDF5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971550" y="1361965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0" dirty="0" smtClean="0">
                <a:solidFill>
                  <a:srgbClr val="42B5FE"/>
                </a:solidFill>
                <a:latin typeface="方正琥珀繁体" panose="03000509000000000000" pitchFamily="65" charset="-122"/>
                <a:ea typeface="方正琥珀繁体" panose="03000509000000000000" pitchFamily="65" charset="-122"/>
              </a:rPr>
              <a:t>脚本解释</a:t>
            </a:r>
            <a:endParaRPr lang="zh-CN" altLang="en-US" sz="3600" b="0" dirty="0">
              <a:solidFill>
                <a:srgbClr val="42B5FE"/>
              </a:solidFill>
              <a:latin typeface="方正琥珀繁体" panose="03000509000000000000" pitchFamily="65" charset="-122"/>
              <a:ea typeface="方正琥珀繁体" panose="03000509000000000000" pitchFamily="65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8" y="0"/>
            <a:ext cx="7128792" cy="4461043"/>
          </a:xfrm>
          <a:prstGeom prst="rect">
            <a:avLst/>
          </a:prstGeom>
        </p:spPr>
      </p:pic>
      <p:sp>
        <p:nvSpPr>
          <p:cNvPr id="14" name="椭圆 13"/>
          <p:cNvSpPr/>
          <p:nvPr/>
        </p:nvSpPr>
        <p:spPr bwMode="auto">
          <a:xfrm>
            <a:off x="-180528" y="2474604"/>
            <a:ext cx="1944216" cy="64807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642" y="4543666"/>
            <a:ext cx="4438650" cy="2190750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 bwMode="auto">
          <a:xfrm>
            <a:off x="13917" y="4436642"/>
            <a:ext cx="2124102" cy="46951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14317" y="2599456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Call issue2 </a:t>
            </a:r>
            <a:r>
              <a:rPr lang="zh-CN" altLang="en-US" sz="2800" dirty="0" smtClean="0">
                <a:solidFill>
                  <a:srgbClr val="FF0000"/>
                </a:solidFill>
              </a:rPr>
              <a:t>参数</a:t>
            </a:r>
            <a:r>
              <a:rPr lang="en-US" altLang="zh-CN" sz="2800" dirty="0" smtClean="0">
                <a:solidFill>
                  <a:srgbClr val="FF0000"/>
                </a:solidFill>
              </a:rPr>
              <a:t>A </a:t>
            </a:r>
            <a:r>
              <a:rPr lang="zh-CN" altLang="en-US" sz="2800" dirty="0" smtClean="0">
                <a:solidFill>
                  <a:srgbClr val="FF0000"/>
                </a:solidFill>
              </a:rPr>
              <a:t>参数</a:t>
            </a:r>
            <a:r>
              <a:rPr lang="en-US" altLang="zh-CN" sz="2800" dirty="0" smtClean="0">
                <a:solidFill>
                  <a:srgbClr val="FF0000"/>
                </a:solidFill>
              </a:rPr>
              <a:t>B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12017" y="5124477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rgbClr val="FF0000"/>
                </a:solidFill>
              </a:rPr>
              <a:t>Mes</a:t>
            </a:r>
            <a:r>
              <a:rPr lang="en-US" altLang="zh-CN" sz="2800" dirty="0" smtClean="0">
                <a:solidFill>
                  <a:srgbClr val="FF0000"/>
                </a:solidFill>
              </a:rPr>
              <a:t> print</a:t>
            </a:r>
            <a:r>
              <a:rPr lang="zh-CN" altLang="en-US" sz="2800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lj</a:t>
            </a:r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4317" y="3485036"/>
            <a:ext cx="54387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039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638175" y="466725"/>
            <a:ext cx="328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51FF61"/>
                </a:solidFill>
              </a:rPr>
              <a:t>--------------------------------------</a:t>
            </a:r>
            <a:endParaRPr lang="zh-CN" altLang="en-US" sz="1800" b="0">
              <a:solidFill>
                <a:srgbClr val="51FF61"/>
              </a:solidFill>
            </a:endParaRPr>
          </a:p>
        </p:txBody>
      </p:sp>
      <p:sp>
        <p:nvSpPr>
          <p:cNvPr id="18435" name="TextBox 4"/>
          <p:cNvSpPr txBox="1">
            <a:spLocks noChangeArrowheads="1"/>
          </p:cNvSpPr>
          <p:nvPr/>
        </p:nvSpPr>
        <p:spPr bwMode="auto">
          <a:xfrm>
            <a:off x="1514415" y="188913"/>
            <a:ext cx="16209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0" dirty="0" smtClean="0">
                <a:solidFill>
                  <a:schemeClr val="bg1">
                    <a:lumMod val="85000"/>
                  </a:schemeClr>
                </a:solidFill>
                <a:latin typeface="方正琥珀繁体" panose="03000509000000000000" pitchFamily="65" charset="-122"/>
                <a:ea typeface="方正琥珀繁体" panose="03000509000000000000" pitchFamily="65" charset="-122"/>
              </a:rPr>
              <a:t>底层分析</a:t>
            </a:r>
            <a:endParaRPr lang="zh-CN" altLang="en-US" sz="2800" b="0" dirty="0">
              <a:solidFill>
                <a:schemeClr val="bg1">
                  <a:lumMod val="85000"/>
                </a:schemeClr>
              </a:solidFill>
              <a:latin typeface="方正琥珀繁体" panose="03000509000000000000" pitchFamily="65" charset="-122"/>
              <a:ea typeface="方正琥珀繁体" panose="03000509000000000000" pitchFamily="65" charset="-122"/>
            </a:endParaRPr>
          </a:p>
        </p:txBody>
      </p:sp>
      <p:pic>
        <p:nvPicPr>
          <p:cNvPr id="18438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20675"/>
            <a:ext cx="6477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11672" y="1484784"/>
            <a:ext cx="315912" cy="314325"/>
            <a:chOff x="62907" y="-2862"/>
            <a:chExt cx="631825" cy="630236"/>
          </a:xfrm>
        </p:grpSpPr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62907" y="-2862"/>
              <a:ext cx="631825" cy="630236"/>
            </a:xfrm>
            <a:prstGeom prst="ellipse">
              <a:avLst/>
            </a:prstGeom>
            <a:solidFill>
              <a:srgbClr val="FDDF53">
                <a:alpha val="2705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162919" y="100013"/>
              <a:ext cx="431801" cy="431801"/>
            </a:xfrm>
            <a:prstGeom prst="ellipse">
              <a:avLst/>
            </a:prstGeom>
            <a:solidFill>
              <a:srgbClr val="FDDF5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28797" y="2261888"/>
            <a:ext cx="8420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0" dirty="0" smtClean="0">
                <a:solidFill>
                  <a:srgbClr val="42B5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所有界面都是在同一个</a:t>
            </a:r>
            <a:r>
              <a:rPr lang="en-US" altLang="zh-CN" sz="3600" b="0" dirty="0" smtClean="0">
                <a:solidFill>
                  <a:srgbClr val="42B5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panel</a:t>
            </a:r>
            <a:r>
              <a:rPr lang="zh-CN" altLang="en-US" sz="3600" b="0" dirty="0" smtClean="0">
                <a:solidFill>
                  <a:srgbClr val="42B5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</a:t>
            </a:r>
            <a:endParaRPr lang="zh-CN" altLang="en-US" sz="3600" b="0" dirty="0">
              <a:solidFill>
                <a:srgbClr val="42B5F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67905" y="1387668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0" dirty="0" smtClean="0">
                <a:solidFill>
                  <a:srgbClr val="42B5FE"/>
                </a:solidFill>
                <a:latin typeface="方正琥珀繁体" panose="03000509000000000000" pitchFamily="65" charset="-122"/>
                <a:ea typeface="方正琥珀繁体" panose="03000509000000000000" pitchFamily="65" charset="-122"/>
              </a:rPr>
              <a:t>界面切换</a:t>
            </a:r>
            <a:endParaRPr lang="zh-CN" altLang="en-US" sz="3600" b="0" dirty="0">
              <a:solidFill>
                <a:srgbClr val="42B5FE"/>
              </a:solidFill>
              <a:latin typeface="方正琥珀繁体" panose="03000509000000000000" pitchFamily="65" charset="-122"/>
              <a:ea typeface="方正琥珀繁体" panose="03000509000000000000" pitchFamily="65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7584" y="3832009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0" dirty="0">
                <a:solidFill>
                  <a:srgbClr val="42B5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避免</a:t>
            </a:r>
            <a:r>
              <a:rPr lang="zh-CN" altLang="en-US" sz="3600" b="0" dirty="0" smtClean="0">
                <a:solidFill>
                  <a:srgbClr val="42B5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了重复增加</a:t>
            </a:r>
            <a:r>
              <a:rPr lang="en-US" altLang="zh-CN" sz="3600" b="0" dirty="0" smtClean="0">
                <a:solidFill>
                  <a:srgbClr val="42B5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panel</a:t>
            </a:r>
            <a:r>
              <a:rPr lang="zh-CN" altLang="en-US" sz="3600" b="0" dirty="0" smtClean="0">
                <a:solidFill>
                  <a:srgbClr val="42B5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</a:t>
            </a:r>
            <a:endParaRPr lang="en-US" altLang="zh-CN" sz="3600" b="0" dirty="0" smtClean="0">
              <a:solidFill>
                <a:srgbClr val="42B5F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CN" sz="3600" b="0" dirty="0" smtClean="0">
                <a:solidFill>
                  <a:srgbClr val="42B5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remove </a:t>
            </a:r>
            <a:r>
              <a:rPr lang="en-US" altLang="zh-CN" sz="3600" b="0" dirty="0" smtClean="0">
                <a:solidFill>
                  <a:srgbClr val="42B5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panel</a:t>
            </a:r>
            <a:r>
              <a:rPr lang="en-US" altLang="zh-CN" sz="3600" b="0" dirty="0" smtClean="0">
                <a:solidFill>
                  <a:srgbClr val="42B5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zh-CN" altLang="en-US" sz="3600" b="0" dirty="0" smtClean="0">
                <a:solidFill>
                  <a:srgbClr val="42B5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也只有一个主线程</a:t>
            </a:r>
            <a:endParaRPr lang="zh-CN" altLang="en-US" sz="3600" b="0" dirty="0">
              <a:solidFill>
                <a:srgbClr val="42B5F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0203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 rot="2760000">
            <a:off x="1852613" y="731838"/>
            <a:ext cx="5575300" cy="5575300"/>
            <a:chOff x="0" y="0"/>
            <a:chExt cx="6234" cy="6232"/>
          </a:xfrm>
        </p:grpSpPr>
        <p:sp>
          <p:nvSpPr>
            <p:cNvPr id="7174" name="Arc 5"/>
            <p:cNvSpPr>
              <a:spLocks/>
            </p:cNvSpPr>
            <p:nvPr/>
          </p:nvSpPr>
          <p:spPr bwMode="auto">
            <a:xfrm flipV="1">
              <a:off x="3118" y="3116"/>
              <a:ext cx="3117" cy="311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0 h 21600"/>
                <a:gd name="T6" fmla="*/ 1 w 21600"/>
                <a:gd name="T7" fmla="*/ 1 h 21600"/>
                <a:gd name="T8" fmla="*/ 0 w 21600"/>
                <a:gd name="T9" fmla="*/ 1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E4A67">
                <a:alpha val="2509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75" name="Arc 6"/>
            <p:cNvSpPr>
              <a:spLocks/>
            </p:cNvSpPr>
            <p:nvPr/>
          </p:nvSpPr>
          <p:spPr bwMode="auto">
            <a:xfrm>
              <a:off x="3118" y="0"/>
              <a:ext cx="3117" cy="311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0 h 21600"/>
                <a:gd name="T6" fmla="*/ 1 w 21600"/>
                <a:gd name="T7" fmla="*/ 1 h 21600"/>
                <a:gd name="T8" fmla="*/ 0 w 21600"/>
                <a:gd name="T9" fmla="*/ 1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DDF53">
                <a:alpha val="2509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76" name="Arc 7"/>
            <p:cNvSpPr>
              <a:spLocks/>
            </p:cNvSpPr>
            <p:nvPr/>
          </p:nvSpPr>
          <p:spPr bwMode="auto">
            <a:xfrm flipH="1" flipV="1">
              <a:off x="0" y="3116"/>
              <a:ext cx="3117" cy="311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0 h 21600"/>
                <a:gd name="T6" fmla="*/ 1 w 21600"/>
                <a:gd name="T7" fmla="*/ 1 h 21600"/>
                <a:gd name="T8" fmla="*/ 0 w 21600"/>
                <a:gd name="T9" fmla="*/ 1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51FF61">
                <a:alpha val="2509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77" name="Arc 8"/>
            <p:cNvSpPr>
              <a:spLocks/>
            </p:cNvSpPr>
            <p:nvPr/>
          </p:nvSpPr>
          <p:spPr bwMode="auto">
            <a:xfrm flipH="1">
              <a:off x="0" y="0"/>
              <a:ext cx="3117" cy="311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0 h 21600"/>
                <a:gd name="T6" fmla="*/ 1 w 21600"/>
                <a:gd name="T7" fmla="*/ 1 h 21600"/>
                <a:gd name="T8" fmla="*/ 0 w 21600"/>
                <a:gd name="T9" fmla="*/ 1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42B5FE">
                <a:alpha val="2509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78" name="Arc 9"/>
            <p:cNvSpPr>
              <a:spLocks/>
            </p:cNvSpPr>
            <p:nvPr/>
          </p:nvSpPr>
          <p:spPr bwMode="auto">
            <a:xfrm>
              <a:off x="3118" y="509"/>
              <a:ext cx="2608" cy="2608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0 h 21600"/>
                <a:gd name="T6" fmla="*/ 1 w 21600"/>
                <a:gd name="T7" fmla="*/ 1 h 21600"/>
                <a:gd name="T8" fmla="*/ 0 w 21600"/>
                <a:gd name="T9" fmla="*/ 1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DDF5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79" name="Arc 10"/>
            <p:cNvSpPr>
              <a:spLocks/>
            </p:cNvSpPr>
            <p:nvPr/>
          </p:nvSpPr>
          <p:spPr bwMode="auto">
            <a:xfrm flipH="1" flipV="1">
              <a:off x="510" y="3117"/>
              <a:ext cx="2608" cy="2608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0 h 21600"/>
                <a:gd name="T6" fmla="*/ 1 w 21600"/>
                <a:gd name="T7" fmla="*/ 1 h 21600"/>
                <a:gd name="T8" fmla="*/ 0 w 21600"/>
                <a:gd name="T9" fmla="*/ 1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51FF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80" name="Arc 11"/>
            <p:cNvSpPr>
              <a:spLocks/>
            </p:cNvSpPr>
            <p:nvPr/>
          </p:nvSpPr>
          <p:spPr bwMode="auto">
            <a:xfrm flipH="1">
              <a:off x="510" y="509"/>
              <a:ext cx="2608" cy="2608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0 h 21600"/>
                <a:gd name="T6" fmla="*/ 1 w 21600"/>
                <a:gd name="T7" fmla="*/ 1 h 21600"/>
                <a:gd name="T8" fmla="*/ 0 w 21600"/>
                <a:gd name="T9" fmla="*/ 1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42B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81" name="Arc 12"/>
            <p:cNvSpPr>
              <a:spLocks/>
            </p:cNvSpPr>
            <p:nvPr/>
          </p:nvSpPr>
          <p:spPr bwMode="auto">
            <a:xfrm flipV="1">
              <a:off x="3118" y="3117"/>
              <a:ext cx="2608" cy="2608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0 h 21600"/>
                <a:gd name="T6" fmla="*/ 1 w 21600"/>
                <a:gd name="T7" fmla="*/ 1 h 21600"/>
                <a:gd name="T8" fmla="*/ 0 w 21600"/>
                <a:gd name="T9" fmla="*/ 1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E4A6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 useBgFill="1">
          <p:nvSpPr>
            <p:cNvPr id="7182" name="AutoShape 13"/>
            <p:cNvSpPr>
              <a:spLocks noChangeArrowheads="1"/>
            </p:cNvSpPr>
            <p:nvPr/>
          </p:nvSpPr>
          <p:spPr bwMode="auto">
            <a:xfrm>
              <a:off x="792" y="791"/>
              <a:ext cx="4652" cy="4652"/>
            </a:xfrm>
            <a:prstGeom prst="flowChartConnector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</p:grpSp>
      <p:sp>
        <p:nvSpPr>
          <p:cNvPr id="7172" name="Text Box 15"/>
          <p:cNvSpPr txBox="1">
            <a:spLocks noChangeArrowheads="1"/>
          </p:cNvSpPr>
          <p:nvPr/>
        </p:nvSpPr>
        <p:spPr bwMode="auto">
          <a:xfrm>
            <a:off x="2751274" y="2914343"/>
            <a:ext cx="387798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zh-CN" altLang="en-US" sz="4800" b="0" dirty="0">
                <a:solidFill>
                  <a:srgbClr val="FF4D5E"/>
                </a:solidFill>
                <a:latin typeface="方正琥珀繁体" panose="03000509000000000000" pitchFamily="65" charset="-122"/>
                <a:ea typeface="方正琥珀繁体" panose="03000509000000000000" pitchFamily="65" charset="-122"/>
              </a:rPr>
              <a:t>你</a:t>
            </a:r>
            <a:r>
              <a:rPr lang="zh-CN" altLang="en-US" sz="4800" b="0" dirty="0" smtClean="0">
                <a:solidFill>
                  <a:srgbClr val="FF4D5E"/>
                </a:solidFill>
                <a:latin typeface="方正琥珀繁体" panose="03000509000000000000" pitchFamily="65" charset="-122"/>
                <a:ea typeface="方正琥珀繁体" panose="03000509000000000000" pitchFamily="65" charset="-122"/>
              </a:rPr>
              <a:t>的三体故事</a:t>
            </a:r>
            <a:endParaRPr lang="en-US" altLang="zh-CN" sz="4800" b="0" dirty="0">
              <a:solidFill>
                <a:srgbClr val="FF4D5E"/>
              </a:solidFill>
              <a:latin typeface="方正琥珀繁体" panose="03000509000000000000" pitchFamily="65" charset="-122"/>
              <a:ea typeface="方正琥珀繁体" panose="03000509000000000000" pitchFamily="65" charset="-122"/>
            </a:endParaRPr>
          </a:p>
        </p:txBody>
      </p:sp>
      <p:sp>
        <p:nvSpPr>
          <p:cNvPr id="7173" name="Text Box 16"/>
          <p:cNvSpPr txBox="1">
            <a:spLocks noChangeArrowheads="1"/>
          </p:cNvSpPr>
          <p:nvPr/>
        </p:nvSpPr>
        <p:spPr bwMode="auto">
          <a:xfrm>
            <a:off x="3688714" y="3615170"/>
            <a:ext cx="37763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zh-CN" altLang="en-US" sz="2400" b="0" dirty="0">
                <a:solidFill>
                  <a:srgbClr val="42B5FE"/>
                </a:solidFill>
                <a:latin typeface="方正琥珀繁体" panose="03000509000000000000" pitchFamily="65" charset="-122"/>
                <a:ea typeface="方正琥珀繁体" panose="03000509000000000000" pitchFamily="65" charset="-122"/>
              </a:rPr>
              <a:t>一</a:t>
            </a:r>
            <a:r>
              <a:rPr lang="zh-CN" altLang="en-US" sz="2400" b="0" dirty="0" smtClean="0">
                <a:solidFill>
                  <a:srgbClr val="42B5FE"/>
                </a:solidFill>
                <a:latin typeface="方正琥珀繁体" panose="03000509000000000000" pitchFamily="65" charset="-122"/>
                <a:ea typeface="方正琥珀繁体" panose="03000509000000000000" pitchFamily="65" charset="-122"/>
              </a:rPr>
              <a:t>款不一样的阅读器</a:t>
            </a:r>
            <a:endParaRPr lang="en-US" altLang="zh-CN" sz="2400" b="0" dirty="0">
              <a:solidFill>
                <a:srgbClr val="42B5FE"/>
              </a:solidFill>
              <a:latin typeface="方正琥珀繁体" panose="03000509000000000000" pitchFamily="65" charset="-122"/>
              <a:ea typeface="方正琥珀繁体" panose="03000509000000000000" pitchFamily="65" charset="-122"/>
            </a:endParaRPr>
          </a:p>
        </p:txBody>
      </p:sp>
    </p:spTree>
  </p:cSld>
  <p:clrMapOvr>
    <a:masterClrMapping/>
  </p:clrMapOvr>
  <p:transition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638175" y="466725"/>
            <a:ext cx="328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51FF61"/>
                </a:solidFill>
              </a:rPr>
              <a:t>--------------------------------------</a:t>
            </a:r>
            <a:endParaRPr lang="zh-CN" altLang="en-US" sz="1800" b="0">
              <a:solidFill>
                <a:srgbClr val="51FF61"/>
              </a:solidFill>
            </a:endParaRPr>
          </a:p>
        </p:txBody>
      </p:sp>
      <p:sp>
        <p:nvSpPr>
          <p:cNvPr id="18435" name="TextBox 4"/>
          <p:cNvSpPr txBox="1">
            <a:spLocks noChangeArrowheads="1"/>
          </p:cNvSpPr>
          <p:nvPr/>
        </p:nvSpPr>
        <p:spPr bwMode="auto">
          <a:xfrm>
            <a:off x="1514415" y="188913"/>
            <a:ext cx="16209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0" dirty="0" smtClean="0">
                <a:solidFill>
                  <a:schemeClr val="bg1">
                    <a:lumMod val="85000"/>
                  </a:schemeClr>
                </a:solidFill>
                <a:latin typeface="方正琥珀繁体" panose="03000509000000000000" pitchFamily="65" charset="-122"/>
                <a:ea typeface="方正琥珀繁体" panose="03000509000000000000" pitchFamily="65" charset="-122"/>
              </a:rPr>
              <a:t>底层分析</a:t>
            </a:r>
            <a:endParaRPr lang="zh-CN" altLang="en-US" sz="2800" b="0" dirty="0">
              <a:solidFill>
                <a:schemeClr val="bg1">
                  <a:lumMod val="85000"/>
                </a:schemeClr>
              </a:solidFill>
              <a:latin typeface="方正琥珀繁体" panose="03000509000000000000" pitchFamily="65" charset="-122"/>
              <a:ea typeface="方正琥珀繁体" panose="03000509000000000000" pitchFamily="65" charset="-122"/>
            </a:endParaRPr>
          </a:p>
        </p:txBody>
      </p:sp>
      <p:pic>
        <p:nvPicPr>
          <p:cNvPr id="18438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20675"/>
            <a:ext cx="6477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11672" y="1484784"/>
            <a:ext cx="315912" cy="314325"/>
            <a:chOff x="62907" y="-2862"/>
            <a:chExt cx="631825" cy="630236"/>
          </a:xfrm>
        </p:grpSpPr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62907" y="-2862"/>
              <a:ext cx="631825" cy="630236"/>
            </a:xfrm>
            <a:prstGeom prst="ellipse">
              <a:avLst/>
            </a:prstGeom>
            <a:solidFill>
              <a:srgbClr val="FDDF53">
                <a:alpha val="2705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162919" y="100013"/>
              <a:ext cx="431801" cy="431801"/>
            </a:xfrm>
            <a:prstGeom prst="ellipse">
              <a:avLst/>
            </a:prstGeom>
            <a:solidFill>
              <a:srgbClr val="FDDF5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28797" y="2261888"/>
            <a:ext cx="8420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0" dirty="0" smtClean="0">
                <a:solidFill>
                  <a:srgbClr val="42B5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所有界面都是在同一个</a:t>
            </a:r>
            <a:r>
              <a:rPr lang="en-US" altLang="zh-CN" sz="3600" b="0" dirty="0" smtClean="0">
                <a:solidFill>
                  <a:srgbClr val="42B5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panel/canvas</a:t>
            </a:r>
            <a:r>
              <a:rPr lang="zh-CN" altLang="en-US" sz="3600" b="0" dirty="0" smtClean="0">
                <a:solidFill>
                  <a:srgbClr val="42B5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</a:t>
            </a:r>
            <a:endParaRPr lang="zh-CN" altLang="en-US" sz="3600" b="0" dirty="0">
              <a:solidFill>
                <a:srgbClr val="42B5F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67905" y="1387668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0" dirty="0" smtClean="0">
                <a:solidFill>
                  <a:srgbClr val="42B5FE"/>
                </a:solidFill>
                <a:latin typeface="方正琥珀繁体" panose="03000509000000000000" pitchFamily="65" charset="-122"/>
                <a:ea typeface="方正琥珀繁体" panose="03000509000000000000" pitchFamily="65" charset="-122"/>
              </a:rPr>
              <a:t>界面切换</a:t>
            </a:r>
            <a:endParaRPr lang="zh-CN" altLang="en-US" sz="3600" b="0" dirty="0">
              <a:solidFill>
                <a:srgbClr val="42B5FE"/>
              </a:solidFill>
              <a:latin typeface="方正琥珀繁体" panose="03000509000000000000" pitchFamily="65" charset="-122"/>
              <a:ea typeface="方正琥珀繁体" panose="03000509000000000000" pitchFamily="65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7584" y="3832009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0" dirty="0">
                <a:solidFill>
                  <a:srgbClr val="42B5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避免</a:t>
            </a:r>
            <a:r>
              <a:rPr lang="zh-CN" altLang="en-US" sz="3600" b="0" dirty="0" smtClean="0">
                <a:solidFill>
                  <a:srgbClr val="42B5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了重复增加</a:t>
            </a:r>
            <a:r>
              <a:rPr lang="en-US" altLang="zh-CN" sz="3600" b="0" dirty="0" smtClean="0">
                <a:solidFill>
                  <a:srgbClr val="42B5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panel</a:t>
            </a:r>
            <a:r>
              <a:rPr lang="zh-CN" altLang="en-US" sz="3600" b="0" dirty="0" smtClean="0">
                <a:solidFill>
                  <a:srgbClr val="42B5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</a:t>
            </a:r>
            <a:endParaRPr lang="en-US" altLang="zh-CN" sz="3600" b="0" dirty="0" smtClean="0">
              <a:solidFill>
                <a:srgbClr val="42B5F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CN" sz="3600" b="0" dirty="0" smtClean="0">
                <a:solidFill>
                  <a:srgbClr val="42B5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remove panel</a:t>
            </a:r>
            <a:endParaRPr lang="zh-CN" altLang="en-US" sz="3600" b="0" dirty="0">
              <a:solidFill>
                <a:srgbClr val="42B5F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12" y="1062175"/>
            <a:ext cx="8867775" cy="3943350"/>
          </a:xfrm>
          <a:prstGeom prst="rect">
            <a:avLst/>
          </a:prstGeom>
          <a:effectLst>
            <a:reflection blurRad="6350" stA="50000" endA="300" endPos="55000" dir="5400000" sy="-100000" algn="bl" rotWithShape="0"/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0973359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638175" y="466725"/>
            <a:ext cx="328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51FF61"/>
                </a:solidFill>
              </a:rPr>
              <a:t>--------------------------------------</a:t>
            </a:r>
            <a:endParaRPr lang="zh-CN" altLang="en-US" sz="1800" b="0">
              <a:solidFill>
                <a:srgbClr val="51FF61"/>
              </a:solidFill>
            </a:endParaRPr>
          </a:p>
        </p:txBody>
      </p:sp>
      <p:sp>
        <p:nvSpPr>
          <p:cNvPr id="18435" name="TextBox 4"/>
          <p:cNvSpPr txBox="1">
            <a:spLocks noChangeArrowheads="1"/>
          </p:cNvSpPr>
          <p:nvPr/>
        </p:nvSpPr>
        <p:spPr bwMode="auto">
          <a:xfrm>
            <a:off x="1514415" y="188913"/>
            <a:ext cx="16209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0" dirty="0" smtClean="0">
                <a:solidFill>
                  <a:schemeClr val="bg1">
                    <a:lumMod val="85000"/>
                  </a:schemeClr>
                </a:solidFill>
                <a:latin typeface="方正琥珀繁体" panose="03000509000000000000" pitchFamily="65" charset="-122"/>
                <a:ea typeface="方正琥珀繁体" panose="03000509000000000000" pitchFamily="65" charset="-122"/>
              </a:rPr>
              <a:t>底层分析</a:t>
            </a:r>
            <a:endParaRPr lang="zh-CN" altLang="en-US" sz="2800" b="0" dirty="0">
              <a:solidFill>
                <a:schemeClr val="bg1">
                  <a:lumMod val="85000"/>
                </a:schemeClr>
              </a:solidFill>
              <a:latin typeface="方正琥珀繁体" panose="03000509000000000000" pitchFamily="65" charset="-122"/>
              <a:ea typeface="方正琥珀繁体" panose="03000509000000000000" pitchFamily="65" charset="-122"/>
            </a:endParaRPr>
          </a:p>
        </p:txBody>
      </p:sp>
      <p:pic>
        <p:nvPicPr>
          <p:cNvPr id="18438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20675"/>
            <a:ext cx="6477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441012" y="1146445"/>
            <a:ext cx="315912" cy="314325"/>
            <a:chOff x="62907" y="-2862"/>
            <a:chExt cx="631825" cy="630236"/>
          </a:xfrm>
        </p:grpSpPr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62907" y="-2862"/>
              <a:ext cx="631825" cy="630236"/>
            </a:xfrm>
            <a:prstGeom prst="ellipse">
              <a:avLst/>
            </a:prstGeom>
            <a:solidFill>
              <a:srgbClr val="FDDF53">
                <a:alpha val="2705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162919" y="100013"/>
              <a:ext cx="431801" cy="431801"/>
            </a:xfrm>
            <a:prstGeom prst="ellipse">
              <a:avLst/>
            </a:prstGeom>
            <a:solidFill>
              <a:srgbClr val="FDDF5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967905" y="1387668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0" dirty="0" smtClean="0">
                <a:solidFill>
                  <a:srgbClr val="42B5FE"/>
                </a:solidFill>
                <a:latin typeface="方正琥珀繁体" panose="03000509000000000000" pitchFamily="65" charset="-122"/>
                <a:ea typeface="方正琥珀繁体" panose="03000509000000000000" pitchFamily="65" charset="-122"/>
              </a:rPr>
              <a:t>界面切换</a:t>
            </a:r>
            <a:endParaRPr lang="zh-CN" altLang="en-US" sz="3600" b="0" dirty="0">
              <a:solidFill>
                <a:srgbClr val="42B5FE"/>
              </a:solidFill>
              <a:latin typeface="方正琥珀繁体" panose="03000509000000000000" pitchFamily="65" charset="-122"/>
              <a:ea typeface="方正琥珀繁体" panose="03000509000000000000" pitchFamily="65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7584" y="3832009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0" dirty="0">
                <a:solidFill>
                  <a:srgbClr val="42B5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避免</a:t>
            </a:r>
            <a:r>
              <a:rPr lang="zh-CN" altLang="en-US" sz="3600" b="0" dirty="0" smtClean="0">
                <a:solidFill>
                  <a:srgbClr val="42B5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了重复增加</a:t>
            </a:r>
            <a:r>
              <a:rPr lang="en-US" altLang="zh-CN" sz="3600" b="0" dirty="0" smtClean="0">
                <a:solidFill>
                  <a:srgbClr val="42B5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panel</a:t>
            </a:r>
            <a:r>
              <a:rPr lang="zh-CN" altLang="en-US" sz="3600" b="0" dirty="0" smtClean="0">
                <a:solidFill>
                  <a:srgbClr val="42B5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</a:t>
            </a:r>
            <a:endParaRPr lang="en-US" altLang="zh-CN" sz="3600" b="0" dirty="0" smtClean="0">
              <a:solidFill>
                <a:srgbClr val="42B5F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CN" sz="3600" b="0" dirty="0" smtClean="0">
                <a:solidFill>
                  <a:srgbClr val="42B5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remove panel</a:t>
            </a:r>
            <a:endParaRPr lang="zh-CN" altLang="en-US" sz="3600" b="0" dirty="0">
              <a:solidFill>
                <a:srgbClr val="42B5F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54" y="981075"/>
            <a:ext cx="7847911" cy="4824536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2000" endA="300" endPos="35000" dir="5400000" sy="-100000" algn="bl" rotWithShape="0"/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754010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638175" y="466725"/>
            <a:ext cx="328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51FF61"/>
                </a:solidFill>
              </a:rPr>
              <a:t>--------------------------------------</a:t>
            </a:r>
            <a:endParaRPr lang="zh-CN" altLang="en-US" sz="1800" b="0">
              <a:solidFill>
                <a:srgbClr val="51FF61"/>
              </a:solidFill>
            </a:endParaRPr>
          </a:p>
        </p:txBody>
      </p:sp>
      <p:sp>
        <p:nvSpPr>
          <p:cNvPr id="18435" name="TextBox 4"/>
          <p:cNvSpPr txBox="1">
            <a:spLocks noChangeArrowheads="1"/>
          </p:cNvSpPr>
          <p:nvPr/>
        </p:nvSpPr>
        <p:spPr bwMode="auto">
          <a:xfrm>
            <a:off x="1514415" y="188913"/>
            <a:ext cx="16209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0" dirty="0" smtClean="0">
                <a:solidFill>
                  <a:schemeClr val="bg1">
                    <a:lumMod val="85000"/>
                  </a:schemeClr>
                </a:solidFill>
                <a:latin typeface="方正琥珀繁体" panose="03000509000000000000" pitchFamily="65" charset="-122"/>
                <a:ea typeface="方正琥珀繁体" panose="03000509000000000000" pitchFamily="65" charset="-122"/>
              </a:rPr>
              <a:t>底层分析</a:t>
            </a:r>
            <a:endParaRPr lang="zh-CN" altLang="en-US" sz="2800" b="0" dirty="0">
              <a:solidFill>
                <a:schemeClr val="bg1">
                  <a:lumMod val="85000"/>
                </a:schemeClr>
              </a:solidFill>
              <a:latin typeface="方正琥珀繁体" panose="03000509000000000000" pitchFamily="65" charset="-122"/>
              <a:ea typeface="方正琥珀繁体" panose="03000509000000000000" pitchFamily="65" charset="-122"/>
            </a:endParaRPr>
          </a:p>
        </p:txBody>
      </p:sp>
      <p:pic>
        <p:nvPicPr>
          <p:cNvPr id="18438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20675"/>
            <a:ext cx="6477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11672" y="1484784"/>
            <a:ext cx="315912" cy="314325"/>
            <a:chOff x="62907" y="-2862"/>
            <a:chExt cx="631825" cy="630236"/>
          </a:xfrm>
        </p:grpSpPr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62907" y="-2862"/>
              <a:ext cx="631825" cy="630236"/>
            </a:xfrm>
            <a:prstGeom prst="ellipse">
              <a:avLst/>
            </a:prstGeom>
            <a:solidFill>
              <a:srgbClr val="FDDF53">
                <a:alpha val="2705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162919" y="100013"/>
              <a:ext cx="431801" cy="431801"/>
            </a:xfrm>
            <a:prstGeom prst="ellipse">
              <a:avLst/>
            </a:prstGeom>
            <a:solidFill>
              <a:srgbClr val="FDDF5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967905" y="1387668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0" dirty="0" smtClean="0">
                <a:solidFill>
                  <a:srgbClr val="42B5FE"/>
                </a:solidFill>
                <a:latin typeface="方正琥珀繁体" panose="03000509000000000000" pitchFamily="65" charset="-122"/>
                <a:ea typeface="方正琥珀繁体" panose="03000509000000000000" pitchFamily="65" charset="-122"/>
              </a:rPr>
              <a:t>界面切换</a:t>
            </a:r>
            <a:endParaRPr lang="zh-CN" altLang="en-US" sz="3600" b="0" dirty="0">
              <a:solidFill>
                <a:srgbClr val="42B5FE"/>
              </a:solidFill>
              <a:latin typeface="方正琥珀繁体" panose="03000509000000000000" pitchFamily="65" charset="-122"/>
              <a:ea typeface="方正琥珀繁体" panose="03000509000000000000" pitchFamily="65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7584" y="3832009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0" dirty="0">
                <a:solidFill>
                  <a:srgbClr val="42B5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避免</a:t>
            </a:r>
            <a:r>
              <a:rPr lang="zh-CN" altLang="en-US" sz="3600" b="0" dirty="0" smtClean="0">
                <a:solidFill>
                  <a:srgbClr val="42B5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了重复增加</a:t>
            </a:r>
            <a:r>
              <a:rPr lang="en-US" altLang="zh-CN" sz="3600" b="0" dirty="0" smtClean="0">
                <a:solidFill>
                  <a:srgbClr val="42B5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panel</a:t>
            </a:r>
            <a:r>
              <a:rPr lang="zh-CN" altLang="en-US" sz="3600" b="0" dirty="0" smtClean="0">
                <a:solidFill>
                  <a:srgbClr val="42B5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</a:t>
            </a:r>
            <a:endParaRPr lang="en-US" altLang="zh-CN" sz="3600" b="0" dirty="0" smtClean="0">
              <a:solidFill>
                <a:srgbClr val="42B5F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CN" sz="3600" b="0" dirty="0" smtClean="0">
                <a:solidFill>
                  <a:srgbClr val="42B5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remove panel</a:t>
            </a:r>
            <a:endParaRPr lang="zh-CN" altLang="en-US" sz="3600" b="0" dirty="0">
              <a:solidFill>
                <a:srgbClr val="42B5F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/>
          <a:srcRect r="21331"/>
          <a:stretch/>
        </p:blipFill>
        <p:spPr>
          <a:xfrm>
            <a:off x="282578" y="741411"/>
            <a:ext cx="7889822" cy="60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983126" y="3140968"/>
            <a:ext cx="615553" cy="2448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dirty="0" err="1" smtClean="0"/>
              <a:t>mainLoop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32674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888088"/>
            <a:ext cx="3600400" cy="491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86734"/>
      </p:ext>
    </p:extLst>
  </p:cSld>
  <p:clrMapOvr>
    <a:masterClrMapping/>
  </p:clrMapOvr>
  <p:transition advTm="1000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2656"/>
            <a:ext cx="9284192" cy="4758853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4" name="矩形 3"/>
          <p:cNvSpPr/>
          <p:nvPr/>
        </p:nvSpPr>
        <p:spPr>
          <a:xfrm>
            <a:off x="4893616" y="5057890"/>
            <a:ext cx="378284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EXTENDS</a:t>
            </a:r>
            <a:endParaRPr lang="zh-CN" alt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5758869"/>
            <a:ext cx="7920745" cy="42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98149"/>
      </p:ext>
    </p:extLst>
  </p:cSld>
  <p:clrMapOvr>
    <a:masterClrMapping/>
  </p:clrMapOvr>
  <p:transition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64" y="1683293"/>
            <a:ext cx="8936236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71703"/>
      </p:ext>
    </p:extLst>
  </p:cSld>
  <p:clrMapOvr>
    <a:masterClrMapping/>
  </p:clrMapOvr>
  <p:transition advTm="1000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6"/>
          <p:cNvGrpSpPr>
            <a:grpSpLocks/>
          </p:cNvGrpSpPr>
          <p:nvPr/>
        </p:nvGrpSpPr>
        <p:grpSpPr bwMode="auto">
          <a:xfrm rot="16200000">
            <a:off x="2402680" y="998574"/>
            <a:ext cx="4776788" cy="4776789"/>
            <a:chOff x="897122" y="3279423"/>
            <a:chExt cx="4776789" cy="4776789"/>
          </a:xfrm>
        </p:grpSpPr>
        <p:sp>
          <p:nvSpPr>
            <p:cNvPr id="15" name="Arc 5"/>
            <p:cNvSpPr>
              <a:spLocks/>
            </p:cNvSpPr>
            <p:nvPr/>
          </p:nvSpPr>
          <p:spPr bwMode="auto">
            <a:xfrm rot="8160000" flipV="1">
              <a:off x="897122" y="4654197"/>
              <a:ext cx="1978025" cy="1979613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E4A67">
                <a:alpha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Arc 6"/>
            <p:cNvSpPr>
              <a:spLocks/>
            </p:cNvSpPr>
            <p:nvPr/>
          </p:nvSpPr>
          <p:spPr bwMode="auto">
            <a:xfrm rot="8160000">
              <a:off x="2270312" y="6076599"/>
              <a:ext cx="1979612" cy="1979613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DDF53">
                <a:alpha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Arc 7"/>
            <p:cNvSpPr>
              <a:spLocks/>
            </p:cNvSpPr>
            <p:nvPr/>
          </p:nvSpPr>
          <p:spPr bwMode="auto">
            <a:xfrm rot="8160000" flipH="1" flipV="1">
              <a:off x="2319522" y="3279423"/>
              <a:ext cx="1979613" cy="1979613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51FF61">
                <a:alpha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" name="Arc 8"/>
            <p:cNvSpPr>
              <a:spLocks/>
            </p:cNvSpPr>
            <p:nvPr/>
          </p:nvSpPr>
          <p:spPr bwMode="auto">
            <a:xfrm rot="8160000" flipH="1">
              <a:off x="3694298" y="4701824"/>
              <a:ext cx="1979613" cy="1979613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42B5FE">
                <a:alpha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" name="Arc 9"/>
            <p:cNvSpPr>
              <a:spLocks/>
            </p:cNvSpPr>
            <p:nvPr/>
          </p:nvSpPr>
          <p:spPr bwMode="auto">
            <a:xfrm rot="8160000">
              <a:off x="2436998" y="6009923"/>
              <a:ext cx="1655763" cy="1657350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DDF5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Arc 10"/>
            <p:cNvSpPr>
              <a:spLocks/>
            </p:cNvSpPr>
            <p:nvPr/>
          </p:nvSpPr>
          <p:spPr bwMode="auto">
            <a:xfrm rot="8160000" flipH="1" flipV="1">
              <a:off x="2476687" y="3668362"/>
              <a:ext cx="1655762" cy="1657350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51FF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" name="Arc 11"/>
            <p:cNvSpPr>
              <a:spLocks/>
            </p:cNvSpPr>
            <p:nvPr/>
          </p:nvSpPr>
          <p:spPr bwMode="auto">
            <a:xfrm rot="8160000" flipH="1">
              <a:off x="3627624" y="4860574"/>
              <a:ext cx="1655763" cy="1655763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42B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" name="Arc 12"/>
            <p:cNvSpPr>
              <a:spLocks/>
            </p:cNvSpPr>
            <p:nvPr/>
          </p:nvSpPr>
          <p:spPr bwMode="auto">
            <a:xfrm rot="8160000" flipV="1">
              <a:off x="1286063" y="4819299"/>
              <a:ext cx="1655762" cy="1655763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E4A6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 useBgFill="1">
          <p:nvSpPr>
            <p:cNvPr id="23" name="AutoShape 13"/>
            <p:cNvSpPr>
              <a:spLocks noChangeArrowheads="1"/>
            </p:cNvSpPr>
            <p:nvPr/>
          </p:nvSpPr>
          <p:spPr bwMode="auto">
            <a:xfrm rot="8160000">
              <a:off x="1808350" y="4190650"/>
              <a:ext cx="2952750" cy="2954338"/>
            </a:xfrm>
            <a:prstGeom prst="flowChartConnector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0"/>
            </a:p>
          </p:txBody>
        </p:sp>
      </p:grpSp>
      <p:grpSp>
        <p:nvGrpSpPr>
          <p:cNvPr id="13319" name="Group 7"/>
          <p:cNvGrpSpPr>
            <a:grpSpLocks/>
          </p:cNvGrpSpPr>
          <p:nvPr/>
        </p:nvGrpSpPr>
        <p:grpSpPr bwMode="auto">
          <a:xfrm>
            <a:off x="2411413" y="2708275"/>
            <a:ext cx="1368425" cy="1368425"/>
            <a:chOff x="0" y="0"/>
            <a:chExt cx="1368425" cy="1368425"/>
          </a:xfrm>
        </p:grpSpPr>
        <p:sp>
          <p:nvSpPr>
            <p:cNvPr id="20500" name="Oval 16"/>
            <p:cNvSpPr>
              <a:spLocks noChangeArrowheads="1"/>
            </p:cNvSpPr>
            <p:nvPr/>
          </p:nvSpPr>
          <p:spPr bwMode="auto">
            <a:xfrm rot="5400000">
              <a:off x="0" y="0"/>
              <a:ext cx="1368425" cy="1368425"/>
            </a:xfrm>
            <a:prstGeom prst="ellipse">
              <a:avLst/>
            </a:prstGeom>
            <a:solidFill>
              <a:srgbClr val="42B5FE">
                <a:alpha val="2784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6000" b="0">
                <a:latin typeface="Calisto MT" pitchFamily="2" charset="0"/>
              </a:endParaRPr>
            </a:p>
          </p:txBody>
        </p:sp>
        <p:sp>
          <p:nvSpPr>
            <p:cNvPr id="20501" name="Oval 15"/>
            <p:cNvSpPr>
              <a:spLocks noChangeArrowheads="1"/>
            </p:cNvSpPr>
            <p:nvPr/>
          </p:nvSpPr>
          <p:spPr bwMode="auto">
            <a:xfrm rot="5400000">
              <a:off x="215666" y="215667"/>
              <a:ext cx="937088" cy="937089"/>
            </a:xfrm>
            <a:prstGeom prst="ellipse">
              <a:avLst/>
            </a:prstGeom>
            <a:solidFill>
              <a:srgbClr val="42B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</p:grpSp>
      <p:sp>
        <p:nvSpPr>
          <p:cNvPr id="20483" name="Line 2"/>
          <p:cNvSpPr>
            <a:spLocks noChangeShapeType="1"/>
          </p:cNvSpPr>
          <p:nvPr/>
        </p:nvSpPr>
        <p:spPr bwMode="auto">
          <a:xfrm flipV="1">
            <a:off x="2052638" y="-100013"/>
            <a:ext cx="6335712" cy="6118226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2195513" y="2708275"/>
            <a:ext cx="1368425" cy="1368425"/>
            <a:chOff x="0" y="0"/>
            <a:chExt cx="2155" cy="2155"/>
          </a:xfrm>
        </p:grpSpPr>
        <p:grpSp>
          <p:nvGrpSpPr>
            <p:cNvPr id="20496" name="Group 3"/>
            <p:cNvGrpSpPr>
              <a:grpSpLocks/>
            </p:cNvGrpSpPr>
            <p:nvPr/>
          </p:nvGrpSpPr>
          <p:grpSpPr bwMode="auto">
            <a:xfrm>
              <a:off x="0" y="0"/>
              <a:ext cx="2155" cy="2155"/>
              <a:chOff x="-278" y="-191"/>
              <a:chExt cx="1368710" cy="1368381"/>
            </a:xfrm>
          </p:grpSpPr>
          <p:sp>
            <p:nvSpPr>
              <p:cNvPr id="20498" name="Oval 16"/>
              <p:cNvSpPr>
                <a:spLocks noChangeArrowheads="1"/>
              </p:cNvSpPr>
              <p:nvPr/>
            </p:nvSpPr>
            <p:spPr bwMode="auto">
              <a:xfrm rot="5400000">
                <a:off x="-114" y="-355"/>
                <a:ext cx="1368381" cy="1368710"/>
              </a:xfrm>
              <a:prstGeom prst="ellipse">
                <a:avLst/>
              </a:prstGeom>
              <a:solidFill>
                <a:srgbClr val="265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6000" b="0">
                  <a:latin typeface="Calisto MT" pitchFamily="2" charset="0"/>
                </a:endParaRPr>
              </a:p>
            </p:txBody>
          </p:sp>
          <p:sp>
            <p:nvSpPr>
              <p:cNvPr id="20499" name="Oval 15"/>
              <p:cNvSpPr>
                <a:spLocks noChangeArrowheads="1"/>
              </p:cNvSpPr>
              <p:nvPr/>
            </p:nvSpPr>
            <p:spPr bwMode="auto">
              <a:xfrm rot="5400000">
                <a:off x="215667" y="209936"/>
                <a:ext cx="937088" cy="937089"/>
              </a:xfrm>
              <a:prstGeom prst="ellipse">
                <a:avLst/>
              </a:prstGeom>
              <a:solidFill>
                <a:srgbClr val="51FF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solidFill>
                    <a:srgbClr val="51FF61"/>
                  </a:solidFill>
                </a:endParaRPr>
              </a:p>
            </p:txBody>
          </p:sp>
        </p:grpSp>
        <p:sp>
          <p:nvSpPr>
            <p:cNvPr id="20497" name="矩形 1"/>
            <p:cNvSpPr>
              <a:spLocks noChangeArrowheads="1"/>
            </p:cNvSpPr>
            <p:nvPr/>
          </p:nvSpPr>
          <p:spPr bwMode="auto">
            <a:xfrm>
              <a:off x="626" y="393"/>
              <a:ext cx="1025" cy="1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800" b="0">
                  <a:solidFill>
                    <a:srgbClr val="262626"/>
                  </a:solidFill>
                  <a:latin typeface="Calisto MT" pitchFamily="2" charset="0"/>
                  <a:cs typeface="Segoe UI" panose="020B0502040204020203" pitchFamily="34" charset="0"/>
                </a:rPr>
                <a:t>3.</a:t>
              </a:r>
              <a:endParaRPr lang="zh-CN" altLang="en-US" sz="4800" b="0">
                <a:solidFill>
                  <a:srgbClr val="262626"/>
                </a:solidFill>
                <a:latin typeface="Calisto MT" pitchFamily="2" charset="0"/>
              </a:endParaRPr>
            </a:p>
          </p:txBody>
        </p:sp>
      </p:grpSp>
      <p:grpSp>
        <p:nvGrpSpPr>
          <p:cNvPr id="13323" name="Group 11"/>
          <p:cNvGrpSpPr>
            <a:grpSpLocks/>
          </p:cNvGrpSpPr>
          <p:nvPr/>
        </p:nvGrpSpPr>
        <p:grpSpPr bwMode="auto">
          <a:xfrm rot="16200000">
            <a:off x="2365375" y="981075"/>
            <a:ext cx="4776788" cy="4776788"/>
            <a:chOff x="0" y="0"/>
            <a:chExt cx="4776789" cy="4776788"/>
          </a:xfrm>
        </p:grpSpPr>
        <p:sp useBgFill="1">
          <p:nvSpPr>
            <p:cNvPr id="20495" name="AutoShape 13"/>
            <p:cNvSpPr>
              <a:spLocks noChangeArrowheads="1"/>
            </p:cNvSpPr>
            <p:nvPr/>
          </p:nvSpPr>
          <p:spPr bwMode="auto">
            <a:xfrm rot="8160000">
              <a:off x="911227" y="911226"/>
              <a:ext cx="2952750" cy="2954338"/>
            </a:xfrm>
            <a:prstGeom prst="flowChartConnector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</p:grpSp>
      <p:sp>
        <p:nvSpPr>
          <p:cNvPr id="13333" name="TextBox 19"/>
          <p:cNvSpPr txBox="1">
            <a:spLocks noChangeArrowheads="1"/>
          </p:cNvSpPr>
          <p:nvPr/>
        </p:nvSpPr>
        <p:spPr bwMode="auto">
          <a:xfrm>
            <a:off x="3276600" y="2996952"/>
            <a:ext cx="293528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/>
            <a:r>
              <a:rPr lang="zh-CN" altLang="en-US" sz="4400" b="0" dirty="0" smtClean="0">
                <a:solidFill>
                  <a:srgbClr val="51FF61"/>
                </a:solidFill>
                <a:latin typeface="方正琥珀繁体" panose="03000509000000000000" pitchFamily="65" charset="-122"/>
                <a:ea typeface="方正琥珀繁体" panose="03000509000000000000" pitchFamily="65" charset="-122"/>
              </a:rPr>
              <a:t>底层分析</a:t>
            </a:r>
            <a:endParaRPr lang="zh-CN" altLang="en-US" sz="4400" b="0" dirty="0">
              <a:solidFill>
                <a:srgbClr val="51FF61"/>
              </a:solidFill>
              <a:latin typeface="方正琥珀繁体" panose="03000509000000000000" pitchFamily="65" charset="-122"/>
              <a:ea typeface="方正琥珀繁体" panose="03000509000000000000" pitchFamily="65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xit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399940">
                                      <p:cBhvr>
                                        <p:cTn id="15" dur="20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3" grpId="0" bldLvl="0" autoUpdateAnimBg="0"/>
      <p:bldP spid="13333" grpId="1" bldLvl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/>
          <p:cNvGrpSpPr>
            <a:grpSpLocks/>
          </p:cNvGrpSpPr>
          <p:nvPr/>
        </p:nvGrpSpPr>
        <p:grpSpPr bwMode="auto">
          <a:xfrm rot="10800000">
            <a:off x="2387500" y="1028474"/>
            <a:ext cx="4776788" cy="4776789"/>
            <a:chOff x="897122" y="3279423"/>
            <a:chExt cx="4776789" cy="4776789"/>
          </a:xfrm>
        </p:grpSpPr>
        <p:sp>
          <p:nvSpPr>
            <p:cNvPr id="11" name="Arc 5"/>
            <p:cNvSpPr>
              <a:spLocks/>
            </p:cNvSpPr>
            <p:nvPr/>
          </p:nvSpPr>
          <p:spPr bwMode="auto">
            <a:xfrm rot="8160000" flipV="1">
              <a:off x="897122" y="4654197"/>
              <a:ext cx="1978025" cy="1979613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E4A67">
                <a:alpha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" name="Arc 6"/>
            <p:cNvSpPr>
              <a:spLocks/>
            </p:cNvSpPr>
            <p:nvPr/>
          </p:nvSpPr>
          <p:spPr bwMode="auto">
            <a:xfrm rot="8160000">
              <a:off x="2270312" y="6076599"/>
              <a:ext cx="1979612" cy="1979613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DDF53">
                <a:alpha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" name="Arc 7"/>
            <p:cNvSpPr>
              <a:spLocks/>
            </p:cNvSpPr>
            <p:nvPr/>
          </p:nvSpPr>
          <p:spPr bwMode="auto">
            <a:xfrm rot="8160000" flipH="1" flipV="1">
              <a:off x="2319522" y="3279423"/>
              <a:ext cx="1979613" cy="1979613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51FF61">
                <a:alpha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" name="Arc 8"/>
            <p:cNvSpPr>
              <a:spLocks/>
            </p:cNvSpPr>
            <p:nvPr/>
          </p:nvSpPr>
          <p:spPr bwMode="auto">
            <a:xfrm rot="8160000" flipH="1">
              <a:off x="3694298" y="4701824"/>
              <a:ext cx="1979613" cy="1979613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42B5FE">
                <a:alpha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" name="Arc 9"/>
            <p:cNvSpPr>
              <a:spLocks/>
            </p:cNvSpPr>
            <p:nvPr/>
          </p:nvSpPr>
          <p:spPr bwMode="auto">
            <a:xfrm rot="8160000">
              <a:off x="2436998" y="6009923"/>
              <a:ext cx="1655763" cy="1657350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DDF5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Arc 10"/>
            <p:cNvSpPr>
              <a:spLocks/>
            </p:cNvSpPr>
            <p:nvPr/>
          </p:nvSpPr>
          <p:spPr bwMode="auto">
            <a:xfrm rot="8160000" flipH="1" flipV="1">
              <a:off x="2476687" y="3668362"/>
              <a:ext cx="1655762" cy="1657350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51FF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Arc 11"/>
            <p:cNvSpPr>
              <a:spLocks/>
            </p:cNvSpPr>
            <p:nvPr/>
          </p:nvSpPr>
          <p:spPr bwMode="auto">
            <a:xfrm rot="8160000" flipH="1">
              <a:off x="3627624" y="4860574"/>
              <a:ext cx="1655763" cy="1655763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42B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" name="Arc 12"/>
            <p:cNvSpPr>
              <a:spLocks/>
            </p:cNvSpPr>
            <p:nvPr/>
          </p:nvSpPr>
          <p:spPr bwMode="auto">
            <a:xfrm rot="8160000" flipV="1">
              <a:off x="1286063" y="4819299"/>
              <a:ext cx="1655762" cy="1655763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E4A6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 useBgFill="1">
          <p:nvSpPr>
            <p:cNvPr id="19" name="AutoShape 13"/>
            <p:cNvSpPr>
              <a:spLocks noChangeArrowheads="1"/>
            </p:cNvSpPr>
            <p:nvPr/>
          </p:nvSpPr>
          <p:spPr bwMode="auto">
            <a:xfrm rot="8160000">
              <a:off x="1808350" y="4190650"/>
              <a:ext cx="2952750" cy="2954338"/>
            </a:xfrm>
            <a:prstGeom prst="flowChartConnector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0"/>
            </a:p>
          </p:txBody>
        </p:sp>
      </p:grpSp>
      <p:grpSp>
        <p:nvGrpSpPr>
          <p:cNvPr id="21506" name="Group 7"/>
          <p:cNvGrpSpPr>
            <a:grpSpLocks/>
          </p:cNvGrpSpPr>
          <p:nvPr/>
        </p:nvGrpSpPr>
        <p:grpSpPr bwMode="auto">
          <a:xfrm>
            <a:off x="2411413" y="2708275"/>
            <a:ext cx="1368425" cy="1368425"/>
            <a:chOff x="0" y="0"/>
            <a:chExt cx="1368425" cy="1368425"/>
          </a:xfrm>
        </p:grpSpPr>
        <p:sp>
          <p:nvSpPr>
            <p:cNvPr id="21520" name="Oval 16"/>
            <p:cNvSpPr>
              <a:spLocks noChangeArrowheads="1"/>
            </p:cNvSpPr>
            <p:nvPr/>
          </p:nvSpPr>
          <p:spPr bwMode="auto">
            <a:xfrm rot="5400000">
              <a:off x="0" y="0"/>
              <a:ext cx="1368425" cy="1368425"/>
            </a:xfrm>
            <a:prstGeom prst="ellipse">
              <a:avLst/>
            </a:prstGeom>
            <a:solidFill>
              <a:srgbClr val="42B5FE">
                <a:alpha val="2784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6000" b="0">
                <a:latin typeface="Calisto MT" pitchFamily="2" charset="0"/>
              </a:endParaRPr>
            </a:p>
          </p:txBody>
        </p:sp>
        <p:sp>
          <p:nvSpPr>
            <p:cNvPr id="21521" name="Oval 15"/>
            <p:cNvSpPr>
              <a:spLocks noChangeArrowheads="1"/>
            </p:cNvSpPr>
            <p:nvPr/>
          </p:nvSpPr>
          <p:spPr bwMode="auto">
            <a:xfrm rot="5400000">
              <a:off x="215666" y="215667"/>
              <a:ext cx="937088" cy="937089"/>
            </a:xfrm>
            <a:prstGeom prst="ellipse">
              <a:avLst/>
            </a:prstGeom>
            <a:solidFill>
              <a:srgbClr val="42B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</p:grpSp>
      <p:sp>
        <p:nvSpPr>
          <p:cNvPr id="21507" name="Line 2"/>
          <p:cNvSpPr>
            <a:spLocks noChangeShapeType="1"/>
          </p:cNvSpPr>
          <p:nvPr/>
        </p:nvSpPr>
        <p:spPr bwMode="auto">
          <a:xfrm flipV="1">
            <a:off x="2052638" y="-100013"/>
            <a:ext cx="6335712" cy="6118226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508" name="Group 11"/>
          <p:cNvGrpSpPr>
            <a:grpSpLocks/>
          </p:cNvGrpSpPr>
          <p:nvPr/>
        </p:nvGrpSpPr>
        <p:grpSpPr bwMode="auto">
          <a:xfrm rot="10800000">
            <a:off x="2365375" y="981075"/>
            <a:ext cx="4776788" cy="4776788"/>
            <a:chOff x="0" y="0"/>
            <a:chExt cx="4776789" cy="4776788"/>
          </a:xfrm>
        </p:grpSpPr>
        <p:sp useBgFill="1">
          <p:nvSpPr>
            <p:cNvPr id="21519" name="AutoShape 13"/>
            <p:cNvSpPr>
              <a:spLocks noChangeArrowheads="1"/>
            </p:cNvSpPr>
            <p:nvPr/>
          </p:nvSpPr>
          <p:spPr bwMode="auto">
            <a:xfrm rot="8160000">
              <a:off x="911227" y="911226"/>
              <a:ext cx="2952750" cy="2954338"/>
            </a:xfrm>
            <a:prstGeom prst="flowChartConnector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</p:grpSp>
      <p:sp>
        <p:nvSpPr>
          <p:cNvPr id="13333" name="TextBox 19"/>
          <p:cNvSpPr txBox="1">
            <a:spLocks noChangeArrowheads="1"/>
          </p:cNvSpPr>
          <p:nvPr/>
        </p:nvSpPr>
        <p:spPr bwMode="auto">
          <a:xfrm>
            <a:off x="3284438" y="3007940"/>
            <a:ext cx="293528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/>
            <a:r>
              <a:rPr lang="zh-CN" altLang="en-US" sz="4400" b="0" dirty="0" smtClean="0">
                <a:solidFill>
                  <a:srgbClr val="42B5FE"/>
                </a:solidFill>
                <a:latin typeface="方正琥珀繁体" panose="03000509000000000000" pitchFamily="65" charset="-122"/>
                <a:ea typeface="方正琥珀繁体" panose="03000509000000000000" pitchFamily="65" charset="-122"/>
              </a:rPr>
              <a:t>展望</a:t>
            </a:r>
            <a:endParaRPr lang="zh-CN" altLang="en-US" sz="4400" b="0" dirty="0">
              <a:solidFill>
                <a:srgbClr val="42B5FE"/>
              </a:solidFill>
              <a:latin typeface="方正琥珀繁体" panose="03000509000000000000" pitchFamily="65" charset="-122"/>
              <a:ea typeface="方正琥珀繁体" panose="03000509000000000000" pitchFamily="65" charset="-122"/>
            </a:endParaRPr>
          </a:p>
        </p:txBody>
      </p:sp>
      <p:sp>
        <p:nvSpPr>
          <p:cNvPr id="13318" name="矩形 1"/>
          <p:cNvSpPr>
            <a:spLocks noChangeArrowheads="1"/>
          </p:cNvSpPr>
          <p:nvPr/>
        </p:nvSpPr>
        <p:spPr bwMode="auto">
          <a:xfrm>
            <a:off x="2700338" y="2967038"/>
            <a:ext cx="6762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800" b="0">
                <a:solidFill>
                  <a:srgbClr val="262626"/>
                </a:solidFill>
                <a:latin typeface="Calisto MT" pitchFamily="2" charset="0"/>
                <a:cs typeface="Segoe UI" panose="020B0502040204020203" pitchFamily="34" charset="0"/>
              </a:rPr>
              <a:t>4.</a:t>
            </a:r>
            <a:endParaRPr lang="zh-CN" altLang="en-US" sz="4800" b="0">
              <a:solidFill>
                <a:srgbClr val="262626"/>
              </a:solidFill>
              <a:latin typeface="Calisto MT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3" grpId="0" bldLvl="0" autoUpdateAnimBg="0"/>
      <p:bldP spid="13333" grpId="1" bldLvl="0" autoUpdateAnimBg="0"/>
      <p:bldP spid="133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Oval 4"/>
          <p:cNvSpPr>
            <a:spLocks noChangeArrowheads="1"/>
          </p:cNvSpPr>
          <p:nvPr/>
        </p:nvSpPr>
        <p:spPr bwMode="auto">
          <a:xfrm>
            <a:off x="422275" y="450850"/>
            <a:ext cx="431800" cy="431800"/>
          </a:xfrm>
          <a:prstGeom prst="ellipse">
            <a:avLst/>
          </a:prstGeom>
          <a:solidFill>
            <a:srgbClr val="42B5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638175" y="466725"/>
            <a:ext cx="328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42B5FE"/>
                </a:solidFill>
              </a:rPr>
              <a:t>--------------------------------------</a:t>
            </a:r>
            <a:endParaRPr lang="zh-CN" altLang="en-US" sz="1800" b="0">
              <a:solidFill>
                <a:srgbClr val="42B5FE"/>
              </a:solidFill>
            </a:endParaRPr>
          </a:p>
        </p:txBody>
      </p: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1729819" y="188913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0" dirty="0" smtClean="0">
                <a:solidFill>
                  <a:schemeClr val="bg1">
                    <a:lumMod val="85000"/>
                  </a:schemeClr>
                </a:solidFill>
                <a:latin typeface="方正琥珀繁体" panose="03000509000000000000" pitchFamily="65" charset="-122"/>
                <a:ea typeface="方正琥珀繁体" panose="03000509000000000000" pitchFamily="65" charset="-122"/>
              </a:rPr>
              <a:t>展望</a:t>
            </a:r>
            <a:endParaRPr lang="zh-CN" altLang="en-US" sz="2800" b="0" dirty="0">
              <a:solidFill>
                <a:schemeClr val="bg1">
                  <a:lumMod val="85000"/>
                </a:schemeClr>
              </a:solidFill>
              <a:latin typeface="方正琥珀繁体" panose="03000509000000000000" pitchFamily="65" charset="-122"/>
              <a:ea typeface="方正琥珀繁体" panose="03000509000000000000" pitchFamily="65" charset="-122"/>
            </a:endParaRPr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323850" y="352425"/>
            <a:ext cx="630238" cy="630238"/>
          </a:xfrm>
          <a:prstGeom prst="ellipse">
            <a:avLst/>
          </a:prstGeom>
          <a:solidFill>
            <a:srgbClr val="42B5FE">
              <a:alpha val="2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2" name="文本框 1"/>
          <p:cNvSpPr txBox="1"/>
          <p:nvPr/>
        </p:nvSpPr>
        <p:spPr>
          <a:xfrm>
            <a:off x="954874" y="2276872"/>
            <a:ext cx="69294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进一步完善剧情</a:t>
            </a:r>
            <a:endParaRPr lang="en-US" altLang="zh-CN" sz="3600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CN" altLang="en-US" sz="3600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进一步改善用户体验</a:t>
            </a:r>
            <a:endParaRPr lang="en-US" altLang="zh-CN" sz="3600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CN" altLang="en-US" sz="3600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增加阅读模式（没有选择分支）</a:t>
            </a:r>
            <a:endParaRPr lang="en-US" altLang="zh-CN" sz="3600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CN" altLang="en-US" sz="3600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增加</a:t>
            </a:r>
            <a:r>
              <a:rPr lang="en-US" altLang="zh-CN" sz="3600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CG</a:t>
            </a:r>
            <a:r>
              <a:rPr lang="zh-CN" altLang="en-US" sz="3600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音乐鉴赏</a:t>
            </a:r>
            <a:endParaRPr lang="en-US" altLang="zh-CN" sz="3600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25039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val 2"/>
          <p:cNvSpPr>
            <a:spLocks noChangeArrowheads="1"/>
          </p:cNvSpPr>
          <p:nvPr/>
        </p:nvSpPr>
        <p:spPr bwMode="auto">
          <a:xfrm>
            <a:off x="1833563" y="461963"/>
            <a:ext cx="5762625" cy="5762625"/>
          </a:xfrm>
          <a:prstGeom prst="ellipse">
            <a:avLst/>
          </a:prstGeom>
          <a:gradFill rotWithShape="0">
            <a:gsLst>
              <a:gs pos="0">
                <a:schemeClr val="bg2">
                  <a:alpha val="14000"/>
                </a:schemeClr>
              </a:gs>
              <a:gs pos="100000">
                <a:srgbClr val="1C1C1C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411" name="平行四边形 2"/>
          <p:cNvSpPr>
            <a:spLocks noChangeArrowheads="1"/>
          </p:cNvSpPr>
          <p:nvPr/>
        </p:nvSpPr>
        <p:spPr bwMode="auto">
          <a:xfrm rot="5400000" flipV="1">
            <a:off x="8220869" y="142081"/>
            <a:ext cx="1581150" cy="236538"/>
          </a:xfrm>
          <a:prstGeom prst="parallelogram">
            <a:avLst>
              <a:gd name="adj" fmla="val 19651"/>
            </a:avLst>
          </a:prstGeom>
          <a:solidFill>
            <a:srgbClr val="FF4D5E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12" name="平行四边形 2"/>
          <p:cNvSpPr>
            <a:spLocks noChangeArrowheads="1"/>
          </p:cNvSpPr>
          <p:nvPr/>
        </p:nvSpPr>
        <p:spPr bwMode="auto">
          <a:xfrm rot="5400000" flipV="1">
            <a:off x="2921793" y="70644"/>
            <a:ext cx="1581151" cy="236538"/>
          </a:xfrm>
          <a:prstGeom prst="parallelogram">
            <a:avLst>
              <a:gd name="adj" fmla="val 19651"/>
            </a:avLst>
          </a:prstGeom>
          <a:solidFill>
            <a:srgbClr val="AEFF6D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13" name="平行四边形 2"/>
          <p:cNvSpPr>
            <a:spLocks noChangeArrowheads="1"/>
          </p:cNvSpPr>
          <p:nvPr/>
        </p:nvSpPr>
        <p:spPr bwMode="auto">
          <a:xfrm rot="5400000" flipV="1">
            <a:off x="3639343" y="70644"/>
            <a:ext cx="1581151" cy="236538"/>
          </a:xfrm>
          <a:prstGeom prst="parallelogram">
            <a:avLst>
              <a:gd name="adj" fmla="val 19651"/>
            </a:avLst>
          </a:prstGeom>
          <a:solidFill>
            <a:srgbClr val="FF4D5E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14" name="平行四边形 2"/>
          <p:cNvSpPr>
            <a:spLocks noChangeArrowheads="1"/>
          </p:cNvSpPr>
          <p:nvPr/>
        </p:nvSpPr>
        <p:spPr bwMode="auto">
          <a:xfrm rot="5400000" flipV="1">
            <a:off x="4290219" y="142081"/>
            <a:ext cx="1581150" cy="236538"/>
          </a:xfrm>
          <a:prstGeom prst="parallelogram">
            <a:avLst>
              <a:gd name="adj" fmla="val 19651"/>
            </a:avLst>
          </a:prstGeom>
          <a:solidFill>
            <a:srgbClr val="FDDF53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15" name="平行四边形 2"/>
          <p:cNvSpPr>
            <a:spLocks noChangeArrowheads="1"/>
          </p:cNvSpPr>
          <p:nvPr/>
        </p:nvSpPr>
        <p:spPr bwMode="auto">
          <a:xfrm rot="5400000" flipV="1">
            <a:off x="4938713" y="214312"/>
            <a:ext cx="1581150" cy="238125"/>
          </a:xfrm>
          <a:prstGeom prst="parallelogram">
            <a:avLst>
              <a:gd name="adj" fmla="val 19520"/>
            </a:avLst>
          </a:prstGeom>
          <a:solidFill>
            <a:srgbClr val="42B5FE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16" name="平行四边形 2"/>
          <p:cNvSpPr>
            <a:spLocks noChangeArrowheads="1"/>
          </p:cNvSpPr>
          <p:nvPr/>
        </p:nvSpPr>
        <p:spPr bwMode="auto">
          <a:xfrm rot="5400000" flipV="1">
            <a:off x="5644356" y="229394"/>
            <a:ext cx="1581151" cy="236537"/>
          </a:xfrm>
          <a:prstGeom prst="parallelogram">
            <a:avLst>
              <a:gd name="adj" fmla="val 19651"/>
            </a:avLst>
          </a:prstGeom>
          <a:solidFill>
            <a:srgbClr val="FDDF53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17" name="平行四边形 2"/>
          <p:cNvSpPr>
            <a:spLocks noChangeArrowheads="1"/>
          </p:cNvSpPr>
          <p:nvPr/>
        </p:nvSpPr>
        <p:spPr bwMode="auto">
          <a:xfrm rot="5400000" flipV="1">
            <a:off x="6295231" y="213519"/>
            <a:ext cx="1581151" cy="236537"/>
          </a:xfrm>
          <a:prstGeom prst="parallelogram">
            <a:avLst>
              <a:gd name="adj" fmla="val 19651"/>
            </a:avLst>
          </a:prstGeom>
          <a:solidFill>
            <a:srgbClr val="42B5FE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18" name="平行四边形 2"/>
          <p:cNvSpPr>
            <a:spLocks noChangeArrowheads="1"/>
          </p:cNvSpPr>
          <p:nvPr/>
        </p:nvSpPr>
        <p:spPr bwMode="auto">
          <a:xfrm rot="5400000" flipV="1">
            <a:off x="6942932" y="142081"/>
            <a:ext cx="1581150" cy="236537"/>
          </a:xfrm>
          <a:prstGeom prst="parallelogram">
            <a:avLst>
              <a:gd name="adj" fmla="val 19651"/>
            </a:avLst>
          </a:prstGeom>
          <a:solidFill>
            <a:srgbClr val="AEFF6D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19" name="平行四边形 2"/>
          <p:cNvSpPr>
            <a:spLocks noChangeArrowheads="1"/>
          </p:cNvSpPr>
          <p:nvPr/>
        </p:nvSpPr>
        <p:spPr bwMode="auto">
          <a:xfrm rot="5400000" flipV="1">
            <a:off x="7591424" y="71438"/>
            <a:ext cx="1581151" cy="234950"/>
          </a:xfrm>
          <a:prstGeom prst="parallelogram">
            <a:avLst>
              <a:gd name="adj" fmla="val 19784"/>
            </a:avLst>
          </a:prstGeom>
          <a:solidFill>
            <a:srgbClr val="FDDF53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20" name="平行四边形 2"/>
          <p:cNvSpPr>
            <a:spLocks noChangeArrowheads="1"/>
          </p:cNvSpPr>
          <p:nvPr/>
        </p:nvSpPr>
        <p:spPr bwMode="auto">
          <a:xfrm rot="5400000" flipV="1">
            <a:off x="2251869" y="142081"/>
            <a:ext cx="1581150" cy="236538"/>
          </a:xfrm>
          <a:prstGeom prst="parallelogram">
            <a:avLst>
              <a:gd name="adj" fmla="val 19651"/>
            </a:avLst>
          </a:prstGeom>
          <a:solidFill>
            <a:srgbClr val="FF4D5E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21" name="平行四边形 2"/>
          <p:cNvSpPr>
            <a:spLocks noChangeArrowheads="1"/>
          </p:cNvSpPr>
          <p:nvPr/>
        </p:nvSpPr>
        <p:spPr bwMode="auto">
          <a:xfrm rot="5400000" flipV="1">
            <a:off x="-362744" y="229394"/>
            <a:ext cx="1577975" cy="236538"/>
          </a:xfrm>
          <a:prstGeom prst="parallelogram">
            <a:avLst>
              <a:gd name="adj" fmla="val 19612"/>
            </a:avLst>
          </a:prstGeom>
          <a:solidFill>
            <a:srgbClr val="AEFF6D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22" name="平行四边形 2"/>
          <p:cNvSpPr>
            <a:spLocks noChangeArrowheads="1"/>
          </p:cNvSpPr>
          <p:nvPr/>
        </p:nvSpPr>
        <p:spPr bwMode="auto">
          <a:xfrm rot="5400000" flipV="1">
            <a:off x="302418" y="359569"/>
            <a:ext cx="1581151" cy="236538"/>
          </a:xfrm>
          <a:prstGeom prst="parallelogram">
            <a:avLst>
              <a:gd name="adj" fmla="val 19651"/>
            </a:avLst>
          </a:prstGeom>
          <a:solidFill>
            <a:srgbClr val="FDDF53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23" name="平行四边形 2"/>
          <p:cNvSpPr>
            <a:spLocks noChangeArrowheads="1"/>
          </p:cNvSpPr>
          <p:nvPr/>
        </p:nvSpPr>
        <p:spPr bwMode="auto">
          <a:xfrm rot="5400000" flipV="1">
            <a:off x="951706" y="359569"/>
            <a:ext cx="1581151" cy="236537"/>
          </a:xfrm>
          <a:prstGeom prst="parallelogram">
            <a:avLst>
              <a:gd name="adj" fmla="val 19651"/>
            </a:avLst>
          </a:prstGeom>
          <a:solidFill>
            <a:srgbClr val="42B5FE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24" name="平行四边形 2"/>
          <p:cNvSpPr>
            <a:spLocks noChangeArrowheads="1"/>
          </p:cNvSpPr>
          <p:nvPr/>
        </p:nvSpPr>
        <p:spPr bwMode="auto">
          <a:xfrm rot="5400000" flipV="1">
            <a:off x="1591468" y="226219"/>
            <a:ext cx="1581151" cy="236538"/>
          </a:xfrm>
          <a:prstGeom prst="parallelogram">
            <a:avLst>
              <a:gd name="adj" fmla="val 19651"/>
            </a:avLst>
          </a:prstGeom>
          <a:solidFill>
            <a:srgbClr val="FDDF53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25" name="平行四边形 2"/>
          <p:cNvSpPr>
            <a:spLocks noChangeArrowheads="1"/>
          </p:cNvSpPr>
          <p:nvPr/>
        </p:nvSpPr>
        <p:spPr bwMode="auto">
          <a:xfrm rot="5400000" flipV="1">
            <a:off x="7186612" y="6046788"/>
            <a:ext cx="1584325" cy="234950"/>
          </a:xfrm>
          <a:prstGeom prst="parallelogram">
            <a:avLst>
              <a:gd name="adj" fmla="val 19824"/>
            </a:avLst>
          </a:prstGeom>
          <a:solidFill>
            <a:srgbClr val="FF4D5E">
              <a:alpha val="6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26" name="平行四边形 2"/>
          <p:cNvSpPr>
            <a:spLocks noChangeArrowheads="1"/>
          </p:cNvSpPr>
          <p:nvPr/>
        </p:nvSpPr>
        <p:spPr bwMode="auto">
          <a:xfrm rot="5400000" flipV="1">
            <a:off x="1871662" y="6262688"/>
            <a:ext cx="1584325" cy="234950"/>
          </a:xfrm>
          <a:prstGeom prst="parallelogram">
            <a:avLst>
              <a:gd name="adj" fmla="val 19824"/>
            </a:avLst>
          </a:prstGeom>
          <a:solidFill>
            <a:srgbClr val="AEFF6D">
              <a:alpha val="6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27" name="平行四边形 2"/>
          <p:cNvSpPr>
            <a:spLocks noChangeArrowheads="1"/>
          </p:cNvSpPr>
          <p:nvPr/>
        </p:nvSpPr>
        <p:spPr bwMode="auto">
          <a:xfrm rot="5400000" flipV="1">
            <a:off x="2607469" y="6334919"/>
            <a:ext cx="1584325" cy="236537"/>
          </a:xfrm>
          <a:prstGeom prst="parallelogram">
            <a:avLst>
              <a:gd name="adj" fmla="val 19691"/>
            </a:avLst>
          </a:prstGeom>
          <a:solidFill>
            <a:srgbClr val="FF4D5E">
              <a:alpha val="6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28" name="平行四边形 2"/>
          <p:cNvSpPr>
            <a:spLocks noChangeArrowheads="1"/>
          </p:cNvSpPr>
          <p:nvPr/>
        </p:nvSpPr>
        <p:spPr bwMode="auto">
          <a:xfrm rot="5400000" flipV="1">
            <a:off x="3240087" y="6262688"/>
            <a:ext cx="1584325" cy="234950"/>
          </a:xfrm>
          <a:prstGeom prst="parallelogram">
            <a:avLst>
              <a:gd name="adj" fmla="val 19824"/>
            </a:avLst>
          </a:prstGeom>
          <a:solidFill>
            <a:srgbClr val="FDDF53">
              <a:alpha val="6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29" name="平行四边形 2"/>
          <p:cNvSpPr>
            <a:spLocks noChangeArrowheads="1"/>
          </p:cNvSpPr>
          <p:nvPr/>
        </p:nvSpPr>
        <p:spPr bwMode="auto">
          <a:xfrm rot="5400000" flipV="1">
            <a:off x="3890962" y="6192838"/>
            <a:ext cx="1584325" cy="234950"/>
          </a:xfrm>
          <a:prstGeom prst="parallelogram">
            <a:avLst>
              <a:gd name="adj" fmla="val 19824"/>
            </a:avLst>
          </a:prstGeom>
          <a:solidFill>
            <a:srgbClr val="42B5FE">
              <a:alpha val="6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30" name="平行四边形 2"/>
          <p:cNvSpPr>
            <a:spLocks noChangeArrowheads="1"/>
          </p:cNvSpPr>
          <p:nvPr/>
        </p:nvSpPr>
        <p:spPr bwMode="auto">
          <a:xfrm rot="5400000" flipV="1">
            <a:off x="4593431" y="6192044"/>
            <a:ext cx="1584325" cy="236538"/>
          </a:xfrm>
          <a:prstGeom prst="parallelogram">
            <a:avLst>
              <a:gd name="adj" fmla="val 19691"/>
            </a:avLst>
          </a:prstGeom>
          <a:solidFill>
            <a:srgbClr val="FDDF53">
              <a:alpha val="6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31" name="平行四边形 2"/>
          <p:cNvSpPr>
            <a:spLocks noChangeArrowheads="1"/>
          </p:cNvSpPr>
          <p:nvPr/>
        </p:nvSpPr>
        <p:spPr bwMode="auto">
          <a:xfrm rot="5400000" flipV="1">
            <a:off x="5244306" y="6261894"/>
            <a:ext cx="1584325" cy="236538"/>
          </a:xfrm>
          <a:prstGeom prst="parallelogram">
            <a:avLst>
              <a:gd name="adj" fmla="val 19691"/>
            </a:avLst>
          </a:prstGeom>
          <a:solidFill>
            <a:srgbClr val="42B5FE">
              <a:alpha val="6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32" name="平行四边形 2"/>
          <p:cNvSpPr>
            <a:spLocks noChangeArrowheads="1"/>
          </p:cNvSpPr>
          <p:nvPr/>
        </p:nvSpPr>
        <p:spPr bwMode="auto">
          <a:xfrm rot="5400000" flipV="1">
            <a:off x="5892006" y="6334919"/>
            <a:ext cx="1584325" cy="236538"/>
          </a:xfrm>
          <a:prstGeom prst="parallelogram">
            <a:avLst>
              <a:gd name="adj" fmla="val 19691"/>
            </a:avLst>
          </a:prstGeom>
          <a:solidFill>
            <a:srgbClr val="AEFF6D">
              <a:alpha val="6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33" name="平行四边形 2"/>
          <p:cNvSpPr>
            <a:spLocks noChangeArrowheads="1"/>
          </p:cNvSpPr>
          <p:nvPr/>
        </p:nvSpPr>
        <p:spPr bwMode="auto">
          <a:xfrm rot="5400000" flipV="1">
            <a:off x="6530181" y="6192044"/>
            <a:ext cx="1584325" cy="236538"/>
          </a:xfrm>
          <a:prstGeom prst="parallelogram">
            <a:avLst>
              <a:gd name="adj" fmla="val 19691"/>
            </a:avLst>
          </a:prstGeom>
          <a:solidFill>
            <a:srgbClr val="FDDF53">
              <a:alpha val="6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34" name="平行四边形 2"/>
          <p:cNvSpPr>
            <a:spLocks noChangeArrowheads="1"/>
          </p:cNvSpPr>
          <p:nvPr/>
        </p:nvSpPr>
        <p:spPr bwMode="auto">
          <a:xfrm rot="5400000" flipV="1">
            <a:off x="1186656" y="6192044"/>
            <a:ext cx="1584325" cy="236538"/>
          </a:xfrm>
          <a:prstGeom prst="parallelogram">
            <a:avLst>
              <a:gd name="adj" fmla="val 19691"/>
            </a:avLst>
          </a:prstGeom>
          <a:solidFill>
            <a:srgbClr val="FF4D5E">
              <a:alpha val="6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35" name="平行四边形 2"/>
          <p:cNvSpPr>
            <a:spLocks noChangeArrowheads="1"/>
          </p:cNvSpPr>
          <p:nvPr/>
        </p:nvSpPr>
        <p:spPr bwMode="auto">
          <a:xfrm rot="5400000" flipV="1">
            <a:off x="7835900" y="6046788"/>
            <a:ext cx="1582737" cy="236538"/>
          </a:xfrm>
          <a:prstGeom prst="parallelogram">
            <a:avLst>
              <a:gd name="adj" fmla="val 19671"/>
            </a:avLst>
          </a:prstGeom>
          <a:solidFill>
            <a:srgbClr val="AEFF6D">
              <a:alpha val="6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36" name="平行四边形 2"/>
          <p:cNvSpPr>
            <a:spLocks noChangeArrowheads="1"/>
          </p:cNvSpPr>
          <p:nvPr/>
        </p:nvSpPr>
        <p:spPr bwMode="auto">
          <a:xfrm rot="5400000" flipV="1">
            <a:off x="-97631" y="6263481"/>
            <a:ext cx="1581150" cy="236538"/>
          </a:xfrm>
          <a:prstGeom prst="parallelogram">
            <a:avLst>
              <a:gd name="adj" fmla="val 19651"/>
            </a:avLst>
          </a:prstGeom>
          <a:solidFill>
            <a:srgbClr val="42B5FE">
              <a:alpha val="6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37" name="平行四边形 2"/>
          <p:cNvSpPr>
            <a:spLocks noChangeArrowheads="1"/>
          </p:cNvSpPr>
          <p:nvPr/>
        </p:nvSpPr>
        <p:spPr bwMode="auto">
          <a:xfrm rot="5400000" flipV="1">
            <a:off x="540544" y="6190457"/>
            <a:ext cx="1584325" cy="236537"/>
          </a:xfrm>
          <a:prstGeom prst="parallelogram">
            <a:avLst>
              <a:gd name="adj" fmla="val 19691"/>
            </a:avLst>
          </a:prstGeom>
          <a:solidFill>
            <a:srgbClr val="FDDF53">
              <a:alpha val="6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38" name="平行四边形 2"/>
          <p:cNvSpPr>
            <a:spLocks noChangeArrowheads="1"/>
          </p:cNvSpPr>
          <p:nvPr/>
        </p:nvSpPr>
        <p:spPr bwMode="auto">
          <a:xfrm rot="5400000" flipV="1">
            <a:off x="-780256" y="6336506"/>
            <a:ext cx="1584325" cy="233363"/>
          </a:xfrm>
          <a:prstGeom prst="parallelogram">
            <a:avLst>
              <a:gd name="adj" fmla="val 19959"/>
            </a:avLst>
          </a:prstGeom>
          <a:solidFill>
            <a:srgbClr val="FDDF53">
              <a:alpha val="6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39" name="平行四边形 2"/>
          <p:cNvSpPr>
            <a:spLocks noChangeArrowheads="1"/>
          </p:cNvSpPr>
          <p:nvPr/>
        </p:nvSpPr>
        <p:spPr bwMode="auto">
          <a:xfrm rot="5400000" flipV="1">
            <a:off x="7859713" y="5183188"/>
            <a:ext cx="863600" cy="234950"/>
          </a:xfrm>
          <a:prstGeom prst="parallelogram">
            <a:avLst>
              <a:gd name="adj" fmla="val 10806"/>
            </a:avLst>
          </a:prstGeom>
          <a:solidFill>
            <a:srgbClr val="FF4D5E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40" name="平行四边形 2"/>
          <p:cNvSpPr>
            <a:spLocks noChangeArrowheads="1"/>
          </p:cNvSpPr>
          <p:nvPr/>
        </p:nvSpPr>
        <p:spPr bwMode="auto">
          <a:xfrm rot="5400000" flipV="1">
            <a:off x="2544763" y="5399088"/>
            <a:ext cx="863600" cy="234950"/>
          </a:xfrm>
          <a:prstGeom prst="parallelogram">
            <a:avLst>
              <a:gd name="adj" fmla="val 10806"/>
            </a:avLst>
          </a:prstGeom>
          <a:solidFill>
            <a:srgbClr val="AEFF6D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41" name="平行四边形 2"/>
          <p:cNvSpPr>
            <a:spLocks noChangeArrowheads="1"/>
          </p:cNvSpPr>
          <p:nvPr/>
        </p:nvSpPr>
        <p:spPr bwMode="auto">
          <a:xfrm rot="5400000" flipV="1">
            <a:off x="3280569" y="5469731"/>
            <a:ext cx="863600" cy="236538"/>
          </a:xfrm>
          <a:prstGeom prst="parallelogram">
            <a:avLst>
              <a:gd name="adj" fmla="val 10733"/>
            </a:avLst>
          </a:prstGeom>
          <a:solidFill>
            <a:srgbClr val="FF4D5E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42" name="平行四边形 2"/>
          <p:cNvSpPr>
            <a:spLocks noChangeArrowheads="1"/>
          </p:cNvSpPr>
          <p:nvPr/>
        </p:nvSpPr>
        <p:spPr bwMode="auto">
          <a:xfrm rot="5400000" flipV="1">
            <a:off x="3913188" y="5399088"/>
            <a:ext cx="863600" cy="234950"/>
          </a:xfrm>
          <a:prstGeom prst="parallelogram">
            <a:avLst>
              <a:gd name="adj" fmla="val 10806"/>
            </a:avLst>
          </a:prstGeom>
          <a:solidFill>
            <a:srgbClr val="FDDF53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43" name="平行四边形 2"/>
          <p:cNvSpPr>
            <a:spLocks noChangeArrowheads="1"/>
          </p:cNvSpPr>
          <p:nvPr/>
        </p:nvSpPr>
        <p:spPr bwMode="auto">
          <a:xfrm rot="5400000" flipV="1">
            <a:off x="4564063" y="5327650"/>
            <a:ext cx="863600" cy="234950"/>
          </a:xfrm>
          <a:prstGeom prst="parallelogram">
            <a:avLst>
              <a:gd name="adj" fmla="val 10806"/>
            </a:avLst>
          </a:prstGeom>
          <a:solidFill>
            <a:srgbClr val="42B5FE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44" name="平行四边形 2"/>
          <p:cNvSpPr>
            <a:spLocks noChangeArrowheads="1"/>
          </p:cNvSpPr>
          <p:nvPr/>
        </p:nvSpPr>
        <p:spPr bwMode="auto">
          <a:xfrm rot="5400000" flipV="1">
            <a:off x="5268913" y="5326062"/>
            <a:ext cx="863600" cy="238125"/>
          </a:xfrm>
          <a:prstGeom prst="parallelogram">
            <a:avLst>
              <a:gd name="adj" fmla="val 10662"/>
            </a:avLst>
          </a:prstGeom>
          <a:solidFill>
            <a:srgbClr val="FDDF53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45" name="平行四边形 2"/>
          <p:cNvSpPr>
            <a:spLocks noChangeArrowheads="1"/>
          </p:cNvSpPr>
          <p:nvPr/>
        </p:nvSpPr>
        <p:spPr bwMode="auto">
          <a:xfrm rot="5400000" flipV="1">
            <a:off x="5919788" y="5397500"/>
            <a:ext cx="863600" cy="238125"/>
          </a:xfrm>
          <a:prstGeom prst="parallelogram">
            <a:avLst>
              <a:gd name="adj" fmla="val 10662"/>
            </a:avLst>
          </a:prstGeom>
          <a:solidFill>
            <a:srgbClr val="42B5FE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46" name="平行四边形 2"/>
          <p:cNvSpPr>
            <a:spLocks noChangeArrowheads="1"/>
          </p:cNvSpPr>
          <p:nvPr/>
        </p:nvSpPr>
        <p:spPr bwMode="auto">
          <a:xfrm rot="5400000" flipV="1">
            <a:off x="6567488" y="5468937"/>
            <a:ext cx="863600" cy="238125"/>
          </a:xfrm>
          <a:prstGeom prst="parallelogram">
            <a:avLst>
              <a:gd name="adj" fmla="val 10662"/>
            </a:avLst>
          </a:prstGeom>
          <a:solidFill>
            <a:srgbClr val="AEFF6D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47" name="平行四边形 2"/>
          <p:cNvSpPr>
            <a:spLocks noChangeArrowheads="1"/>
          </p:cNvSpPr>
          <p:nvPr/>
        </p:nvSpPr>
        <p:spPr bwMode="auto">
          <a:xfrm rot="5400000" flipV="1">
            <a:off x="7203282" y="5326856"/>
            <a:ext cx="863600" cy="236537"/>
          </a:xfrm>
          <a:prstGeom prst="parallelogram">
            <a:avLst>
              <a:gd name="adj" fmla="val 10733"/>
            </a:avLst>
          </a:prstGeom>
          <a:solidFill>
            <a:srgbClr val="FDDF53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48" name="平行四边形 2"/>
          <p:cNvSpPr>
            <a:spLocks noChangeArrowheads="1"/>
          </p:cNvSpPr>
          <p:nvPr/>
        </p:nvSpPr>
        <p:spPr bwMode="auto">
          <a:xfrm rot="5400000" flipV="1">
            <a:off x="1859757" y="5326856"/>
            <a:ext cx="863600" cy="236537"/>
          </a:xfrm>
          <a:prstGeom prst="parallelogram">
            <a:avLst>
              <a:gd name="adj" fmla="val 10733"/>
            </a:avLst>
          </a:prstGeom>
          <a:solidFill>
            <a:srgbClr val="FF4D5E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49" name="平行四边形 2"/>
          <p:cNvSpPr>
            <a:spLocks noChangeArrowheads="1"/>
          </p:cNvSpPr>
          <p:nvPr/>
        </p:nvSpPr>
        <p:spPr bwMode="auto">
          <a:xfrm rot="5400000" flipV="1">
            <a:off x="8510588" y="5181600"/>
            <a:ext cx="863600" cy="238125"/>
          </a:xfrm>
          <a:prstGeom prst="parallelogram">
            <a:avLst>
              <a:gd name="adj" fmla="val 10662"/>
            </a:avLst>
          </a:prstGeom>
          <a:solidFill>
            <a:srgbClr val="AEFF6D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24618" name="平行四边形 2"/>
          <p:cNvSpPr>
            <a:spLocks noChangeArrowheads="1"/>
          </p:cNvSpPr>
          <p:nvPr/>
        </p:nvSpPr>
        <p:spPr bwMode="auto">
          <a:xfrm rot="5400000" flipV="1">
            <a:off x="8728869" y="4806156"/>
            <a:ext cx="1727200" cy="236538"/>
          </a:xfrm>
          <a:prstGeom prst="parallelogram">
            <a:avLst>
              <a:gd name="adj" fmla="val 21467"/>
            </a:avLst>
          </a:prstGeom>
          <a:solidFill>
            <a:srgbClr val="FDDF53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51" name="平行四边形 2"/>
          <p:cNvSpPr>
            <a:spLocks noChangeArrowheads="1"/>
          </p:cNvSpPr>
          <p:nvPr/>
        </p:nvSpPr>
        <p:spPr bwMode="auto">
          <a:xfrm rot="5400000" flipV="1">
            <a:off x="575469" y="5399881"/>
            <a:ext cx="863600" cy="236538"/>
          </a:xfrm>
          <a:prstGeom prst="parallelogram">
            <a:avLst>
              <a:gd name="adj" fmla="val 10733"/>
            </a:avLst>
          </a:prstGeom>
          <a:solidFill>
            <a:srgbClr val="42B5FE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52" name="平行四边形 2"/>
          <p:cNvSpPr>
            <a:spLocks noChangeArrowheads="1"/>
          </p:cNvSpPr>
          <p:nvPr/>
        </p:nvSpPr>
        <p:spPr bwMode="auto">
          <a:xfrm rot="5400000" flipV="1">
            <a:off x="1212850" y="5326063"/>
            <a:ext cx="865187" cy="236538"/>
          </a:xfrm>
          <a:prstGeom prst="parallelogram">
            <a:avLst>
              <a:gd name="adj" fmla="val 10753"/>
            </a:avLst>
          </a:prstGeom>
          <a:solidFill>
            <a:srgbClr val="FDDF53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53" name="平行四边形 2"/>
          <p:cNvSpPr>
            <a:spLocks noChangeArrowheads="1"/>
          </p:cNvSpPr>
          <p:nvPr/>
        </p:nvSpPr>
        <p:spPr bwMode="auto">
          <a:xfrm rot="5400000" flipV="1">
            <a:off x="-123825" y="5470525"/>
            <a:ext cx="863600" cy="234950"/>
          </a:xfrm>
          <a:prstGeom prst="parallelogram">
            <a:avLst>
              <a:gd name="adj" fmla="val 10806"/>
            </a:avLst>
          </a:prstGeom>
          <a:solidFill>
            <a:srgbClr val="FDDF53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54" name="平行四边形 2"/>
          <p:cNvSpPr>
            <a:spLocks noChangeArrowheads="1"/>
          </p:cNvSpPr>
          <p:nvPr/>
        </p:nvSpPr>
        <p:spPr bwMode="auto">
          <a:xfrm rot="5400000" flipV="1">
            <a:off x="8245475" y="717550"/>
            <a:ext cx="863600" cy="234950"/>
          </a:xfrm>
          <a:prstGeom prst="parallelogram">
            <a:avLst>
              <a:gd name="adj" fmla="val 10806"/>
            </a:avLst>
          </a:prstGeom>
          <a:solidFill>
            <a:srgbClr val="FF4D5E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55" name="平行四边形 2"/>
          <p:cNvSpPr>
            <a:spLocks noChangeArrowheads="1"/>
          </p:cNvSpPr>
          <p:nvPr/>
        </p:nvSpPr>
        <p:spPr bwMode="auto">
          <a:xfrm rot="5400000" flipV="1">
            <a:off x="2930525" y="933450"/>
            <a:ext cx="863600" cy="234950"/>
          </a:xfrm>
          <a:prstGeom prst="parallelogram">
            <a:avLst>
              <a:gd name="adj" fmla="val 10806"/>
            </a:avLst>
          </a:prstGeom>
          <a:solidFill>
            <a:srgbClr val="AEFF6D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56" name="平行四边形 2"/>
          <p:cNvSpPr>
            <a:spLocks noChangeArrowheads="1"/>
          </p:cNvSpPr>
          <p:nvPr/>
        </p:nvSpPr>
        <p:spPr bwMode="auto">
          <a:xfrm rot="5400000" flipV="1">
            <a:off x="3665538" y="1004888"/>
            <a:ext cx="865187" cy="236537"/>
          </a:xfrm>
          <a:prstGeom prst="parallelogram">
            <a:avLst>
              <a:gd name="adj" fmla="val 10753"/>
            </a:avLst>
          </a:prstGeom>
          <a:solidFill>
            <a:srgbClr val="FF4D5E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57" name="平行四边形 2"/>
          <p:cNvSpPr>
            <a:spLocks noChangeArrowheads="1"/>
          </p:cNvSpPr>
          <p:nvPr/>
        </p:nvSpPr>
        <p:spPr bwMode="auto">
          <a:xfrm rot="5400000" flipV="1">
            <a:off x="4298950" y="933450"/>
            <a:ext cx="863600" cy="234950"/>
          </a:xfrm>
          <a:prstGeom prst="parallelogram">
            <a:avLst>
              <a:gd name="adj" fmla="val 10806"/>
            </a:avLst>
          </a:prstGeom>
          <a:solidFill>
            <a:srgbClr val="FDDF53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58" name="平行四边形 2"/>
          <p:cNvSpPr>
            <a:spLocks noChangeArrowheads="1"/>
          </p:cNvSpPr>
          <p:nvPr/>
        </p:nvSpPr>
        <p:spPr bwMode="auto">
          <a:xfrm rot="5400000" flipV="1">
            <a:off x="4949031" y="862807"/>
            <a:ext cx="865187" cy="234950"/>
          </a:xfrm>
          <a:prstGeom prst="parallelogram">
            <a:avLst>
              <a:gd name="adj" fmla="val 10826"/>
            </a:avLst>
          </a:prstGeom>
          <a:solidFill>
            <a:srgbClr val="42B5FE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59" name="平行四边形 2"/>
          <p:cNvSpPr>
            <a:spLocks noChangeArrowheads="1"/>
          </p:cNvSpPr>
          <p:nvPr/>
        </p:nvSpPr>
        <p:spPr bwMode="auto">
          <a:xfrm rot="5400000" flipV="1">
            <a:off x="5654675" y="862013"/>
            <a:ext cx="865187" cy="236538"/>
          </a:xfrm>
          <a:prstGeom prst="parallelogram">
            <a:avLst>
              <a:gd name="adj" fmla="val 10753"/>
            </a:avLst>
          </a:prstGeom>
          <a:solidFill>
            <a:srgbClr val="FDDF53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60" name="平行四边形 2"/>
          <p:cNvSpPr>
            <a:spLocks noChangeArrowheads="1"/>
          </p:cNvSpPr>
          <p:nvPr/>
        </p:nvSpPr>
        <p:spPr bwMode="auto">
          <a:xfrm rot="5400000" flipV="1">
            <a:off x="6306344" y="932656"/>
            <a:ext cx="863600" cy="236538"/>
          </a:xfrm>
          <a:prstGeom prst="parallelogram">
            <a:avLst>
              <a:gd name="adj" fmla="val 10733"/>
            </a:avLst>
          </a:prstGeom>
          <a:solidFill>
            <a:srgbClr val="42B5FE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61" name="平行四边形 2"/>
          <p:cNvSpPr>
            <a:spLocks noChangeArrowheads="1"/>
          </p:cNvSpPr>
          <p:nvPr/>
        </p:nvSpPr>
        <p:spPr bwMode="auto">
          <a:xfrm rot="5400000" flipV="1">
            <a:off x="6953250" y="1004888"/>
            <a:ext cx="865187" cy="236538"/>
          </a:xfrm>
          <a:prstGeom prst="parallelogram">
            <a:avLst>
              <a:gd name="adj" fmla="val 10753"/>
            </a:avLst>
          </a:prstGeom>
          <a:solidFill>
            <a:srgbClr val="AEFF6D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62" name="平行四边形 2"/>
          <p:cNvSpPr>
            <a:spLocks noChangeArrowheads="1"/>
          </p:cNvSpPr>
          <p:nvPr/>
        </p:nvSpPr>
        <p:spPr bwMode="auto">
          <a:xfrm rot="5400000" flipV="1">
            <a:off x="7588250" y="862013"/>
            <a:ext cx="865187" cy="236538"/>
          </a:xfrm>
          <a:prstGeom prst="parallelogram">
            <a:avLst>
              <a:gd name="adj" fmla="val 10753"/>
            </a:avLst>
          </a:prstGeom>
          <a:solidFill>
            <a:srgbClr val="FDDF53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63" name="平行四边形 2"/>
          <p:cNvSpPr>
            <a:spLocks noChangeArrowheads="1"/>
          </p:cNvSpPr>
          <p:nvPr/>
        </p:nvSpPr>
        <p:spPr bwMode="auto">
          <a:xfrm rot="5400000" flipV="1">
            <a:off x="2244725" y="862013"/>
            <a:ext cx="865187" cy="236538"/>
          </a:xfrm>
          <a:prstGeom prst="parallelogram">
            <a:avLst>
              <a:gd name="adj" fmla="val 10753"/>
            </a:avLst>
          </a:prstGeom>
          <a:solidFill>
            <a:srgbClr val="FF4D5E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64" name="平行四边形 2"/>
          <p:cNvSpPr>
            <a:spLocks noChangeArrowheads="1"/>
          </p:cNvSpPr>
          <p:nvPr/>
        </p:nvSpPr>
        <p:spPr bwMode="auto">
          <a:xfrm rot="5400000" flipV="1">
            <a:off x="8897144" y="716756"/>
            <a:ext cx="863600" cy="236538"/>
          </a:xfrm>
          <a:prstGeom prst="parallelogram">
            <a:avLst>
              <a:gd name="adj" fmla="val 10733"/>
            </a:avLst>
          </a:prstGeom>
          <a:solidFill>
            <a:srgbClr val="AEFF6D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65" name="平行四边形 2"/>
          <p:cNvSpPr>
            <a:spLocks noChangeArrowheads="1"/>
          </p:cNvSpPr>
          <p:nvPr/>
        </p:nvSpPr>
        <p:spPr bwMode="auto">
          <a:xfrm rot="5400000" flipV="1">
            <a:off x="961232" y="934244"/>
            <a:ext cx="863600" cy="236537"/>
          </a:xfrm>
          <a:prstGeom prst="parallelogram">
            <a:avLst>
              <a:gd name="adj" fmla="val 10733"/>
            </a:avLst>
          </a:prstGeom>
          <a:solidFill>
            <a:srgbClr val="42B5FE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66" name="平行四边形 2"/>
          <p:cNvSpPr>
            <a:spLocks noChangeArrowheads="1"/>
          </p:cNvSpPr>
          <p:nvPr/>
        </p:nvSpPr>
        <p:spPr bwMode="auto">
          <a:xfrm rot="5400000" flipV="1">
            <a:off x="1598613" y="860425"/>
            <a:ext cx="865188" cy="236537"/>
          </a:xfrm>
          <a:prstGeom prst="parallelogram">
            <a:avLst>
              <a:gd name="adj" fmla="val 10753"/>
            </a:avLst>
          </a:prstGeom>
          <a:solidFill>
            <a:srgbClr val="FDDF53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67" name="平行四边形 2"/>
          <p:cNvSpPr>
            <a:spLocks noChangeArrowheads="1"/>
          </p:cNvSpPr>
          <p:nvPr/>
        </p:nvSpPr>
        <p:spPr bwMode="auto">
          <a:xfrm rot="5400000" flipV="1">
            <a:off x="261938" y="1004888"/>
            <a:ext cx="863600" cy="234950"/>
          </a:xfrm>
          <a:prstGeom prst="parallelogram">
            <a:avLst>
              <a:gd name="adj" fmla="val 10806"/>
            </a:avLst>
          </a:prstGeom>
          <a:solidFill>
            <a:srgbClr val="FDDF53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7468" name="平行四边形 2"/>
          <p:cNvSpPr>
            <a:spLocks noChangeArrowheads="1"/>
          </p:cNvSpPr>
          <p:nvPr/>
        </p:nvSpPr>
        <p:spPr bwMode="auto">
          <a:xfrm rot="5400000" flipV="1">
            <a:off x="-358775" y="1006475"/>
            <a:ext cx="863600" cy="234950"/>
          </a:xfrm>
          <a:prstGeom prst="parallelogram">
            <a:avLst>
              <a:gd name="adj" fmla="val 10806"/>
            </a:avLst>
          </a:prstGeom>
          <a:solidFill>
            <a:srgbClr val="42B5FE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grpSp>
        <p:nvGrpSpPr>
          <p:cNvPr id="17469" name="Group 61"/>
          <p:cNvGrpSpPr>
            <a:grpSpLocks/>
          </p:cNvGrpSpPr>
          <p:nvPr/>
        </p:nvGrpSpPr>
        <p:grpSpPr bwMode="auto">
          <a:xfrm>
            <a:off x="554038" y="4365625"/>
            <a:ext cx="101600" cy="98425"/>
            <a:chOff x="0" y="0"/>
            <a:chExt cx="992" cy="992"/>
          </a:xfrm>
        </p:grpSpPr>
        <p:sp>
          <p:nvSpPr>
            <p:cNvPr id="24643" name="Oval 42"/>
            <p:cNvSpPr>
              <a:spLocks noChangeArrowheads="1"/>
            </p:cNvSpPr>
            <p:nvPr/>
          </p:nvSpPr>
          <p:spPr bwMode="auto">
            <a:xfrm>
              <a:off x="157" y="157"/>
              <a:ext cx="680" cy="680"/>
            </a:xfrm>
            <a:prstGeom prst="ellipse">
              <a:avLst/>
            </a:prstGeom>
            <a:solidFill>
              <a:srgbClr val="42B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  <p:sp>
          <p:nvSpPr>
            <p:cNvPr id="24644" name="Oval 43"/>
            <p:cNvSpPr>
              <a:spLocks noChangeArrowheads="1"/>
            </p:cNvSpPr>
            <p:nvPr/>
          </p:nvSpPr>
          <p:spPr bwMode="auto">
            <a:xfrm>
              <a:off x="0" y="0"/>
              <a:ext cx="993" cy="993"/>
            </a:xfrm>
            <a:prstGeom prst="ellipse">
              <a:avLst/>
            </a:prstGeom>
            <a:solidFill>
              <a:srgbClr val="42B5FE">
                <a:alpha val="2705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</p:grpSp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612774" y="4292600"/>
            <a:ext cx="179705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 b="0" dirty="0" smtClean="0">
                <a:solidFill>
                  <a:schemeClr val="bg2"/>
                </a:solidFill>
              </a:rPr>
              <a:t>Dreamer&amp;&amp;Doer  </a:t>
            </a:r>
            <a:endParaRPr lang="zh-CN" altLang="en-US" sz="1000" b="0" dirty="0">
              <a:solidFill>
                <a:schemeClr val="bg2"/>
              </a:solidFill>
            </a:endParaRPr>
          </a:p>
        </p:txBody>
      </p:sp>
      <p:sp>
        <p:nvSpPr>
          <p:cNvPr id="17473" name="矩形 13"/>
          <p:cNvSpPr>
            <a:spLocks noChangeArrowheads="1"/>
          </p:cNvSpPr>
          <p:nvPr/>
        </p:nvSpPr>
        <p:spPr bwMode="auto">
          <a:xfrm>
            <a:off x="2609850" y="2609850"/>
            <a:ext cx="39782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000" dirty="0">
                <a:solidFill>
                  <a:srgbClr val="AEFF6D"/>
                </a:solidFill>
                <a:latin typeface="Agency FB" pitchFamily="2" charset="0"/>
              </a:rPr>
              <a:t>Thanks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000" b="0" dirty="0">
                <a:solidFill>
                  <a:srgbClr val="B3B3B3"/>
                </a:solidFill>
                <a:latin typeface="Agency FB" pitchFamily="2" charset="0"/>
              </a:rPr>
              <a:t>For your time</a:t>
            </a:r>
            <a:endParaRPr lang="zh-CN" altLang="en-US" sz="4000" b="0" dirty="0">
              <a:solidFill>
                <a:srgbClr val="B3B3B3"/>
              </a:solidFill>
              <a:latin typeface="Agency FB" pitchFamily="2" charset="0"/>
            </a:endParaRPr>
          </a:p>
        </p:txBody>
      </p:sp>
      <p:grpSp>
        <p:nvGrpSpPr>
          <p:cNvPr id="17474" name="Group 66"/>
          <p:cNvGrpSpPr>
            <a:grpSpLocks/>
          </p:cNvGrpSpPr>
          <p:nvPr/>
        </p:nvGrpSpPr>
        <p:grpSpPr bwMode="auto">
          <a:xfrm>
            <a:off x="3676650" y="2924175"/>
            <a:ext cx="103188" cy="98425"/>
            <a:chOff x="0" y="0"/>
            <a:chExt cx="992" cy="992"/>
          </a:xfrm>
        </p:grpSpPr>
        <p:sp>
          <p:nvSpPr>
            <p:cNvPr id="24641" name="Oval 42"/>
            <p:cNvSpPr>
              <a:spLocks noChangeArrowheads="1"/>
            </p:cNvSpPr>
            <p:nvPr/>
          </p:nvSpPr>
          <p:spPr bwMode="auto">
            <a:xfrm>
              <a:off x="157" y="157"/>
              <a:ext cx="680" cy="680"/>
            </a:xfrm>
            <a:prstGeom prst="ellipse">
              <a:avLst/>
            </a:prstGeom>
            <a:solidFill>
              <a:srgbClr val="42B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  <p:sp>
          <p:nvSpPr>
            <p:cNvPr id="24642" name="Oval 43"/>
            <p:cNvSpPr>
              <a:spLocks noChangeArrowheads="1"/>
            </p:cNvSpPr>
            <p:nvPr/>
          </p:nvSpPr>
          <p:spPr bwMode="auto">
            <a:xfrm>
              <a:off x="0" y="0"/>
              <a:ext cx="993" cy="993"/>
            </a:xfrm>
            <a:prstGeom prst="ellipse">
              <a:avLst/>
            </a:prstGeom>
            <a:solidFill>
              <a:srgbClr val="42B5FE">
                <a:alpha val="2705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4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4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4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4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4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4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4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4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ldLvl="0" autoUpdateAnimBg="0"/>
      <p:bldP spid="17412" grpId="0" bldLvl="0" autoUpdateAnimBg="0"/>
      <p:bldP spid="17413" grpId="0" bldLvl="0" autoUpdateAnimBg="0"/>
      <p:bldP spid="17414" grpId="0" bldLvl="0" autoUpdateAnimBg="0"/>
      <p:bldP spid="17415" grpId="0" bldLvl="0" autoUpdateAnimBg="0"/>
      <p:bldP spid="17416" grpId="0" bldLvl="0" autoUpdateAnimBg="0"/>
      <p:bldP spid="17417" grpId="0" bldLvl="0" autoUpdateAnimBg="0"/>
      <p:bldP spid="17418" grpId="0" bldLvl="0" autoUpdateAnimBg="0"/>
      <p:bldP spid="17419" grpId="0" bldLvl="0" autoUpdateAnimBg="0"/>
      <p:bldP spid="17420" grpId="0" bldLvl="0" autoUpdateAnimBg="0"/>
      <p:bldP spid="17421" grpId="0" bldLvl="0" autoUpdateAnimBg="0"/>
      <p:bldP spid="17421" grpId="1" bldLvl="0" autoUpdateAnimBg="0"/>
      <p:bldP spid="17421" grpId="2" bldLvl="0" autoUpdateAnimBg="0"/>
      <p:bldP spid="17421" grpId="3" bldLvl="0" autoUpdateAnimBg="0"/>
      <p:bldP spid="17421" grpId="4" bldLvl="0" autoUpdateAnimBg="0"/>
      <p:bldP spid="17421" grpId="5" bldLvl="0" autoUpdateAnimBg="0"/>
      <p:bldP spid="17421" grpId="6" bldLvl="0" autoUpdateAnimBg="0"/>
      <p:bldP spid="17421" grpId="7" bldLvl="0" autoUpdateAnimBg="0"/>
      <p:bldP spid="17421" grpId="8" bldLvl="0" autoUpdateAnimBg="0"/>
      <p:bldP spid="17421" grpId="9" bldLvl="0" autoUpdateAnimBg="0"/>
      <p:bldP spid="17422" grpId="0" bldLvl="0" autoUpdateAnimBg="0"/>
      <p:bldP spid="17423" grpId="0" bldLvl="0" autoUpdateAnimBg="0"/>
      <p:bldP spid="17424" grpId="0" bldLvl="0" autoUpdateAnimBg="0"/>
      <p:bldP spid="17425" grpId="0" bldLvl="0" autoUpdateAnimBg="0"/>
      <p:bldP spid="17425" grpId="1" bldLvl="0" autoUpdateAnimBg="0"/>
      <p:bldP spid="17425" grpId="2" bldLvl="0" autoUpdateAnimBg="0"/>
      <p:bldP spid="17426" grpId="0" bldLvl="0" autoUpdateAnimBg="0"/>
      <p:bldP spid="17426" grpId="1" bldLvl="0" autoUpdateAnimBg="0"/>
      <p:bldP spid="17426" grpId="2" bldLvl="0" autoUpdateAnimBg="0"/>
      <p:bldP spid="17427" grpId="0" bldLvl="0" autoUpdateAnimBg="0"/>
      <p:bldP spid="17427" grpId="1" bldLvl="0" autoUpdateAnimBg="0"/>
      <p:bldP spid="17427" grpId="2" bldLvl="0" autoUpdateAnimBg="0"/>
      <p:bldP spid="17428" grpId="0" bldLvl="0" autoUpdateAnimBg="0"/>
      <p:bldP spid="17428" grpId="1" bldLvl="0" autoUpdateAnimBg="0"/>
      <p:bldP spid="17428" grpId="2" bldLvl="0" autoUpdateAnimBg="0"/>
      <p:bldP spid="17429" grpId="0" bldLvl="0" autoUpdateAnimBg="0"/>
      <p:bldP spid="17429" grpId="1" bldLvl="0" autoUpdateAnimBg="0"/>
      <p:bldP spid="17429" grpId="2" bldLvl="0" autoUpdateAnimBg="0"/>
      <p:bldP spid="17430" grpId="0" bldLvl="0" autoUpdateAnimBg="0"/>
      <p:bldP spid="17430" grpId="1" bldLvl="0" autoUpdateAnimBg="0"/>
      <p:bldP spid="17430" grpId="2" bldLvl="0" autoUpdateAnimBg="0"/>
      <p:bldP spid="17431" grpId="0" bldLvl="0" autoUpdateAnimBg="0"/>
      <p:bldP spid="17431" grpId="1" bldLvl="0" autoUpdateAnimBg="0"/>
      <p:bldP spid="17431" grpId="2" bldLvl="0" autoUpdateAnimBg="0"/>
      <p:bldP spid="17432" grpId="0" bldLvl="0" autoUpdateAnimBg="0"/>
      <p:bldP spid="17432" grpId="1" bldLvl="0" autoUpdateAnimBg="0"/>
      <p:bldP spid="17432" grpId="2" bldLvl="0" autoUpdateAnimBg="0"/>
      <p:bldP spid="17433" grpId="0" bldLvl="0" autoUpdateAnimBg="0"/>
      <p:bldP spid="17433" grpId="1" bldLvl="0" autoUpdateAnimBg="0"/>
      <p:bldP spid="17433" grpId="2" bldLvl="0" autoUpdateAnimBg="0"/>
      <p:bldP spid="17434" grpId="0" bldLvl="0" autoUpdateAnimBg="0"/>
      <p:bldP spid="17434" grpId="1" bldLvl="0" autoUpdateAnimBg="0"/>
      <p:bldP spid="17434" grpId="2" bldLvl="0" autoUpdateAnimBg="0"/>
      <p:bldP spid="17435" grpId="0" bldLvl="0" autoUpdateAnimBg="0"/>
      <p:bldP spid="17435" grpId="1" bldLvl="0" autoUpdateAnimBg="0"/>
      <p:bldP spid="17435" grpId="2" bldLvl="0" autoUpdateAnimBg="0"/>
      <p:bldP spid="17436" grpId="0" bldLvl="0" autoUpdateAnimBg="0"/>
      <p:bldP spid="17436" grpId="1" bldLvl="0" autoUpdateAnimBg="0"/>
      <p:bldP spid="17436" grpId="2" bldLvl="0" autoUpdateAnimBg="0"/>
      <p:bldP spid="17437" grpId="0" bldLvl="0" autoUpdateAnimBg="0"/>
      <p:bldP spid="17437" grpId="1" bldLvl="0" autoUpdateAnimBg="0"/>
      <p:bldP spid="17437" grpId="2" bldLvl="0" autoUpdateAnimBg="0"/>
      <p:bldP spid="17438" grpId="0" bldLvl="0" autoUpdateAnimBg="0"/>
      <p:bldP spid="17438" grpId="1" bldLvl="0" autoUpdateAnimBg="0"/>
      <p:bldP spid="17438" grpId="2" bldLvl="0" autoUpdateAnimBg="0"/>
      <p:bldP spid="17439" grpId="0" bldLvl="0" autoUpdateAnimBg="0"/>
      <p:bldP spid="17440" grpId="0" bldLvl="0" autoUpdateAnimBg="0"/>
      <p:bldP spid="17441" grpId="0" bldLvl="0" autoUpdateAnimBg="0"/>
      <p:bldP spid="17442" grpId="0" bldLvl="0" autoUpdateAnimBg="0"/>
      <p:bldP spid="17443" grpId="0" bldLvl="0" autoUpdateAnimBg="0"/>
      <p:bldP spid="17444" grpId="0" bldLvl="0" autoUpdateAnimBg="0"/>
      <p:bldP spid="17445" grpId="0" bldLvl="0" autoUpdateAnimBg="0"/>
      <p:bldP spid="17446" grpId="0" bldLvl="0" autoUpdateAnimBg="0"/>
      <p:bldP spid="17447" grpId="0" bldLvl="0" autoUpdateAnimBg="0"/>
      <p:bldP spid="17448" grpId="0" bldLvl="0" autoUpdateAnimBg="0"/>
      <p:bldP spid="17449" grpId="0" bldLvl="0" autoUpdateAnimBg="0"/>
      <p:bldP spid="17451" grpId="0" bldLvl="0" autoUpdateAnimBg="0"/>
      <p:bldP spid="17452" grpId="0" bldLvl="0" autoUpdateAnimBg="0"/>
      <p:bldP spid="17453" grpId="0" bldLvl="0" autoUpdateAnimBg="0"/>
      <p:bldP spid="17454" grpId="0" bldLvl="0" autoUpdateAnimBg="0"/>
      <p:bldP spid="17454" grpId="1" bldLvl="0" autoUpdateAnimBg="0"/>
      <p:bldP spid="17454" grpId="2" bldLvl="0" autoUpdateAnimBg="0"/>
      <p:bldP spid="17454" grpId="3" bldLvl="0" autoUpdateAnimBg="0"/>
      <p:bldP spid="17454" grpId="4" bldLvl="0" autoUpdateAnimBg="0"/>
      <p:bldP spid="17454" grpId="5" bldLvl="0" autoUpdateAnimBg="0"/>
      <p:bldP spid="17454" grpId="6" bldLvl="0" autoUpdateAnimBg="0"/>
      <p:bldP spid="17455" grpId="0" bldLvl="0" autoUpdateAnimBg="0"/>
      <p:bldP spid="17455" grpId="1" bldLvl="0" autoUpdateAnimBg="0"/>
      <p:bldP spid="17455" grpId="2" bldLvl="0" autoUpdateAnimBg="0"/>
      <p:bldP spid="17455" grpId="3" bldLvl="0" autoUpdateAnimBg="0"/>
      <p:bldP spid="17455" grpId="4" bldLvl="0" autoUpdateAnimBg="0"/>
      <p:bldP spid="17455" grpId="5" bldLvl="0" autoUpdateAnimBg="0"/>
      <p:bldP spid="17455" grpId="6" bldLvl="0" autoUpdateAnimBg="0"/>
      <p:bldP spid="17456" grpId="0" bldLvl="0" autoUpdateAnimBg="0"/>
      <p:bldP spid="17456" grpId="1" bldLvl="0" autoUpdateAnimBg="0"/>
      <p:bldP spid="17456" grpId="2" bldLvl="0" autoUpdateAnimBg="0"/>
      <p:bldP spid="17456" grpId="3" bldLvl="0" autoUpdateAnimBg="0"/>
      <p:bldP spid="17456" grpId="4" bldLvl="0" autoUpdateAnimBg="0"/>
      <p:bldP spid="17456" grpId="5" bldLvl="0" autoUpdateAnimBg="0"/>
      <p:bldP spid="17456" grpId="6" bldLvl="0" autoUpdateAnimBg="0"/>
      <p:bldP spid="17457" grpId="0" bldLvl="0" autoUpdateAnimBg="0"/>
      <p:bldP spid="17457" grpId="1" bldLvl="0" autoUpdateAnimBg="0"/>
      <p:bldP spid="17457" grpId="2" bldLvl="0" autoUpdateAnimBg="0"/>
      <p:bldP spid="17457" grpId="3" bldLvl="0" autoUpdateAnimBg="0"/>
      <p:bldP spid="17457" grpId="4" bldLvl="0" autoUpdateAnimBg="0"/>
      <p:bldP spid="17457" grpId="5" bldLvl="0" autoUpdateAnimBg="0"/>
      <p:bldP spid="17457" grpId="6" bldLvl="0" autoUpdateAnimBg="0"/>
      <p:bldP spid="17458" grpId="0" bldLvl="0" autoUpdateAnimBg="0"/>
      <p:bldP spid="17458" grpId="1" bldLvl="0" autoUpdateAnimBg="0"/>
      <p:bldP spid="17458" grpId="2" bldLvl="0" autoUpdateAnimBg="0"/>
      <p:bldP spid="17458" grpId="3" bldLvl="0" autoUpdateAnimBg="0"/>
      <p:bldP spid="17458" grpId="4" bldLvl="0" autoUpdateAnimBg="0"/>
      <p:bldP spid="17458" grpId="5" bldLvl="0" autoUpdateAnimBg="0"/>
      <p:bldP spid="17458" grpId="6" bldLvl="0" autoUpdateAnimBg="0"/>
      <p:bldP spid="17459" grpId="0" bldLvl="0" autoUpdateAnimBg="0"/>
      <p:bldP spid="17459" grpId="1" bldLvl="0" autoUpdateAnimBg="0"/>
      <p:bldP spid="17459" grpId="2" bldLvl="0" autoUpdateAnimBg="0"/>
      <p:bldP spid="17459" grpId="3" bldLvl="0" autoUpdateAnimBg="0"/>
      <p:bldP spid="17459" grpId="4" bldLvl="0" autoUpdateAnimBg="0"/>
      <p:bldP spid="17459" grpId="5" bldLvl="0" autoUpdateAnimBg="0"/>
      <p:bldP spid="17459" grpId="6" bldLvl="0" autoUpdateAnimBg="0"/>
      <p:bldP spid="17460" grpId="0" bldLvl="0" autoUpdateAnimBg="0"/>
      <p:bldP spid="17460" grpId="1" bldLvl="0" autoUpdateAnimBg="0"/>
      <p:bldP spid="17460" grpId="2" bldLvl="0" autoUpdateAnimBg="0"/>
      <p:bldP spid="17460" grpId="3" bldLvl="0" autoUpdateAnimBg="0"/>
      <p:bldP spid="17460" grpId="4" bldLvl="0" autoUpdateAnimBg="0"/>
      <p:bldP spid="17460" grpId="5" bldLvl="0" autoUpdateAnimBg="0"/>
      <p:bldP spid="17460" grpId="6" bldLvl="0" autoUpdateAnimBg="0"/>
      <p:bldP spid="17461" grpId="0" bldLvl="0" autoUpdateAnimBg="0"/>
      <p:bldP spid="17461" grpId="1" bldLvl="0" autoUpdateAnimBg="0"/>
      <p:bldP spid="17461" grpId="2" bldLvl="0" autoUpdateAnimBg="0"/>
      <p:bldP spid="17461" grpId="3" bldLvl="0" autoUpdateAnimBg="0"/>
      <p:bldP spid="17461" grpId="4" bldLvl="0" autoUpdateAnimBg="0"/>
      <p:bldP spid="17461" grpId="5" bldLvl="0" autoUpdateAnimBg="0"/>
      <p:bldP spid="17461" grpId="6" bldLvl="0" autoUpdateAnimBg="0"/>
      <p:bldP spid="17462" grpId="0" bldLvl="0" autoUpdateAnimBg="0"/>
      <p:bldP spid="17462" grpId="1" bldLvl="0" autoUpdateAnimBg="0"/>
      <p:bldP spid="17462" grpId="2" bldLvl="0" autoUpdateAnimBg="0"/>
      <p:bldP spid="17462" grpId="3" bldLvl="0" autoUpdateAnimBg="0"/>
      <p:bldP spid="17462" grpId="4" bldLvl="0" autoUpdateAnimBg="0"/>
      <p:bldP spid="17462" grpId="5" bldLvl="0" autoUpdateAnimBg="0"/>
      <p:bldP spid="17462" grpId="6" bldLvl="0" autoUpdateAnimBg="0"/>
      <p:bldP spid="17463" grpId="0" bldLvl="0" autoUpdateAnimBg="0"/>
      <p:bldP spid="17463" grpId="1" bldLvl="0" autoUpdateAnimBg="0"/>
      <p:bldP spid="17463" grpId="2" bldLvl="0" autoUpdateAnimBg="0"/>
      <p:bldP spid="17463" grpId="3" bldLvl="0" autoUpdateAnimBg="0"/>
      <p:bldP spid="17463" grpId="4" bldLvl="0" autoUpdateAnimBg="0"/>
      <p:bldP spid="17463" grpId="5" bldLvl="0" autoUpdateAnimBg="0"/>
      <p:bldP spid="17463" grpId="6" bldLvl="0" autoUpdateAnimBg="0"/>
      <p:bldP spid="17464" grpId="0" bldLvl="0" autoUpdateAnimBg="0"/>
      <p:bldP spid="17464" grpId="1" bldLvl="0" autoUpdateAnimBg="0"/>
      <p:bldP spid="17464" grpId="2" bldLvl="0" autoUpdateAnimBg="0"/>
      <p:bldP spid="17464" grpId="3" bldLvl="0" autoUpdateAnimBg="0"/>
      <p:bldP spid="17464" grpId="4" bldLvl="0" autoUpdateAnimBg="0"/>
      <p:bldP spid="17464" grpId="5" bldLvl="0" autoUpdateAnimBg="0"/>
      <p:bldP spid="17464" grpId="6" bldLvl="0" autoUpdateAnimBg="0"/>
      <p:bldP spid="17465" grpId="0" bldLvl="0" autoUpdateAnimBg="0"/>
      <p:bldP spid="17465" grpId="1" bldLvl="0" autoUpdateAnimBg="0"/>
      <p:bldP spid="17465" grpId="2" bldLvl="0" autoUpdateAnimBg="0"/>
      <p:bldP spid="17465" grpId="3" bldLvl="0" autoUpdateAnimBg="0"/>
      <p:bldP spid="17465" grpId="4" bldLvl="0" autoUpdateAnimBg="0"/>
      <p:bldP spid="17465" grpId="5" bldLvl="0" autoUpdateAnimBg="0"/>
      <p:bldP spid="17465" grpId="6" bldLvl="0" autoUpdateAnimBg="0"/>
      <p:bldP spid="17466" grpId="0" bldLvl="0" autoUpdateAnimBg="0"/>
      <p:bldP spid="17466" grpId="1" bldLvl="0" autoUpdateAnimBg="0"/>
      <p:bldP spid="17466" grpId="2" bldLvl="0" autoUpdateAnimBg="0"/>
      <p:bldP spid="17466" grpId="3" bldLvl="0" autoUpdateAnimBg="0"/>
      <p:bldP spid="17466" grpId="4" bldLvl="0" autoUpdateAnimBg="0"/>
      <p:bldP spid="17466" grpId="5" bldLvl="0" autoUpdateAnimBg="0"/>
      <p:bldP spid="17466" grpId="6" bldLvl="0" autoUpdateAnimBg="0"/>
      <p:bldP spid="17467" grpId="0" bldLvl="0" autoUpdateAnimBg="0"/>
      <p:bldP spid="17467" grpId="1" bldLvl="0" autoUpdateAnimBg="0"/>
      <p:bldP spid="17467" grpId="2" bldLvl="0" autoUpdateAnimBg="0"/>
      <p:bldP spid="17467" grpId="3" bldLvl="0" autoUpdateAnimBg="0"/>
      <p:bldP spid="17467" grpId="4" bldLvl="0" autoUpdateAnimBg="0"/>
      <p:bldP spid="17467" grpId="5" bldLvl="0" autoUpdateAnimBg="0"/>
      <p:bldP spid="17467" grpId="6" bldLvl="0" autoUpdateAnimBg="0"/>
      <p:bldP spid="17468" grpId="0" bldLvl="0" autoUpdateAnimBg="0"/>
      <p:bldP spid="17468" grpId="1" bldLvl="0" autoUpdateAnimBg="0"/>
      <p:bldP spid="17468" grpId="2" bldLvl="0" autoUpdateAnimBg="0"/>
      <p:bldP spid="17468" grpId="3" bldLvl="0" autoUpdateAnimBg="0"/>
      <p:bldP spid="17468" grpId="4" bldLvl="0" autoUpdateAnimBg="0"/>
      <p:bldP spid="17468" grpId="5" bldLvl="0" autoUpdateAnimBg="0"/>
      <p:bldP spid="17468" grpId="6" bldLvl="0" autoUpdateAnimBg="0"/>
      <p:bldP spid="17472" grpId="0" bldLvl="0" autoUpdateAnimBg="0"/>
      <p:bldP spid="17473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1851978" y="731838"/>
            <a:ext cx="5575935" cy="5575935"/>
            <a:chOff x="-1" y="0"/>
            <a:chExt cx="8781" cy="8781"/>
          </a:xfrm>
        </p:grpSpPr>
        <p:grpSp>
          <p:nvGrpSpPr>
            <p:cNvPr id="8195" name="Group 3"/>
            <p:cNvGrpSpPr>
              <a:grpSpLocks/>
            </p:cNvGrpSpPr>
            <p:nvPr/>
          </p:nvGrpSpPr>
          <p:grpSpPr bwMode="auto">
            <a:xfrm rot="2760000">
              <a:off x="-1" y="0"/>
              <a:ext cx="8781" cy="8781"/>
              <a:chOff x="0" y="0"/>
              <a:chExt cx="6235" cy="6233"/>
            </a:xfrm>
          </p:grpSpPr>
          <p:sp>
            <p:nvSpPr>
              <p:cNvPr id="8199" name="Arc 5"/>
              <p:cNvSpPr>
                <a:spLocks/>
              </p:cNvSpPr>
              <p:nvPr/>
            </p:nvSpPr>
            <p:spPr bwMode="auto">
              <a:xfrm flipV="1">
                <a:off x="3118" y="3116"/>
                <a:ext cx="3117" cy="3117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1 h 21600"/>
                  <a:gd name="T4" fmla="*/ 0 w 21600"/>
                  <a:gd name="T5" fmla="*/ 0 h 21600"/>
                  <a:gd name="T6" fmla="*/ 1 w 21600"/>
                  <a:gd name="T7" fmla="*/ 1 h 21600"/>
                  <a:gd name="T8" fmla="*/ 0 w 21600"/>
                  <a:gd name="T9" fmla="*/ 1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FE4A67">
                  <a:alpha val="25098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200" name="Arc 6"/>
              <p:cNvSpPr>
                <a:spLocks/>
              </p:cNvSpPr>
              <p:nvPr/>
            </p:nvSpPr>
            <p:spPr bwMode="auto">
              <a:xfrm>
                <a:off x="3118" y="0"/>
                <a:ext cx="3117" cy="3117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1 h 21600"/>
                  <a:gd name="T4" fmla="*/ 0 w 21600"/>
                  <a:gd name="T5" fmla="*/ 0 h 21600"/>
                  <a:gd name="T6" fmla="*/ 1 w 21600"/>
                  <a:gd name="T7" fmla="*/ 1 h 21600"/>
                  <a:gd name="T8" fmla="*/ 0 w 21600"/>
                  <a:gd name="T9" fmla="*/ 1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FDDF53">
                  <a:alpha val="25098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201" name="Arc 7"/>
              <p:cNvSpPr>
                <a:spLocks/>
              </p:cNvSpPr>
              <p:nvPr/>
            </p:nvSpPr>
            <p:spPr bwMode="auto">
              <a:xfrm flipH="1" flipV="1">
                <a:off x="0" y="3116"/>
                <a:ext cx="3117" cy="3117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1 h 21600"/>
                  <a:gd name="T4" fmla="*/ 0 w 21600"/>
                  <a:gd name="T5" fmla="*/ 0 h 21600"/>
                  <a:gd name="T6" fmla="*/ 1 w 21600"/>
                  <a:gd name="T7" fmla="*/ 1 h 21600"/>
                  <a:gd name="T8" fmla="*/ 0 w 21600"/>
                  <a:gd name="T9" fmla="*/ 1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51FF61">
                  <a:alpha val="25098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202" name="Arc 8"/>
              <p:cNvSpPr>
                <a:spLocks/>
              </p:cNvSpPr>
              <p:nvPr/>
            </p:nvSpPr>
            <p:spPr bwMode="auto">
              <a:xfrm flipH="1">
                <a:off x="0" y="0"/>
                <a:ext cx="3117" cy="3117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1 h 21600"/>
                  <a:gd name="T4" fmla="*/ 0 w 21600"/>
                  <a:gd name="T5" fmla="*/ 0 h 21600"/>
                  <a:gd name="T6" fmla="*/ 1 w 21600"/>
                  <a:gd name="T7" fmla="*/ 1 h 21600"/>
                  <a:gd name="T8" fmla="*/ 0 w 21600"/>
                  <a:gd name="T9" fmla="*/ 1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42B5FE">
                  <a:alpha val="25098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203" name="Arc 9"/>
              <p:cNvSpPr>
                <a:spLocks/>
              </p:cNvSpPr>
              <p:nvPr/>
            </p:nvSpPr>
            <p:spPr bwMode="auto">
              <a:xfrm>
                <a:off x="3118" y="509"/>
                <a:ext cx="2608" cy="2608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1 h 21600"/>
                  <a:gd name="T4" fmla="*/ 0 w 21600"/>
                  <a:gd name="T5" fmla="*/ 0 h 21600"/>
                  <a:gd name="T6" fmla="*/ 1 w 21600"/>
                  <a:gd name="T7" fmla="*/ 1 h 21600"/>
                  <a:gd name="T8" fmla="*/ 0 w 21600"/>
                  <a:gd name="T9" fmla="*/ 1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FDDF5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204" name="Arc 10"/>
              <p:cNvSpPr>
                <a:spLocks/>
              </p:cNvSpPr>
              <p:nvPr/>
            </p:nvSpPr>
            <p:spPr bwMode="auto">
              <a:xfrm flipH="1" flipV="1">
                <a:off x="510" y="3117"/>
                <a:ext cx="2608" cy="2608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1 h 21600"/>
                  <a:gd name="T4" fmla="*/ 0 w 21600"/>
                  <a:gd name="T5" fmla="*/ 0 h 21600"/>
                  <a:gd name="T6" fmla="*/ 1 w 21600"/>
                  <a:gd name="T7" fmla="*/ 1 h 21600"/>
                  <a:gd name="T8" fmla="*/ 0 w 21600"/>
                  <a:gd name="T9" fmla="*/ 1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51FF6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205" name="Arc 11"/>
              <p:cNvSpPr>
                <a:spLocks/>
              </p:cNvSpPr>
              <p:nvPr/>
            </p:nvSpPr>
            <p:spPr bwMode="auto">
              <a:xfrm flipH="1">
                <a:off x="510" y="509"/>
                <a:ext cx="2608" cy="2608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1 h 21600"/>
                  <a:gd name="T4" fmla="*/ 0 w 21600"/>
                  <a:gd name="T5" fmla="*/ 0 h 21600"/>
                  <a:gd name="T6" fmla="*/ 1 w 21600"/>
                  <a:gd name="T7" fmla="*/ 1 h 21600"/>
                  <a:gd name="T8" fmla="*/ 0 w 21600"/>
                  <a:gd name="T9" fmla="*/ 1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42B5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206" name="Arc 12"/>
              <p:cNvSpPr>
                <a:spLocks/>
              </p:cNvSpPr>
              <p:nvPr/>
            </p:nvSpPr>
            <p:spPr bwMode="auto">
              <a:xfrm flipV="1">
                <a:off x="3118" y="3117"/>
                <a:ext cx="2608" cy="2608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1 h 21600"/>
                  <a:gd name="T4" fmla="*/ 0 w 21600"/>
                  <a:gd name="T5" fmla="*/ 0 h 21600"/>
                  <a:gd name="T6" fmla="*/ 1 w 21600"/>
                  <a:gd name="T7" fmla="*/ 1 h 21600"/>
                  <a:gd name="T8" fmla="*/ 0 w 21600"/>
                  <a:gd name="T9" fmla="*/ 1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FE4A6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 useBgFill="1">
            <p:nvSpPr>
              <p:cNvPr id="8207" name="AutoShape 13"/>
              <p:cNvSpPr>
                <a:spLocks noChangeArrowheads="1"/>
              </p:cNvSpPr>
              <p:nvPr/>
            </p:nvSpPr>
            <p:spPr bwMode="auto">
              <a:xfrm>
                <a:off x="766" y="818"/>
                <a:ext cx="4652" cy="4652"/>
              </a:xfrm>
              <a:prstGeom prst="flowChartConnector">
                <a:avLst/>
              </a:pr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0"/>
              </a:p>
            </p:txBody>
          </p:sp>
        </p:grpSp>
        <p:sp>
          <p:nvSpPr>
            <p:cNvPr id="8196" name="Text Box 14"/>
            <p:cNvSpPr txBox="1">
              <a:spLocks noChangeArrowheads="1"/>
            </p:cNvSpPr>
            <p:nvPr/>
          </p:nvSpPr>
          <p:spPr bwMode="auto">
            <a:xfrm>
              <a:off x="2966" y="2660"/>
              <a:ext cx="291" cy="7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eaLnBrk="1" hangingPunct="1">
                <a:spcBef>
                  <a:spcPct val="0"/>
                </a:spcBef>
                <a:buNone/>
              </a:pPr>
              <a:endParaRPr lang="en-US" altLang="zh-CN" sz="2400" b="0" i="1" dirty="0">
                <a:solidFill>
                  <a:srgbClr val="FDDF53"/>
                </a:solidFill>
                <a:latin typeface="方正琥珀繁体" panose="03000509000000000000" pitchFamily="65" charset="-122"/>
                <a:ea typeface="方正琥珀繁体" panose="03000509000000000000" pitchFamily="65" charset="-122"/>
              </a:endParaRPr>
            </a:p>
          </p:txBody>
        </p:sp>
        <p:sp>
          <p:nvSpPr>
            <p:cNvPr id="8197" name="Text Box 15"/>
            <p:cNvSpPr txBox="1">
              <a:spLocks noChangeArrowheads="1"/>
            </p:cNvSpPr>
            <p:nvPr/>
          </p:nvSpPr>
          <p:spPr bwMode="auto">
            <a:xfrm>
              <a:off x="1670" y="3410"/>
              <a:ext cx="6107" cy="1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eaLnBrk="1" hangingPunct="1">
                <a:spcBef>
                  <a:spcPct val="0"/>
                </a:spcBef>
                <a:buNone/>
              </a:pPr>
              <a:r>
                <a:rPr lang="zh-CN" altLang="en-US" sz="4800" b="0" dirty="0" smtClean="0">
                  <a:solidFill>
                    <a:srgbClr val="FF4D5E"/>
                  </a:solidFill>
                  <a:latin typeface="方正琥珀繁体" panose="03000509000000000000" pitchFamily="65" charset="-122"/>
                  <a:ea typeface="方正琥珀繁体" panose="03000509000000000000" pitchFamily="65" charset="-122"/>
                </a:rPr>
                <a:t>你的三体故事</a:t>
              </a:r>
              <a:endParaRPr lang="en-US" altLang="zh-CN" sz="4800" b="0" dirty="0">
                <a:solidFill>
                  <a:srgbClr val="FF4D5E"/>
                </a:solidFill>
                <a:latin typeface="方正琥珀繁体" panose="03000509000000000000" pitchFamily="65" charset="-122"/>
                <a:ea typeface="方正琥珀繁体" panose="03000509000000000000" pitchFamily="65" charset="-122"/>
              </a:endParaRPr>
            </a:p>
          </p:txBody>
        </p:sp>
      </p:grp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3688714" y="3615170"/>
            <a:ext cx="37763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zh-CN" altLang="en-US" sz="2400" b="0" dirty="0">
                <a:solidFill>
                  <a:srgbClr val="42B5FE"/>
                </a:solidFill>
                <a:latin typeface="方正琥珀繁体" panose="03000509000000000000" pitchFamily="65" charset="-122"/>
                <a:ea typeface="方正琥珀繁体" panose="03000509000000000000" pitchFamily="65" charset="-122"/>
              </a:rPr>
              <a:t>一</a:t>
            </a:r>
            <a:r>
              <a:rPr lang="zh-CN" altLang="en-US" sz="2400" b="0" dirty="0" smtClean="0">
                <a:solidFill>
                  <a:srgbClr val="42B5FE"/>
                </a:solidFill>
                <a:latin typeface="方正琥珀繁体" panose="03000509000000000000" pitchFamily="65" charset="-122"/>
                <a:ea typeface="方正琥珀繁体" panose="03000509000000000000" pitchFamily="65" charset="-122"/>
              </a:rPr>
              <a:t>款不一样的阅读器</a:t>
            </a:r>
            <a:endParaRPr lang="en-US" altLang="zh-CN" sz="2400" b="0" dirty="0">
              <a:solidFill>
                <a:srgbClr val="42B5FE"/>
              </a:solidFill>
              <a:latin typeface="方正琥珀繁体" panose="03000509000000000000" pitchFamily="65" charset="-122"/>
              <a:ea typeface="方正琥珀繁体" panose="03000509000000000000" pitchFamily="65" charset="-122"/>
            </a:endParaRPr>
          </a:p>
        </p:txBody>
      </p:sp>
    </p:spTree>
  </p:cSld>
  <p:clrMapOvr>
    <a:masterClrMapping/>
  </p:clrMapOvr>
  <p:transition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25000" decel="2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44444E-6 L -0.13351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66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/>
          <p:cNvSpPr>
            <a:spLocks noChangeShapeType="1"/>
          </p:cNvSpPr>
          <p:nvPr/>
        </p:nvSpPr>
        <p:spPr bwMode="auto">
          <a:xfrm flipV="1">
            <a:off x="-52388" y="-55563"/>
            <a:ext cx="7145338" cy="6913563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-58738" y="-55563"/>
            <a:ext cx="6718301" cy="6913563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 rot="2760000">
            <a:off x="614363" y="712788"/>
            <a:ext cx="5575300" cy="5575300"/>
            <a:chOff x="0" y="0"/>
            <a:chExt cx="6234" cy="6232"/>
          </a:xfrm>
        </p:grpSpPr>
        <p:sp>
          <p:nvSpPr>
            <p:cNvPr id="9236" name="Arc 5"/>
            <p:cNvSpPr>
              <a:spLocks/>
            </p:cNvSpPr>
            <p:nvPr/>
          </p:nvSpPr>
          <p:spPr bwMode="auto">
            <a:xfrm flipV="1">
              <a:off x="3118" y="3116"/>
              <a:ext cx="3117" cy="311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0 h 21600"/>
                <a:gd name="T6" fmla="*/ 1 w 21600"/>
                <a:gd name="T7" fmla="*/ 1 h 21600"/>
                <a:gd name="T8" fmla="*/ 0 w 21600"/>
                <a:gd name="T9" fmla="*/ 1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E4A67">
                <a:alpha val="2509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237" name="Arc 6"/>
            <p:cNvSpPr>
              <a:spLocks/>
            </p:cNvSpPr>
            <p:nvPr/>
          </p:nvSpPr>
          <p:spPr bwMode="auto">
            <a:xfrm>
              <a:off x="3118" y="0"/>
              <a:ext cx="3117" cy="311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0 h 21600"/>
                <a:gd name="T6" fmla="*/ 1 w 21600"/>
                <a:gd name="T7" fmla="*/ 1 h 21600"/>
                <a:gd name="T8" fmla="*/ 0 w 21600"/>
                <a:gd name="T9" fmla="*/ 1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DDF53">
                <a:alpha val="2509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238" name="Arc 7"/>
            <p:cNvSpPr>
              <a:spLocks/>
            </p:cNvSpPr>
            <p:nvPr/>
          </p:nvSpPr>
          <p:spPr bwMode="auto">
            <a:xfrm flipH="1" flipV="1">
              <a:off x="0" y="3116"/>
              <a:ext cx="3117" cy="311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0 h 21600"/>
                <a:gd name="T6" fmla="*/ 1 w 21600"/>
                <a:gd name="T7" fmla="*/ 1 h 21600"/>
                <a:gd name="T8" fmla="*/ 0 w 21600"/>
                <a:gd name="T9" fmla="*/ 1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51FF61">
                <a:alpha val="2509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239" name="Arc 8"/>
            <p:cNvSpPr>
              <a:spLocks/>
            </p:cNvSpPr>
            <p:nvPr/>
          </p:nvSpPr>
          <p:spPr bwMode="auto">
            <a:xfrm flipH="1">
              <a:off x="0" y="0"/>
              <a:ext cx="3117" cy="311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0 h 21600"/>
                <a:gd name="T6" fmla="*/ 1 w 21600"/>
                <a:gd name="T7" fmla="*/ 1 h 21600"/>
                <a:gd name="T8" fmla="*/ 0 w 21600"/>
                <a:gd name="T9" fmla="*/ 1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42B5FE">
                <a:alpha val="2509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240" name="Arc 9"/>
            <p:cNvSpPr>
              <a:spLocks/>
            </p:cNvSpPr>
            <p:nvPr/>
          </p:nvSpPr>
          <p:spPr bwMode="auto">
            <a:xfrm>
              <a:off x="3118" y="509"/>
              <a:ext cx="2608" cy="2608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0 h 21600"/>
                <a:gd name="T6" fmla="*/ 1 w 21600"/>
                <a:gd name="T7" fmla="*/ 1 h 21600"/>
                <a:gd name="T8" fmla="*/ 0 w 21600"/>
                <a:gd name="T9" fmla="*/ 1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DDF5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241" name="Arc 10"/>
            <p:cNvSpPr>
              <a:spLocks/>
            </p:cNvSpPr>
            <p:nvPr/>
          </p:nvSpPr>
          <p:spPr bwMode="auto">
            <a:xfrm flipH="1" flipV="1">
              <a:off x="510" y="3117"/>
              <a:ext cx="2608" cy="2608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0 h 21600"/>
                <a:gd name="T6" fmla="*/ 1 w 21600"/>
                <a:gd name="T7" fmla="*/ 1 h 21600"/>
                <a:gd name="T8" fmla="*/ 0 w 21600"/>
                <a:gd name="T9" fmla="*/ 1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51FF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242" name="Arc 11"/>
            <p:cNvSpPr>
              <a:spLocks/>
            </p:cNvSpPr>
            <p:nvPr/>
          </p:nvSpPr>
          <p:spPr bwMode="auto">
            <a:xfrm flipH="1">
              <a:off x="510" y="509"/>
              <a:ext cx="2608" cy="2608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0 h 21600"/>
                <a:gd name="T6" fmla="*/ 1 w 21600"/>
                <a:gd name="T7" fmla="*/ 1 h 21600"/>
                <a:gd name="T8" fmla="*/ 0 w 21600"/>
                <a:gd name="T9" fmla="*/ 1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42B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243" name="Arc 12"/>
            <p:cNvSpPr>
              <a:spLocks/>
            </p:cNvSpPr>
            <p:nvPr/>
          </p:nvSpPr>
          <p:spPr bwMode="auto">
            <a:xfrm flipV="1">
              <a:off x="3118" y="3117"/>
              <a:ext cx="2608" cy="2608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0 h 21600"/>
                <a:gd name="T6" fmla="*/ 1 w 21600"/>
                <a:gd name="T7" fmla="*/ 1 h 21600"/>
                <a:gd name="T8" fmla="*/ 0 w 21600"/>
                <a:gd name="T9" fmla="*/ 1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E4A6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 useBgFill="1">
          <p:nvSpPr>
            <p:cNvPr id="9244" name="AutoShape 13"/>
            <p:cNvSpPr>
              <a:spLocks noChangeArrowheads="1"/>
            </p:cNvSpPr>
            <p:nvPr/>
          </p:nvSpPr>
          <p:spPr bwMode="auto">
            <a:xfrm>
              <a:off x="792" y="791"/>
              <a:ext cx="4652" cy="4652"/>
            </a:xfrm>
            <a:prstGeom prst="flowChartConnector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</p:grpSp>
      <p:sp>
        <p:nvSpPr>
          <p:cNvPr id="11278" name="矩形 1"/>
          <p:cNvSpPr>
            <a:spLocks noChangeArrowheads="1"/>
          </p:cNvSpPr>
          <p:nvPr/>
        </p:nvSpPr>
        <p:spPr bwMode="auto">
          <a:xfrm>
            <a:off x="6646863" y="2346325"/>
            <a:ext cx="2520950" cy="144463"/>
          </a:xfrm>
          <a:prstGeom prst="rect">
            <a:avLst/>
          </a:prstGeom>
          <a:solidFill>
            <a:srgbClr val="FDDF53">
              <a:alpha val="5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1279" name="平行四边形 2"/>
          <p:cNvSpPr>
            <a:spLocks noChangeArrowheads="1"/>
          </p:cNvSpPr>
          <p:nvPr/>
        </p:nvSpPr>
        <p:spPr bwMode="auto">
          <a:xfrm>
            <a:off x="6646863" y="2055813"/>
            <a:ext cx="2808287" cy="290512"/>
          </a:xfrm>
          <a:prstGeom prst="parallelogram">
            <a:avLst>
              <a:gd name="adj" fmla="val 70665"/>
            </a:avLst>
          </a:prstGeom>
          <a:solidFill>
            <a:srgbClr val="FDDF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1280" name="矩形 77"/>
          <p:cNvSpPr>
            <a:spLocks noChangeArrowheads="1"/>
          </p:cNvSpPr>
          <p:nvPr/>
        </p:nvSpPr>
        <p:spPr bwMode="auto">
          <a:xfrm>
            <a:off x="7073900" y="3151188"/>
            <a:ext cx="2136775" cy="144462"/>
          </a:xfrm>
          <a:prstGeom prst="rect">
            <a:avLst/>
          </a:prstGeom>
          <a:solidFill>
            <a:srgbClr val="FF4D5E">
              <a:alpha val="5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1281" name="平行四边形 78"/>
          <p:cNvSpPr>
            <a:spLocks noChangeArrowheads="1"/>
          </p:cNvSpPr>
          <p:nvPr/>
        </p:nvSpPr>
        <p:spPr bwMode="auto">
          <a:xfrm>
            <a:off x="7073900" y="2860675"/>
            <a:ext cx="2381250" cy="290513"/>
          </a:xfrm>
          <a:prstGeom prst="parallelogram">
            <a:avLst>
              <a:gd name="adj" fmla="val 70659"/>
            </a:avLst>
          </a:prstGeom>
          <a:solidFill>
            <a:srgbClr val="FF4D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1282" name="矩形 80"/>
          <p:cNvSpPr>
            <a:spLocks noChangeArrowheads="1"/>
          </p:cNvSpPr>
          <p:nvPr/>
        </p:nvSpPr>
        <p:spPr bwMode="auto">
          <a:xfrm>
            <a:off x="7367588" y="3933825"/>
            <a:ext cx="1851025" cy="142875"/>
          </a:xfrm>
          <a:prstGeom prst="rect">
            <a:avLst/>
          </a:prstGeom>
          <a:solidFill>
            <a:srgbClr val="42B5FE">
              <a:alpha val="5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1283" name="平行四边形 81"/>
          <p:cNvSpPr>
            <a:spLocks noChangeArrowheads="1"/>
          </p:cNvSpPr>
          <p:nvPr/>
        </p:nvSpPr>
        <p:spPr bwMode="auto">
          <a:xfrm>
            <a:off x="7367588" y="3643313"/>
            <a:ext cx="2063750" cy="290512"/>
          </a:xfrm>
          <a:prstGeom prst="parallelogram">
            <a:avLst>
              <a:gd name="adj" fmla="val 70677"/>
            </a:avLst>
          </a:prstGeom>
          <a:solidFill>
            <a:srgbClr val="42B5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1284" name="矩形 83"/>
          <p:cNvSpPr>
            <a:spLocks noChangeArrowheads="1"/>
          </p:cNvSpPr>
          <p:nvPr/>
        </p:nvSpPr>
        <p:spPr bwMode="auto">
          <a:xfrm>
            <a:off x="7583488" y="4724400"/>
            <a:ext cx="1662112" cy="144463"/>
          </a:xfrm>
          <a:prstGeom prst="rect">
            <a:avLst/>
          </a:prstGeom>
          <a:solidFill>
            <a:srgbClr val="AEFF6D">
              <a:alpha val="5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1285" name="平行四边形 84"/>
          <p:cNvSpPr>
            <a:spLocks noChangeArrowheads="1"/>
          </p:cNvSpPr>
          <p:nvPr/>
        </p:nvSpPr>
        <p:spPr bwMode="auto">
          <a:xfrm>
            <a:off x="7583488" y="4435475"/>
            <a:ext cx="1852612" cy="288925"/>
          </a:xfrm>
          <a:prstGeom prst="parallelogram">
            <a:avLst>
              <a:gd name="adj" fmla="val 71097"/>
            </a:avLst>
          </a:prstGeom>
          <a:solidFill>
            <a:srgbClr val="AEFF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2" name="文本框 1"/>
          <p:cNvSpPr txBox="1"/>
          <p:nvPr/>
        </p:nvSpPr>
        <p:spPr>
          <a:xfrm>
            <a:off x="6948488" y="2055813"/>
            <a:ext cx="232727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项目背景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14655" y="2838451"/>
            <a:ext cx="199707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游戏界面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94588" y="3643313"/>
            <a:ext cx="1830388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游戏底层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29603" y="4435475"/>
            <a:ext cx="11811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团队展望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1529336" y="2960529"/>
            <a:ext cx="3877945" cy="83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zh-CN" altLang="en-US" sz="4800" b="0" dirty="0" smtClean="0">
                <a:solidFill>
                  <a:srgbClr val="FF4D5E"/>
                </a:solidFill>
                <a:latin typeface="方正琥珀繁体" panose="03000509000000000000" pitchFamily="65" charset="-122"/>
                <a:ea typeface="方正琥珀繁体" panose="03000509000000000000" pitchFamily="65" charset="-122"/>
              </a:rPr>
              <a:t>你的三体故事</a:t>
            </a:r>
            <a:endParaRPr lang="en-US" altLang="zh-CN" sz="4800" b="0" dirty="0">
              <a:solidFill>
                <a:srgbClr val="FF4D5E"/>
              </a:solidFill>
              <a:latin typeface="方正琥珀繁体" panose="03000509000000000000" pitchFamily="65" charset="-122"/>
              <a:ea typeface="方正琥珀繁体" panose="03000509000000000000" pitchFamily="65" charset="-122"/>
            </a:endParaRPr>
          </a:p>
        </p:txBody>
      </p:sp>
    </p:spTree>
  </p:cSld>
  <p:clrMapOvr>
    <a:masterClrMapping/>
  </p:clrMapOvr>
  <p:transition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xit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52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6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55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/>
      <p:bldP spid="11266" grpId="1" animBg="1"/>
      <p:bldP spid="11267" grpId="0" animBg="1"/>
      <p:bldP spid="11267" grpId="1" animBg="1"/>
      <p:bldP spid="11278" grpId="0" bldLvl="0" animBg="1" autoUpdateAnimBg="0"/>
      <p:bldP spid="11278" grpId="1" bldLvl="0" autoUpdateAnimBg="0"/>
      <p:bldP spid="11278" grpId="2" bldLvl="0" animBg="1" autoUpdateAnimBg="0"/>
      <p:bldP spid="11279" grpId="0" bldLvl="0" animBg="1" autoUpdateAnimBg="0"/>
      <p:bldP spid="11279" grpId="1" bldLvl="0" autoUpdateAnimBg="0"/>
      <p:bldP spid="11279" grpId="2" bldLvl="0" animBg="1" autoUpdateAnimBg="0"/>
      <p:bldP spid="11280" grpId="0" bldLvl="0" animBg="1" autoUpdateAnimBg="0"/>
      <p:bldP spid="11280" grpId="1" bldLvl="0" autoUpdateAnimBg="0"/>
      <p:bldP spid="11280" grpId="2" bldLvl="0" animBg="1" autoUpdateAnimBg="0"/>
      <p:bldP spid="11281" grpId="0" bldLvl="0" animBg="1" autoUpdateAnimBg="0"/>
      <p:bldP spid="11281" grpId="1" bldLvl="0" autoUpdateAnimBg="0"/>
      <p:bldP spid="11281" grpId="2" bldLvl="0" animBg="1" autoUpdateAnimBg="0"/>
      <p:bldP spid="11282" grpId="0" bldLvl="0" animBg="1" autoUpdateAnimBg="0"/>
      <p:bldP spid="11282" grpId="1" bldLvl="0" autoUpdateAnimBg="0"/>
      <p:bldP spid="11282" grpId="2" bldLvl="0" animBg="1" autoUpdateAnimBg="0"/>
      <p:bldP spid="11283" grpId="0" bldLvl="0" animBg="1" autoUpdateAnimBg="0"/>
      <p:bldP spid="11283" grpId="1" bldLvl="0" autoUpdateAnimBg="0"/>
      <p:bldP spid="11283" grpId="2" bldLvl="0" animBg="1" autoUpdateAnimBg="0"/>
      <p:bldP spid="11284" grpId="0" bldLvl="0" animBg="1" autoUpdateAnimBg="0"/>
      <p:bldP spid="11284" grpId="1" bldLvl="0" autoUpdateAnimBg="0"/>
      <p:bldP spid="11284" grpId="2" bldLvl="0" animBg="1" autoUpdateAnimBg="0"/>
      <p:bldP spid="11285" grpId="0" bldLvl="0" animBg="1" autoUpdateAnimBg="0"/>
      <p:bldP spid="11285" grpId="1" bldLvl="0" autoUpdateAnimBg="0"/>
      <p:bldP spid="11285" grpId="2" bldLvl="0" animBg="1" autoUpdateAnimBg="0"/>
      <p:bldP spid="2" grpId="0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/>
          <p:cNvGrpSpPr>
            <a:grpSpLocks/>
          </p:cNvGrpSpPr>
          <p:nvPr/>
        </p:nvGrpSpPr>
        <p:grpSpPr bwMode="auto">
          <a:xfrm rot="5400000">
            <a:off x="2365373" y="980282"/>
            <a:ext cx="4776788" cy="4776789"/>
            <a:chOff x="897122" y="3279423"/>
            <a:chExt cx="4776789" cy="4776789"/>
          </a:xfrm>
        </p:grpSpPr>
        <p:sp>
          <p:nvSpPr>
            <p:cNvPr id="11" name="Arc 5"/>
            <p:cNvSpPr>
              <a:spLocks/>
            </p:cNvSpPr>
            <p:nvPr/>
          </p:nvSpPr>
          <p:spPr bwMode="auto">
            <a:xfrm rot="8160000" flipV="1">
              <a:off x="897122" y="4654197"/>
              <a:ext cx="1978025" cy="1979613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E4A67">
                <a:alpha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" name="Arc 6"/>
            <p:cNvSpPr>
              <a:spLocks/>
            </p:cNvSpPr>
            <p:nvPr/>
          </p:nvSpPr>
          <p:spPr bwMode="auto">
            <a:xfrm rot="8160000">
              <a:off x="2270312" y="6076599"/>
              <a:ext cx="1979612" cy="1979613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DDF53">
                <a:alpha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" name="Arc 7"/>
            <p:cNvSpPr>
              <a:spLocks/>
            </p:cNvSpPr>
            <p:nvPr/>
          </p:nvSpPr>
          <p:spPr bwMode="auto">
            <a:xfrm rot="8160000" flipH="1" flipV="1">
              <a:off x="2319522" y="3279423"/>
              <a:ext cx="1979613" cy="1979613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51FF61">
                <a:alpha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" name="Arc 8"/>
            <p:cNvSpPr>
              <a:spLocks/>
            </p:cNvSpPr>
            <p:nvPr/>
          </p:nvSpPr>
          <p:spPr bwMode="auto">
            <a:xfrm rot="8160000" flipH="1">
              <a:off x="3694298" y="4701824"/>
              <a:ext cx="1979613" cy="1979613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42B5FE">
                <a:alpha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" name="Arc 9"/>
            <p:cNvSpPr>
              <a:spLocks/>
            </p:cNvSpPr>
            <p:nvPr/>
          </p:nvSpPr>
          <p:spPr bwMode="auto">
            <a:xfrm rot="8160000">
              <a:off x="2436998" y="6009923"/>
              <a:ext cx="1655763" cy="1657350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DDF5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Arc 10"/>
            <p:cNvSpPr>
              <a:spLocks/>
            </p:cNvSpPr>
            <p:nvPr/>
          </p:nvSpPr>
          <p:spPr bwMode="auto">
            <a:xfrm rot="8160000" flipH="1" flipV="1">
              <a:off x="2476687" y="3668362"/>
              <a:ext cx="1655762" cy="1657350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51FF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Arc 11"/>
            <p:cNvSpPr>
              <a:spLocks/>
            </p:cNvSpPr>
            <p:nvPr/>
          </p:nvSpPr>
          <p:spPr bwMode="auto">
            <a:xfrm rot="8160000" flipH="1">
              <a:off x="3627624" y="4860574"/>
              <a:ext cx="1655763" cy="1655763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42B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" name="Arc 12"/>
            <p:cNvSpPr>
              <a:spLocks/>
            </p:cNvSpPr>
            <p:nvPr/>
          </p:nvSpPr>
          <p:spPr bwMode="auto">
            <a:xfrm rot="8160000" flipV="1">
              <a:off x="1286063" y="4819299"/>
              <a:ext cx="1655762" cy="1655763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E4A6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 useBgFill="1">
          <p:nvSpPr>
            <p:cNvPr id="19" name="AutoShape 13"/>
            <p:cNvSpPr>
              <a:spLocks noChangeArrowheads="1"/>
            </p:cNvSpPr>
            <p:nvPr/>
          </p:nvSpPr>
          <p:spPr bwMode="auto">
            <a:xfrm rot="8160000">
              <a:off x="1808350" y="4190650"/>
              <a:ext cx="2952750" cy="2954338"/>
            </a:xfrm>
            <a:prstGeom prst="flowChartConnector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0"/>
            </a:p>
          </p:txBody>
        </p:sp>
      </p:grpSp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052638" y="-100013"/>
            <a:ext cx="6335712" cy="6118226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2411413" y="2708275"/>
            <a:ext cx="1368425" cy="1368425"/>
            <a:chOff x="0" y="0"/>
            <a:chExt cx="1368425" cy="1368425"/>
          </a:xfrm>
        </p:grpSpPr>
        <p:sp>
          <p:nvSpPr>
            <p:cNvPr id="10256" name="Oval 15"/>
            <p:cNvSpPr>
              <a:spLocks noChangeArrowheads="1"/>
            </p:cNvSpPr>
            <p:nvPr/>
          </p:nvSpPr>
          <p:spPr bwMode="auto">
            <a:xfrm rot="5400000">
              <a:off x="215667" y="209936"/>
              <a:ext cx="937088" cy="937089"/>
            </a:xfrm>
            <a:prstGeom prst="ellipse">
              <a:avLst/>
            </a:prstGeom>
            <a:solidFill>
              <a:srgbClr val="FDDF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  <p:sp>
          <p:nvSpPr>
            <p:cNvPr id="10257" name="Oval 16"/>
            <p:cNvSpPr>
              <a:spLocks noChangeArrowheads="1"/>
            </p:cNvSpPr>
            <p:nvPr/>
          </p:nvSpPr>
          <p:spPr bwMode="auto">
            <a:xfrm rot="5400000">
              <a:off x="0" y="0"/>
              <a:ext cx="1368425" cy="1368425"/>
            </a:xfrm>
            <a:prstGeom prst="ellipse">
              <a:avLst/>
            </a:prstGeom>
            <a:solidFill>
              <a:srgbClr val="FDDF53">
                <a:alpha val="2705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6000" b="0">
                <a:latin typeface="Calisto MT" pitchFamily="2" charset="0"/>
              </a:endParaRPr>
            </a:p>
          </p:txBody>
        </p:sp>
      </p:grpSp>
      <p:grpSp>
        <p:nvGrpSpPr>
          <p:cNvPr id="12294" name="Group 6"/>
          <p:cNvGrpSpPr>
            <a:grpSpLocks/>
          </p:cNvGrpSpPr>
          <p:nvPr/>
        </p:nvGrpSpPr>
        <p:grpSpPr bwMode="auto">
          <a:xfrm rot="5400000">
            <a:off x="3277393" y="1891508"/>
            <a:ext cx="2952750" cy="2954338"/>
            <a:chOff x="911227" y="911226"/>
            <a:chExt cx="2952750" cy="2954338"/>
          </a:xfrm>
        </p:grpSpPr>
        <p:sp useBgFill="1">
          <p:nvSpPr>
            <p:cNvPr id="10255" name="AutoShape 13"/>
            <p:cNvSpPr>
              <a:spLocks noChangeArrowheads="1"/>
            </p:cNvSpPr>
            <p:nvPr/>
          </p:nvSpPr>
          <p:spPr bwMode="auto">
            <a:xfrm rot="8160000">
              <a:off x="911227" y="911226"/>
              <a:ext cx="2952750" cy="2954338"/>
            </a:xfrm>
            <a:prstGeom prst="flowChartConnector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</p:grpSp>
      <p:sp>
        <p:nvSpPr>
          <p:cNvPr id="12304" name="矩形 1"/>
          <p:cNvSpPr>
            <a:spLocks noChangeArrowheads="1"/>
          </p:cNvSpPr>
          <p:nvPr/>
        </p:nvSpPr>
        <p:spPr bwMode="auto">
          <a:xfrm>
            <a:off x="2700338" y="2957513"/>
            <a:ext cx="7096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800" b="0" dirty="0">
                <a:solidFill>
                  <a:srgbClr val="262626"/>
                </a:solidFill>
                <a:latin typeface="Calisto MT" pitchFamily="2" charset="0"/>
                <a:cs typeface="Segoe UI" panose="020B0502040204020203" pitchFamily="34" charset="0"/>
              </a:rPr>
              <a:t>1.</a:t>
            </a:r>
            <a:endParaRPr lang="zh-CN" altLang="en-US" sz="4800" b="0" dirty="0">
              <a:solidFill>
                <a:srgbClr val="262626"/>
              </a:solidFill>
              <a:latin typeface="Calisto MT" pitchFamily="2" charset="0"/>
            </a:endParaRPr>
          </a:p>
        </p:txBody>
      </p:sp>
      <p:sp>
        <p:nvSpPr>
          <p:cNvPr id="12305" name="TextBox 19"/>
          <p:cNvSpPr txBox="1">
            <a:spLocks noChangeArrowheads="1"/>
          </p:cNvSpPr>
          <p:nvPr/>
        </p:nvSpPr>
        <p:spPr bwMode="auto">
          <a:xfrm>
            <a:off x="3324225" y="3019599"/>
            <a:ext cx="293528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0" dirty="0" smtClean="0">
                <a:solidFill>
                  <a:srgbClr val="FDDF53"/>
                </a:solidFill>
                <a:latin typeface="方正琥珀繁体" panose="03000509000000000000" pitchFamily="65" charset="-122"/>
                <a:ea typeface="方正琥珀繁体" panose="03000509000000000000" pitchFamily="65" charset="-122"/>
              </a:rPr>
              <a:t>项目背景</a:t>
            </a:r>
            <a:r>
              <a:rPr lang="en-US" altLang="zh-CN" sz="4400" b="0" dirty="0" smtClean="0">
                <a:solidFill>
                  <a:srgbClr val="FDDF53"/>
                </a:solidFill>
                <a:latin typeface="方正琥珀繁体" panose="03000509000000000000" pitchFamily="65" charset="-122"/>
                <a:ea typeface="方正琥珀繁体" panose="03000509000000000000" pitchFamily="65" charset="-122"/>
              </a:rPr>
              <a:t> </a:t>
            </a:r>
            <a:endParaRPr lang="zh-CN" altLang="en-US" sz="4400" b="0" dirty="0">
              <a:solidFill>
                <a:srgbClr val="FDDF53"/>
              </a:solidFill>
              <a:latin typeface="方正琥珀繁体" panose="03000509000000000000" pitchFamily="65" charset="-122"/>
              <a:ea typeface="方正琥珀繁体" panose="03000509000000000000" pitchFamily="65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/>
      <p:bldP spid="12304" grpId="0" bldLvl="0" autoUpdateAnimBg="0"/>
      <p:bldP spid="12305" grpId="0" bldLvl="0" autoUpdateAnimBg="0"/>
      <p:bldP spid="12305" grpId="1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val 4"/>
          <p:cNvSpPr>
            <a:spLocks noChangeArrowheads="1"/>
          </p:cNvSpPr>
          <p:nvPr/>
        </p:nvSpPr>
        <p:spPr bwMode="auto">
          <a:xfrm>
            <a:off x="422275" y="450850"/>
            <a:ext cx="431800" cy="431800"/>
          </a:xfrm>
          <a:prstGeom prst="ellipse">
            <a:avLst/>
          </a:prstGeom>
          <a:solidFill>
            <a:srgbClr val="FDDF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1267" name="Oval 5"/>
          <p:cNvSpPr>
            <a:spLocks noChangeArrowheads="1"/>
          </p:cNvSpPr>
          <p:nvPr/>
        </p:nvSpPr>
        <p:spPr bwMode="auto">
          <a:xfrm>
            <a:off x="323850" y="352425"/>
            <a:ext cx="630238" cy="630238"/>
          </a:xfrm>
          <a:prstGeom prst="ellipse">
            <a:avLst/>
          </a:prstGeom>
          <a:solidFill>
            <a:srgbClr val="FDDF53">
              <a:alpha val="2705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1268" name="TextBox 23"/>
          <p:cNvSpPr txBox="1">
            <a:spLocks noChangeArrowheads="1"/>
          </p:cNvSpPr>
          <p:nvPr/>
        </p:nvSpPr>
        <p:spPr bwMode="auto">
          <a:xfrm>
            <a:off x="638175" y="466725"/>
            <a:ext cx="328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FDDF53"/>
                </a:solidFill>
              </a:rPr>
              <a:t>--------------------------------------</a:t>
            </a:r>
            <a:endParaRPr lang="zh-CN" altLang="en-US" sz="1800" b="0">
              <a:solidFill>
                <a:srgbClr val="FDDF53"/>
              </a:solidFill>
            </a:endParaRPr>
          </a:p>
        </p:txBody>
      </p:sp>
      <p:sp>
        <p:nvSpPr>
          <p:cNvPr id="11269" name="TextBox 5"/>
          <p:cNvSpPr txBox="1">
            <a:spLocks noChangeArrowheads="1"/>
          </p:cNvSpPr>
          <p:nvPr/>
        </p:nvSpPr>
        <p:spPr bwMode="auto">
          <a:xfrm>
            <a:off x="1215171" y="188913"/>
            <a:ext cx="16209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0" dirty="0" smtClean="0">
                <a:solidFill>
                  <a:schemeClr val="bg1">
                    <a:lumMod val="85000"/>
                  </a:schemeClr>
                </a:solidFill>
                <a:latin typeface="方正琥珀繁体" panose="03000509000000000000" pitchFamily="65" charset="-122"/>
                <a:ea typeface="方正琥珀繁体" panose="03000509000000000000" pitchFamily="65" charset="-122"/>
              </a:rPr>
              <a:t>项目背景</a:t>
            </a:r>
            <a:endParaRPr lang="zh-CN" altLang="en-US" sz="2800" b="0" dirty="0">
              <a:solidFill>
                <a:schemeClr val="bg1">
                  <a:lumMod val="85000"/>
                </a:schemeClr>
              </a:solidFill>
              <a:latin typeface="方正琥珀繁体" panose="03000509000000000000" pitchFamily="65" charset="-122"/>
              <a:ea typeface="方正琥珀繁体" panose="03000509000000000000" pitchFamily="65" charset="-122"/>
            </a:endParaRPr>
          </a:p>
        </p:txBody>
      </p:sp>
      <p:grpSp>
        <p:nvGrpSpPr>
          <p:cNvPr id="23" name="Group 2"/>
          <p:cNvGrpSpPr>
            <a:grpSpLocks/>
          </p:cNvGrpSpPr>
          <p:nvPr/>
        </p:nvGrpSpPr>
        <p:grpSpPr bwMode="auto">
          <a:xfrm>
            <a:off x="511175" y="1512888"/>
            <a:ext cx="315913" cy="315912"/>
            <a:chOff x="0" y="0"/>
            <a:chExt cx="630237" cy="630238"/>
          </a:xfrm>
        </p:grpSpPr>
        <p:sp>
          <p:nvSpPr>
            <p:cNvPr id="11279" name="Oval 2"/>
            <p:cNvSpPr>
              <a:spLocks noChangeArrowheads="1"/>
            </p:cNvSpPr>
            <p:nvPr/>
          </p:nvSpPr>
          <p:spPr bwMode="auto">
            <a:xfrm>
              <a:off x="100012" y="98425"/>
              <a:ext cx="431800" cy="431800"/>
            </a:xfrm>
            <a:prstGeom prst="ellipse">
              <a:avLst/>
            </a:prstGeom>
            <a:solidFill>
              <a:srgbClr val="FF49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  <p:sp>
          <p:nvSpPr>
            <p:cNvPr id="11280" name="Oval 3"/>
            <p:cNvSpPr>
              <a:spLocks noChangeArrowheads="1"/>
            </p:cNvSpPr>
            <p:nvPr/>
          </p:nvSpPr>
          <p:spPr bwMode="auto">
            <a:xfrm>
              <a:off x="0" y="0"/>
              <a:ext cx="630237" cy="630238"/>
            </a:xfrm>
            <a:prstGeom prst="ellipse">
              <a:avLst/>
            </a:prstGeom>
            <a:solidFill>
              <a:srgbClr val="FF495A">
                <a:alpha val="2705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</p:grpSp>
      <p:grpSp>
        <p:nvGrpSpPr>
          <p:cNvPr id="29" name="Group 10"/>
          <p:cNvGrpSpPr>
            <a:grpSpLocks/>
          </p:cNvGrpSpPr>
          <p:nvPr/>
        </p:nvGrpSpPr>
        <p:grpSpPr bwMode="auto">
          <a:xfrm>
            <a:off x="511175" y="3762747"/>
            <a:ext cx="315912" cy="314325"/>
            <a:chOff x="0" y="0"/>
            <a:chExt cx="631825" cy="630237"/>
          </a:xfrm>
        </p:grpSpPr>
        <p:sp>
          <p:nvSpPr>
            <p:cNvPr id="11277" name="Oval 8"/>
            <p:cNvSpPr>
              <a:spLocks noChangeArrowheads="1"/>
            </p:cNvSpPr>
            <p:nvPr/>
          </p:nvSpPr>
          <p:spPr bwMode="auto">
            <a:xfrm>
              <a:off x="100013" y="100012"/>
              <a:ext cx="431800" cy="431800"/>
            </a:xfrm>
            <a:prstGeom prst="ellipse">
              <a:avLst/>
            </a:prstGeom>
            <a:solidFill>
              <a:srgbClr val="42B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  <p:sp>
          <p:nvSpPr>
            <p:cNvPr id="11278" name="Oval 9"/>
            <p:cNvSpPr>
              <a:spLocks noChangeArrowheads="1"/>
            </p:cNvSpPr>
            <p:nvPr/>
          </p:nvSpPr>
          <p:spPr bwMode="auto">
            <a:xfrm>
              <a:off x="0" y="0"/>
              <a:ext cx="631825" cy="630237"/>
            </a:xfrm>
            <a:prstGeom prst="ellipse">
              <a:avLst/>
            </a:prstGeom>
            <a:solidFill>
              <a:srgbClr val="42B5FE">
                <a:alpha val="2705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4088" y="3627521"/>
            <a:ext cx="71012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0" dirty="0" smtClean="0">
                <a:solidFill>
                  <a:srgbClr val="FF495A"/>
                </a:solidFill>
                <a:latin typeface="方正琥珀繁体" panose="03000509000000000000" pitchFamily="65" charset="-122"/>
                <a:ea typeface="方正琥珀繁体" panose="03000509000000000000" pitchFamily="65" charset="-122"/>
              </a:rPr>
              <a:t>普通</a:t>
            </a:r>
            <a:r>
              <a:rPr lang="zh-CN" altLang="en-US" sz="3200" b="0" dirty="0" smtClean="0">
                <a:solidFill>
                  <a:srgbClr val="FF495A"/>
                </a:solidFill>
                <a:latin typeface="方正琥珀繁体" panose="03000509000000000000" pitchFamily="65" charset="-122"/>
                <a:ea typeface="方正琥珀繁体" panose="03000509000000000000" pitchFamily="65" charset="-122"/>
              </a:rPr>
              <a:t>阅读体验玩家</a:t>
            </a:r>
            <a:r>
              <a:rPr lang="zh-CN" altLang="en-US" sz="3200" b="0" dirty="0" smtClean="0">
                <a:solidFill>
                  <a:srgbClr val="FF495A"/>
                </a:solidFill>
                <a:latin typeface="方正琥珀繁体" panose="03000509000000000000" pitchFamily="65" charset="-122"/>
                <a:ea typeface="方正琥珀繁体" panose="03000509000000000000" pitchFamily="65" charset="-122"/>
              </a:rPr>
              <a:t>是作为上帝视角，代入感不够。</a:t>
            </a:r>
            <a:endParaRPr lang="en-US" altLang="zh-CN" sz="3200" b="0" dirty="0" smtClean="0">
              <a:solidFill>
                <a:srgbClr val="FF495A"/>
              </a:solidFill>
              <a:latin typeface="方正琥珀繁体" panose="03000509000000000000" pitchFamily="65" charset="-122"/>
              <a:ea typeface="方正琥珀繁体" panose="03000509000000000000" pitchFamily="65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4088" y="2704331"/>
            <a:ext cx="6418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0" dirty="0" smtClean="0">
                <a:solidFill>
                  <a:srgbClr val="42B5FE"/>
                </a:solidFill>
                <a:latin typeface="方正琥珀繁体" panose="03000509000000000000" pitchFamily="65" charset="-122"/>
                <a:ea typeface="方正琥珀繁体" panose="03000509000000000000" pitchFamily="65" charset="-122"/>
              </a:rPr>
              <a:t>做出一个有声有色的阅读器</a:t>
            </a:r>
            <a:endParaRPr lang="en-US" altLang="zh-CN" sz="3200" b="0" dirty="0" smtClean="0">
              <a:solidFill>
                <a:srgbClr val="42B5FE"/>
              </a:solidFill>
              <a:latin typeface="方正琥珀繁体" panose="03000509000000000000" pitchFamily="65" charset="-122"/>
              <a:ea typeface="方正琥珀繁体" panose="03000509000000000000" pitchFamily="65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47833" y="1341831"/>
            <a:ext cx="7512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0" dirty="0" smtClean="0">
                <a:solidFill>
                  <a:srgbClr val="FF495A"/>
                </a:solidFill>
                <a:latin typeface="方正琥珀繁体" panose="03000509000000000000" pitchFamily="65" charset="-122"/>
                <a:ea typeface="方正琥珀繁体" panose="03000509000000000000" pitchFamily="65" charset="-122"/>
              </a:rPr>
              <a:t>普通的阅读器形式单一</a:t>
            </a:r>
            <a:r>
              <a:rPr lang="zh-CN" altLang="en-US" sz="3200" b="0" dirty="0" smtClean="0">
                <a:solidFill>
                  <a:srgbClr val="FF495A"/>
                </a:solidFill>
                <a:latin typeface="方正琥珀繁体" panose="03000509000000000000" pitchFamily="65" charset="-122"/>
                <a:ea typeface="方正琥珀繁体" panose="03000509000000000000" pitchFamily="65" charset="-122"/>
              </a:rPr>
              <a:t>，只是简单的文字阅读</a:t>
            </a:r>
            <a:r>
              <a:rPr lang="zh-CN" altLang="en-US" sz="3200" b="0" dirty="0" smtClean="0">
                <a:solidFill>
                  <a:srgbClr val="FF495A"/>
                </a:solidFill>
                <a:latin typeface="方正琥珀繁体" panose="03000509000000000000" pitchFamily="65" charset="-122"/>
                <a:ea typeface="方正琥珀繁体" panose="03000509000000000000" pitchFamily="65" charset="-122"/>
              </a:rPr>
              <a:t>硬科幻时常常难以想象</a:t>
            </a:r>
            <a:r>
              <a:rPr lang="zh-CN" altLang="en-US" sz="3200" b="0" dirty="0" smtClean="0">
                <a:solidFill>
                  <a:srgbClr val="FF495A"/>
                </a:solidFill>
                <a:latin typeface="方正琥珀繁体" panose="03000509000000000000" pitchFamily="65" charset="-122"/>
                <a:ea typeface="方正琥珀繁体" panose="03000509000000000000" pitchFamily="65" charset="-122"/>
              </a:rPr>
              <a:t>场景。</a:t>
            </a:r>
            <a:endParaRPr lang="en-US" altLang="zh-CN" sz="3200" b="0" dirty="0" smtClean="0">
              <a:solidFill>
                <a:srgbClr val="FF495A"/>
              </a:solidFill>
              <a:latin typeface="方正琥珀繁体" panose="03000509000000000000" pitchFamily="65" charset="-122"/>
              <a:ea typeface="方正琥珀繁体" panose="03000509000000000000" pitchFamily="65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59520" y="5170317"/>
            <a:ext cx="64189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0" dirty="0">
                <a:solidFill>
                  <a:srgbClr val="42B5FE"/>
                </a:solidFill>
                <a:latin typeface="方正琥珀繁体" panose="03000509000000000000" pitchFamily="65" charset="-122"/>
                <a:ea typeface="方正琥珀繁体" panose="03000509000000000000" pitchFamily="65" charset="-122"/>
              </a:rPr>
              <a:t>让</a:t>
            </a:r>
            <a:r>
              <a:rPr lang="zh-CN" altLang="en-US" sz="3200" b="0" dirty="0" smtClean="0">
                <a:solidFill>
                  <a:srgbClr val="42B5FE"/>
                </a:solidFill>
                <a:latin typeface="方正琥珀繁体" panose="03000509000000000000" pitchFamily="65" charset="-122"/>
                <a:ea typeface="方正琥珀繁体" panose="03000509000000000000" pitchFamily="65" charset="-122"/>
              </a:rPr>
              <a:t>玩家能操控人物的进程，作为主角参与其中</a:t>
            </a:r>
            <a:endParaRPr lang="en-US" altLang="zh-CN" sz="3200" b="0" dirty="0" smtClean="0">
              <a:solidFill>
                <a:srgbClr val="42B5FE"/>
              </a:solidFill>
              <a:latin typeface="方正琥珀繁体" panose="03000509000000000000" pitchFamily="65" charset="-122"/>
              <a:ea typeface="方正琥珀繁体" panose="03000509000000000000" pitchFamily="65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6"/>
          <p:cNvGrpSpPr>
            <a:grpSpLocks/>
          </p:cNvGrpSpPr>
          <p:nvPr/>
        </p:nvGrpSpPr>
        <p:grpSpPr bwMode="auto">
          <a:xfrm rot="5400000">
            <a:off x="2411761" y="980282"/>
            <a:ext cx="4776788" cy="4776789"/>
            <a:chOff x="897122" y="3279423"/>
            <a:chExt cx="4776789" cy="4776789"/>
          </a:xfrm>
        </p:grpSpPr>
        <p:sp>
          <p:nvSpPr>
            <p:cNvPr id="15" name="Arc 5"/>
            <p:cNvSpPr>
              <a:spLocks/>
            </p:cNvSpPr>
            <p:nvPr/>
          </p:nvSpPr>
          <p:spPr bwMode="auto">
            <a:xfrm rot="8160000" flipV="1">
              <a:off x="897122" y="4654197"/>
              <a:ext cx="1978025" cy="1979613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E4A67">
                <a:alpha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Arc 6"/>
            <p:cNvSpPr>
              <a:spLocks/>
            </p:cNvSpPr>
            <p:nvPr/>
          </p:nvSpPr>
          <p:spPr bwMode="auto">
            <a:xfrm rot="8160000">
              <a:off x="2270312" y="6076599"/>
              <a:ext cx="1979612" cy="1979613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DDF53">
                <a:alpha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Arc 7"/>
            <p:cNvSpPr>
              <a:spLocks/>
            </p:cNvSpPr>
            <p:nvPr/>
          </p:nvSpPr>
          <p:spPr bwMode="auto">
            <a:xfrm rot="8160000" flipH="1" flipV="1">
              <a:off x="2319522" y="3279423"/>
              <a:ext cx="1979613" cy="1979613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51FF61">
                <a:alpha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" name="Arc 8"/>
            <p:cNvSpPr>
              <a:spLocks/>
            </p:cNvSpPr>
            <p:nvPr/>
          </p:nvSpPr>
          <p:spPr bwMode="auto">
            <a:xfrm rot="8160000" flipH="1">
              <a:off x="3694298" y="4701824"/>
              <a:ext cx="1979613" cy="1979613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42B5FE">
                <a:alpha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" name="Arc 9"/>
            <p:cNvSpPr>
              <a:spLocks/>
            </p:cNvSpPr>
            <p:nvPr/>
          </p:nvSpPr>
          <p:spPr bwMode="auto">
            <a:xfrm rot="8160000">
              <a:off x="2436998" y="6009923"/>
              <a:ext cx="1655763" cy="1657350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DDF5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Arc 10"/>
            <p:cNvSpPr>
              <a:spLocks/>
            </p:cNvSpPr>
            <p:nvPr/>
          </p:nvSpPr>
          <p:spPr bwMode="auto">
            <a:xfrm rot="8160000" flipH="1" flipV="1">
              <a:off x="2476687" y="3668362"/>
              <a:ext cx="1655762" cy="1657350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51FF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" name="Arc 11"/>
            <p:cNvSpPr>
              <a:spLocks/>
            </p:cNvSpPr>
            <p:nvPr/>
          </p:nvSpPr>
          <p:spPr bwMode="auto">
            <a:xfrm rot="8160000" flipH="1">
              <a:off x="3627624" y="4860574"/>
              <a:ext cx="1655763" cy="1655763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42B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" name="Arc 12"/>
            <p:cNvSpPr>
              <a:spLocks/>
            </p:cNvSpPr>
            <p:nvPr/>
          </p:nvSpPr>
          <p:spPr bwMode="auto">
            <a:xfrm rot="8160000" flipV="1">
              <a:off x="1286063" y="4819299"/>
              <a:ext cx="1655762" cy="1655763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E4A6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 useBgFill="1">
          <p:nvSpPr>
            <p:cNvPr id="23" name="AutoShape 13"/>
            <p:cNvSpPr>
              <a:spLocks noChangeArrowheads="1"/>
            </p:cNvSpPr>
            <p:nvPr/>
          </p:nvSpPr>
          <p:spPr bwMode="auto">
            <a:xfrm rot="8160000">
              <a:off x="1808350" y="4190650"/>
              <a:ext cx="2952750" cy="2954338"/>
            </a:xfrm>
            <a:prstGeom prst="flowChartConnector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0"/>
            </a:p>
          </p:txBody>
        </p:sp>
      </p:grpSp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2411413" y="2708275"/>
            <a:ext cx="1368425" cy="1368425"/>
            <a:chOff x="0" y="0"/>
            <a:chExt cx="2154" cy="2154"/>
          </a:xfrm>
        </p:grpSpPr>
        <p:grpSp>
          <p:nvGrpSpPr>
            <p:cNvPr id="13330" name="Group 3"/>
            <p:cNvGrpSpPr>
              <a:grpSpLocks/>
            </p:cNvGrpSpPr>
            <p:nvPr/>
          </p:nvGrpSpPr>
          <p:grpSpPr bwMode="auto">
            <a:xfrm>
              <a:off x="0" y="0"/>
              <a:ext cx="2155" cy="2155"/>
              <a:chOff x="0" y="0"/>
              <a:chExt cx="1368425" cy="1368425"/>
            </a:xfrm>
          </p:grpSpPr>
          <p:sp>
            <p:nvSpPr>
              <p:cNvPr id="13332" name="Oval 15"/>
              <p:cNvSpPr>
                <a:spLocks noChangeArrowheads="1"/>
              </p:cNvSpPr>
              <p:nvPr/>
            </p:nvSpPr>
            <p:spPr bwMode="auto">
              <a:xfrm rot="5400000">
                <a:off x="215667" y="209936"/>
                <a:ext cx="937088" cy="937089"/>
              </a:xfrm>
              <a:prstGeom prst="ellipse">
                <a:avLst/>
              </a:prstGeom>
              <a:solidFill>
                <a:srgbClr val="FDDF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" name="Oval 16"/>
              <p:cNvSpPr>
                <a:spLocks noChangeArrowheads="1"/>
              </p:cNvSpPr>
              <p:nvPr/>
            </p:nvSpPr>
            <p:spPr bwMode="auto">
              <a:xfrm rot="5400000">
                <a:off x="0" y="0"/>
                <a:ext cx="1368425" cy="1368425"/>
              </a:xfrm>
              <a:prstGeom prst="ellipse">
                <a:avLst/>
              </a:prstGeom>
              <a:solidFill>
                <a:srgbClr val="FDDF53">
                  <a:alpha val="2705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6000" b="0">
                  <a:latin typeface="Calisto MT" pitchFamily="2" charset="0"/>
                </a:endParaRPr>
              </a:p>
            </p:txBody>
          </p:sp>
        </p:grpSp>
        <p:sp>
          <p:nvSpPr>
            <p:cNvPr id="13331" name="矩形 1"/>
            <p:cNvSpPr>
              <a:spLocks noChangeArrowheads="1"/>
            </p:cNvSpPr>
            <p:nvPr/>
          </p:nvSpPr>
          <p:spPr bwMode="auto">
            <a:xfrm>
              <a:off x="455" y="393"/>
              <a:ext cx="1117" cy="1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800" b="0">
                  <a:solidFill>
                    <a:srgbClr val="262626"/>
                  </a:solidFill>
                  <a:latin typeface="Calisto MT" pitchFamily="2" charset="0"/>
                  <a:cs typeface="Segoe UI" panose="020B0502040204020203" pitchFamily="34" charset="0"/>
                </a:rPr>
                <a:t>1.</a:t>
              </a:r>
              <a:endParaRPr lang="zh-CN" altLang="en-US" sz="4800" b="0">
                <a:solidFill>
                  <a:srgbClr val="262626"/>
                </a:solidFill>
                <a:latin typeface="Calisto MT" pitchFamily="2" charset="0"/>
              </a:endParaRPr>
            </a:p>
          </p:txBody>
        </p:sp>
      </p:grpSp>
      <p:grpSp>
        <p:nvGrpSpPr>
          <p:cNvPr id="13319" name="Group 7"/>
          <p:cNvGrpSpPr>
            <a:grpSpLocks/>
          </p:cNvGrpSpPr>
          <p:nvPr/>
        </p:nvGrpSpPr>
        <p:grpSpPr bwMode="auto">
          <a:xfrm>
            <a:off x="2411413" y="2708275"/>
            <a:ext cx="1368425" cy="1368425"/>
            <a:chOff x="0" y="0"/>
            <a:chExt cx="1368425" cy="1368425"/>
          </a:xfrm>
        </p:grpSpPr>
        <p:sp>
          <p:nvSpPr>
            <p:cNvPr id="13328" name="Oval 15"/>
            <p:cNvSpPr>
              <a:spLocks noChangeArrowheads="1"/>
            </p:cNvSpPr>
            <p:nvPr/>
          </p:nvSpPr>
          <p:spPr bwMode="auto">
            <a:xfrm rot="5400000">
              <a:off x="215666" y="215667"/>
              <a:ext cx="937088" cy="937089"/>
            </a:xfrm>
            <a:prstGeom prst="ellipse">
              <a:avLst/>
            </a:prstGeom>
            <a:solidFill>
              <a:srgbClr val="FF4D5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  <p:sp>
          <p:nvSpPr>
            <p:cNvPr id="13329" name="Oval 16"/>
            <p:cNvSpPr>
              <a:spLocks noChangeArrowheads="1"/>
            </p:cNvSpPr>
            <p:nvPr/>
          </p:nvSpPr>
          <p:spPr bwMode="auto">
            <a:xfrm rot="5400000">
              <a:off x="0" y="0"/>
              <a:ext cx="1368425" cy="1368425"/>
            </a:xfrm>
            <a:prstGeom prst="ellipse">
              <a:avLst/>
            </a:prstGeom>
            <a:solidFill>
              <a:srgbClr val="FF4D5E">
                <a:alpha val="2784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6000" b="0">
                <a:latin typeface="Calisto MT" pitchFamily="2" charset="0"/>
              </a:endParaRPr>
            </a:p>
          </p:txBody>
        </p:sp>
      </p:grpSp>
      <p:sp>
        <p:nvSpPr>
          <p:cNvPr id="13316" name="Line 2"/>
          <p:cNvSpPr>
            <a:spLocks noChangeShapeType="1"/>
          </p:cNvSpPr>
          <p:nvPr/>
        </p:nvSpPr>
        <p:spPr bwMode="auto">
          <a:xfrm flipV="1">
            <a:off x="2052638" y="-100013"/>
            <a:ext cx="6335712" cy="6118226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323" name="Group 11"/>
          <p:cNvGrpSpPr>
            <a:grpSpLocks/>
          </p:cNvGrpSpPr>
          <p:nvPr/>
        </p:nvGrpSpPr>
        <p:grpSpPr bwMode="auto">
          <a:xfrm rot="5400000">
            <a:off x="2365375" y="981075"/>
            <a:ext cx="4776788" cy="4776788"/>
            <a:chOff x="0" y="0"/>
            <a:chExt cx="4776789" cy="4776788"/>
          </a:xfrm>
        </p:grpSpPr>
        <p:sp useBgFill="1">
          <p:nvSpPr>
            <p:cNvPr id="13327" name="AutoShape 13"/>
            <p:cNvSpPr>
              <a:spLocks noChangeArrowheads="1"/>
            </p:cNvSpPr>
            <p:nvPr/>
          </p:nvSpPr>
          <p:spPr bwMode="auto">
            <a:xfrm rot="8160000">
              <a:off x="911227" y="911226"/>
              <a:ext cx="2952750" cy="2954338"/>
            </a:xfrm>
            <a:prstGeom prst="flowChartConnector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</p:grpSp>
      <p:sp>
        <p:nvSpPr>
          <p:cNvPr id="13333" name="TextBox 19"/>
          <p:cNvSpPr txBox="1">
            <a:spLocks noChangeArrowheads="1"/>
          </p:cNvSpPr>
          <p:nvPr/>
        </p:nvSpPr>
        <p:spPr bwMode="auto">
          <a:xfrm>
            <a:off x="3324225" y="3019599"/>
            <a:ext cx="293528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0"/>
              </a:spcBef>
              <a:buNone/>
            </a:pPr>
            <a:r>
              <a:rPr lang="zh-CN" altLang="en-US" sz="4400" b="0" dirty="0">
                <a:solidFill>
                  <a:srgbClr val="FDDF53"/>
                </a:solidFill>
                <a:latin typeface="方正琥珀繁体" panose="03000509000000000000" pitchFamily="65" charset="-122"/>
                <a:ea typeface="方正琥珀繁体" panose="03000509000000000000" pitchFamily="65" charset="-122"/>
              </a:rPr>
              <a:t>项目背景</a:t>
            </a:r>
            <a:r>
              <a:rPr lang="en-US" altLang="zh-CN" sz="4400" b="0" dirty="0">
                <a:solidFill>
                  <a:srgbClr val="FDDF53"/>
                </a:solidFill>
                <a:latin typeface="方正琥珀繁体" panose="03000509000000000000" pitchFamily="65" charset="-122"/>
                <a:ea typeface="方正琥珀繁体" panose="03000509000000000000" pitchFamily="65" charset="-122"/>
              </a:rPr>
              <a:t> </a:t>
            </a:r>
            <a:endParaRPr lang="zh-CN" altLang="en-US" sz="4400" b="0" dirty="0">
              <a:solidFill>
                <a:srgbClr val="FDDF53"/>
              </a:solidFill>
              <a:latin typeface="方正琥珀繁体" panose="03000509000000000000" pitchFamily="65" charset="-122"/>
              <a:ea typeface="方正琥珀繁体" panose="03000509000000000000" pitchFamily="65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xit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399940">
                                      <p:cBhvr>
                                        <p:cTn id="17" dur="20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3" grpId="0" bldLvl="0" autoUpdateAnimBg="0"/>
      <p:bldP spid="13333" grpId="1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2339752" y="981075"/>
            <a:ext cx="4776788" cy="4776789"/>
            <a:chOff x="897122" y="3279423"/>
            <a:chExt cx="4776789" cy="4776789"/>
          </a:xfrm>
        </p:grpSpPr>
        <p:sp>
          <p:nvSpPr>
            <p:cNvPr id="11" name="Arc 5"/>
            <p:cNvSpPr>
              <a:spLocks/>
            </p:cNvSpPr>
            <p:nvPr/>
          </p:nvSpPr>
          <p:spPr bwMode="auto">
            <a:xfrm rot="8160000" flipV="1">
              <a:off x="897122" y="4654197"/>
              <a:ext cx="1978025" cy="1979613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E4A67">
                <a:alpha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" name="Arc 6"/>
            <p:cNvSpPr>
              <a:spLocks/>
            </p:cNvSpPr>
            <p:nvPr/>
          </p:nvSpPr>
          <p:spPr bwMode="auto">
            <a:xfrm rot="8160000">
              <a:off x="2270312" y="6076599"/>
              <a:ext cx="1979612" cy="1979613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DDF53">
                <a:alpha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" name="Arc 7"/>
            <p:cNvSpPr>
              <a:spLocks/>
            </p:cNvSpPr>
            <p:nvPr/>
          </p:nvSpPr>
          <p:spPr bwMode="auto">
            <a:xfrm rot="8160000" flipH="1" flipV="1">
              <a:off x="2319522" y="3279423"/>
              <a:ext cx="1979613" cy="1979613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51FF61">
                <a:alpha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" name="Arc 8"/>
            <p:cNvSpPr>
              <a:spLocks/>
            </p:cNvSpPr>
            <p:nvPr/>
          </p:nvSpPr>
          <p:spPr bwMode="auto">
            <a:xfrm rot="8160000" flipH="1">
              <a:off x="3694298" y="4701824"/>
              <a:ext cx="1979613" cy="1979613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42B5FE">
                <a:alpha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" name="Arc 9"/>
            <p:cNvSpPr>
              <a:spLocks/>
            </p:cNvSpPr>
            <p:nvPr/>
          </p:nvSpPr>
          <p:spPr bwMode="auto">
            <a:xfrm rot="8160000">
              <a:off x="2436998" y="6009923"/>
              <a:ext cx="1655763" cy="1657350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DDF5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Arc 10"/>
            <p:cNvSpPr>
              <a:spLocks/>
            </p:cNvSpPr>
            <p:nvPr/>
          </p:nvSpPr>
          <p:spPr bwMode="auto">
            <a:xfrm rot="8160000" flipH="1" flipV="1">
              <a:off x="2476687" y="3668362"/>
              <a:ext cx="1655762" cy="1657350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51FF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Arc 11"/>
            <p:cNvSpPr>
              <a:spLocks/>
            </p:cNvSpPr>
            <p:nvPr/>
          </p:nvSpPr>
          <p:spPr bwMode="auto">
            <a:xfrm rot="8160000" flipH="1">
              <a:off x="3627624" y="4860574"/>
              <a:ext cx="1655763" cy="1655763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42B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" name="Arc 12"/>
            <p:cNvSpPr>
              <a:spLocks/>
            </p:cNvSpPr>
            <p:nvPr/>
          </p:nvSpPr>
          <p:spPr bwMode="auto">
            <a:xfrm rot="8160000" flipV="1">
              <a:off x="1286063" y="4819299"/>
              <a:ext cx="1655762" cy="1655763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  <a:gd name="T10" fmla="*/ -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E4A6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 useBgFill="1">
          <p:nvSpPr>
            <p:cNvPr id="19" name="AutoShape 13"/>
            <p:cNvSpPr>
              <a:spLocks noChangeArrowheads="1"/>
            </p:cNvSpPr>
            <p:nvPr/>
          </p:nvSpPr>
          <p:spPr bwMode="auto">
            <a:xfrm rot="8160000">
              <a:off x="1808350" y="4190650"/>
              <a:ext cx="2952750" cy="2954338"/>
            </a:xfrm>
            <a:prstGeom prst="flowChartConnector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0"/>
            </a:p>
          </p:txBody>
        </p:sp>
      </p:grpSp>
      <p:sp>
        <p:nvSpPr>
          <p:cNvPr id="14338" name="Line 2"/>
          <p:cNvSpPr>
            <a:spLocks noChangeShapeType="1"/>
          </p:cNvSpPr>
          <p:nvPr/>
        </p:nvSpPr>
        <p:spPr bwMode="auto">
          <a:xfrm flipV="1">
            <a:off x="1981200" y="-98425"/>
            <a:ext cx="6335713" cy="6118225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2411413" y="2708275"/>
            <a:ext cx="1368425" cy="1368425"/>
            <a:chOff x="0" y="0"/>
            <a:chExt cx="1368425" cy="1368425"/>
          </a:xfrm>
        </p:grpSpPr>
        <p:sp>
          <p:nvSpPr>
            <p:cNvPr id="2" name="Oval 15"/>
            <p:cNvSpPr>
              <a:spLocks noChangeArrowheads="1"/>
            </p:cNvSpPr>
            <p:nvPr/>
          </p:nvSpPr>
          <p:spPr bwMode="auto">
            <a:xfrm rot="5400000">
              <a:off x="215666" y="215667"/>
              <a:ext cx="937088" cy="937089"/>
            </a:xfrm>
            <a:prstGeom prst="ellipse">
              <a:avLst/>
            </a:prstGeom>
            <a:solidFill>
              <a:srgbClr val="FF4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  <p:sp>
          <p:nvSpPr>
            <p:cNvPr id="3" name="Oval 16"/>
            <p:cNvSpPr>
              <a:spLocks noChangeArrowheads="1"/>
            </p:cNvSpPr>
            <p:nvPr/>
          </p:nvSpPr>
          <p:spPr bwMode="auto">
            <a:xfrm rot="5400000">
              <a:off x="0" y="0"/>
              <a:ext cx="1368425" cy="1368425"/>
            </a:xfrm>
            <a:prstGeom prst="ellipse">
              <a:avLst/>
            </a:prstGeom>
            <a:solidFill>
              <a:srgbClr val="FF4D5E">
                <a:alpha val="2784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6000" b="0">
                <a:latin typeface="Calisto MT" pitchFamily="2" charset="0"/>
              </a:endParaRPr>
            </a:p>
          </p:txBody>
        </p:sp>
      </p:grpSp>
      <p:grpSp>
        <p:nvGrpSpPr>
          <p:cNvPr id="14340" name="Group 6"/>
          <p:cNvGrpSpPr>
            <a:grpSpLocks/>
          </p:cNvGrpSpPr>
          <p:nvPr/>
        </p:nvGrpSpPr>
        <p:grpSpPr bwMode="auto">
          <a:xfrm>
            <a:off x="2365375" y="981075"/>
            <a:ext cx="4776788" cy="4776788"/>
            <a:chOff x="0" y="0"/>
            <a:chExt cx="4776789" cy="4776788"/>
          </a:xfrm>
        </p:grpSpPr>
        <p:sp useBgFill="1">
          <p:nvSpPr>
            <p:cNvPr id="14351" name="AutoShape 13"/>
            <p:cNvSpPr>
              <a:spLocks noChangeArrowheads="1"/>
            </p:cNvSpPr>
            <p:nvPr/>
          </p:nvSpPr>
          <p:spPr bwMode="auto">
            <a:xfrm rot="8160000">
              <a:off x="911227" y="911226"/>
              <a:ext cx="2952750" cy="2954338"/>
            </a:xfrm>
            <a:prstGeom prst="flowChartConnector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</p:grpSp>
      <p:sp>
        <p:nvSpPr>
          <p:cNvPr id="14352" name="矩形 1"/>
          <p:cNvSpPr>
            <a:spLocks noChangeArrowheads="1"/>
          </p:cNvSpPr>
          <p:nvPr/>
        </p:nvSpPr>
        <p:spPr bwMode="auto">
          <a:xfrm>
            <a:off x="2700338" y="2957513"/>
            <a:ext cx="7239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800" b="0">
                <a:solidFill>
                  <a:srgbClr val="262626"/>
                </a:solidFill>
                <a:latin typeface="Calisto MT" pitchFamily="2" charset="0"/>
              </a:rPr>
              <a:t>2</a:t>
            </a:r>
            <a:r>
              <a:rPr lang="en-US" altLang="zh-CN" sz="4800" b="0">
                <a:solidFill>
                  <a:srgbClr val="262626"/>
                </a:solidFill>
                <a:latin typeface="Calisto MT" pitchFamily="2" charset="0"/>
                <a:cs typeface="Segoe UI" panose="020B0502040204020203" pitchFamily="34" charset="0"/>
              </a:rPr>
              <a:t>.</a:t>
            </a:r>
            <a:endParaRPr lang="zh-CN" altLang="en-US" sz="4800" b="0">
              <a:solidFill>
                <a:srgbClr val="262626"/>
              </a:solidFill>
              <a:latin typeface="Calisto MT" pitchFamily="2" charset="0"/>
            </a:endParaRPr>
          </a:p>
        </p:txBody>
      </p:sp>
      <p:sp>
        <p:nvSpPr>
          <p:cNvPr id="14353" name="TextBox 2"/>
          <p:cNvSpPr txBox="1">
            <a:spLocks noChangeArrowheads="1"/>
          </p:cNvSpPr>
          <p:nvPr/>
        </p:nvSpPr>
        <p:spPr bwMode="auto">
          <a:xfrm>
            <a:off x="3246854" y="3005800"/>
            <a:ext cx="293687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0" dirty="0" smtClean="0">
                <a:solidFill>
                  <a:srgbClr val="FF4D5E"/>
                </a:solidFill>
                <a:latin typeface="方正琥珀繁体" panose="03000509000000000000" pitchFamily="65" charset="-122"/>
                <a:ea typeface="方正琥珀繁体" panose="03000509000000000000" pitchFamily="65" charset="-122"/>
              </a:rPr>
              <a:t>游戏初探</a:t>
            </a:r>
            <a:endParaRPr lang="zh-CN" altLang="en-US" sz="4400" b="0" dirty="0">
              <a:solidFill>
                <a:srgbClr val="FF4D5E"/>
              </a:solidFill>
              <a:latin typeface="方正琥珀繁体" panose="03000509000000000000" pitchFamily="65" charset="-122"/>
              <a:ea typeface="方正琥珀繁体" panose="03000509000000000000" pitchFamily="65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2" grpId="0" bldLvl="0" autoUpdateAnimBg="0"/>
      <p:bldP spid="143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Oval 4"/>
          <p:cNvSpPr>
            <a:spLocks noChangeArrowheads="1"/>
          </p:cNvSpPr>
          <p:nvPr/>
        </p:nvSpPr>
        <p:spPr bwMode="auto">
          <a:xfrm>
            <a:off x="422275" y="450850"/>
            <a:ext cx="431800" cy="431800"/>
          </a:xfrm>
          <a:prstGeom prst="ellipse">
            <a:avLst/>
          </a:prstGeom>
          <a:solidFill>
            <a:srgbClr val="42B5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638175" y="466725"/>
            <a:ext cx="328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42B5FE"/>
                </a:solidFill>
              </a:rPr>
              <a:t>--------------------------------------</a:t>
            </a:r>
            <a:endParaRPr lang="zh-CN" altLang="en-US" sz="1800" b="0">
              <a:solidFill>
                <a:srgbClr val="42B5FE"/>
              </a:solidFill>
            </a:endParaRPr>
          </a:p>
        </p:txBody>
      </p: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2088859" y="188913"/>
            <a:ext cx="1847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 b="0" dirty="0">
              <a:solidFill>
                <a:schemeClr val="bg1">
                  <a:lumMod val="85000"/>
                </a:schemeClr>
              </a:solidFill>
              <a:latin typeface="方正琥珀繁体" panose="03000509000000000000" pitchFamily="65" charset="-122"/>
              <a:ea typeface="方正琥珀繁体" panose="03000509000000000000" pitchFamily="65" charset="-122"/>
            </a:endParaRPr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323850" y="352425"/>
            <a:ext cx="630238" cy="630238"/>
          </a:xfrm>
          <a:prstGeom prst="ellipse">
            <a:avLst/>
          </a:prstGeom>
          <a:solidFill>
            <a:srgbClr val="42B5FE">
              <a:alpha val="2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grpSp>
        <p:nvGrpSpPr>
          <p:cNvPr id="14" name="Group 2"/>
          <p:cNvGrpSpPr>
            <a:grpSpLocks/>
          </p:cNvGrpSpPr>
          <p:nvPr/>
        </p:nvGrpSpPr>
        <p:grpSpPr bwMode="auto">
          <a:xfrm>
            <a:off x="511175" y="1512888"/>
            <a:ext cx="315913" cy="315912"/>
            <a:chOff x="0" y="0"/>
            <a:chExt cx="630237" cy="630238"/>
          </a:xfrm>
        </p:grpSpPr>
        <p:sp>
          <p:nvSpPr>
            <p:cNvPr id="15" name="Oval 2"/>
            <p:cNvSpPr>
              <a:spLocks noChangeArrowheads="1"/>
            </p:cNvSpPr>
            <p:nvPr/>
          </p:nvSpPr>
          <p:spPr bwMode="auto">
            <a:xfrm>
              <a:off x="100012" y="98425"/>
              <a:ext cx="431800" cy="431800"/>
            </a:xfrm>
            <a:prstGeom prst="ellipse">
              <a:avLst/>
            </a:prstGeom>
            <a:solidFill>
              <a:srgbClr val="FF49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  <p:sp>
          <p:nvSpPr>
            <p:cNvPr id="16" name="Oval 3"/>
            <p:cNvSpPr>
              <a:spLocks noChangeArrowheads="1"/>
            </p:cNvSpPr>
            <p:nvPr/>
          </p:nvSpPr>
          <p:spPr bwMode="auto">
            <a:xfrm>
              <a:off x="0" y="0"/>
              <a:ext cx="630237" cy="630238"/>
            </a:xfrm>
            <a:prstGeom prst="ellipse">
              <a:avLst/>
            </a:prstGeom>
            <a:solidFill>
              <a:srgbClr val="FF495A">
                <a:alpha val="2705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_2">
  <a:themeElements>
    <a:clrScheme name="默认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_3">
  <a:themeElements>
    <a:clrScheme name="默认设计模板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157255921</TotalTime>
  <Pages>0</Pages>
  <Words>481</Words>
  <Characters>0</Characters>
  <Application>Microsoft Office PowerPoint</Application>
  <DocSecurity>0</DocSecurity>
  <PresentationFormat>全屏显示(4:3)</PresentationFormat>
  <Lines>0</Lines>
  <Paragraphs>115</Paragraphs>
  <Slides>29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Microsoft JhengHei</vt:lpstr>
      <vt:lpstr>方正琥珀繁体</vt:lpstr>
      <vt:lpstr>宋体</vt:lpstr>
      <vt:lpstr>微软雅黑</vt:lpstr>
      <vt:lpstr>Agency FB</vt:lpstr>
      <vt:lpstr>Arial</vt:lpstr>
      <vt:lpstr>Calisto MT</vt:lpstr>
      <vt:lpstr>Segoe UI</vt:lpstr>
      <vt:lpstr>默认设计模板_2</vt:lpstr>
      <vt:lpstr>默认设计模板</vt:lpstr>
      <vt:lpstr>默认设计模板_3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EL答辩</dc:title>
  <dc:subject/>
  <dc:creator>陈自强</dc:creator>
  <cp:keywords/>
  <dc:description/>
  <cp:lastModifiedBy>陈自强</cp:lastModifiedBy>
  <cp:revision>72</cp:revision>
  <cp:lastPrinted>1899-12-30T00:00:00Z</cp:lastPrinted>
  <dcterms:created xsi:type="dcterms:W3CDTF">2012-09-21T09:22:25Z</dcterms:created>
  <dcterms:modified xsi:type="dcterms:W3CDTF">2015-05-22T01:15:46Z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2052-8.1.0.2998</vt:lpwstr>
  </property>
</Properties>
</file>