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3" r:id="rId4"/>
    <p:sldId id="264" r:id="rId5"/>
    <p:sldId id="259" r:id="rId6"/>
    <p:sldId id="262" r:id="rId7"/>
    <p:sldId id="261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3B11F3-7EC6-44D2-B42B-A6E4592F7E9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C31-0523-4528-933F-B0070D208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Analysis of Historical Airplane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BDEC-89D0-43A1-8C59-72A95614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2237475"/>
            <a:ext cx="2867530" cy="190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1B637-69BC-4DC9-83FE-F1E95994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27" y="4066303"/>
            <a:ext cx="3217810" cy="1888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D9658-888E-48C3-A1CA-EB510389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46" y="2237475"/>
            <a:ext cx="3373197" cy="1895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CE80C-13FB-4D80-B8F2-6892A842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2" y="3951088"/>
            <a:ext cx="2962275" cy="197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2245-703C-4F8B-A408-F930E389A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73" y="2292314"/>
            <a:ext cx="3927373" cy="2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D06A-634D-4719-BE06-0BD3556A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8" y="202019"/>
            <a:ext cx="10058583" cy="13290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Dangerous Locations Word Cloud Think twice before traveling here ;)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81630-3E7B-4B16-8AE6-AE355F71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68" y="1434723"/>
            <a:ext cx="8564263" cy="5316952"/>
          </a:xfrm>
        </p:spPr>
      </p:pic>
    </p:spTree>
    <p:extLst>
      <p:ext uri="{BB962C8B-B14F-4D97-AF65-F5344CB8AC3E}">
        <p14:creationId xmlns:p14="http://schemas.microsoft.com/office/powerpoint/2010/main" val="31611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4069-A2BB-48DC-AB48-FB0455C0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3" y="609601"/>
            <a:ext cx="9782137" cy="655674"/>
          </a:xfrm>
        </p:spPr>
        <p:txBody>
          <a:bodyPr/>
          <a:lstStyle/>
          <a:p>
            <a:pPr algn="ctr"/>
            <a:r>
              <a:rPr lang="en-US" dirty="0"/>
              <a:t>Crashes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5152E-1727-4B19-9556-92296003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76" y="1992158"/>
            <a:ext cx="8959047" cy="44795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1824C-2DDC-4846-A704-122FDE5FE685}"/>
              </a:ext>
            </a:extLst>
          </p:cNvPr>
          <p:cNvSpPr txBox="1"/>
          <p:nvPr/>
        </p:nvSpPr>
        <p:spPr>
          <a:xfrm>
            <a:off x="1945758" y="1305551"/>
            <a:ext cx="78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crash location have anything to do with the actual crash cause, i.e. weather? </a:t>
            </a:r>
          </a:p>
        </p:txBody>
      </p:sp>
    </p:spTree>
    <p:extLst>
      <p:ext uri="{BB962C8B-B14F-4D97-AF65-F5344CB8AC3E}">
        <p14:creationId xmlns:p14="http://schemas.microsoft.com/office/powerpoint/2010/main" val="12852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F7E62-4694-4742-B50C-313234BD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02512"/>
          </a:xfrm>
        </p:spPr>
        <p:txBody>
          <a:bodyPr/>
          <a:lstStyle/>
          <a:p>
            <a:pPr algn="ctr"/>
            <a:r>
              <a:rPr lang="en-US" dirty="0"/>
              <a:t>Crashes by month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077A0F-CA14-4275-B2EF-3BDC387B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27" y="2041451"/>
            <a:ext cx="8931346" cy="44656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2F570-BECB-4EA1-B5AB-33D1D0974762}"/>
              </a:ext>
            </a:extLst>
          </p:cNvPr>
          <p:cNvSpPr txBox="1"/>
          <p:nvPr/>
        </p:nvSpPr>
        <p:spPr>
          <a:xfrm>
            <a:off x="1977656" y="1212112"/>
            <a:ext cx="813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season effect the probability of a crash?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crashes tend to happen in the winter months.</a:t>
            </a:r>
          </a:p>
        </p:txBody>
      </p:sp>
    </p:spTree>
    <p:extLst>
      <p:ext uri="{BB962C8B-B14F-4D97-AF65-F5344CB8AC3E}">
        <p14:creationId xmlns:p14="http://schemas.microsoft.com/office/powerpoint/2010/main" val="48366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184E-803C-4F16-B30B-4D708C24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99" y="428846"/>
            <a:ext cx="990599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10 Airplanes Types that have crashed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D7EB0-8EFD-4E53-8D71-645B5DD3E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3" y="1584252"/>
            <a:ext cx="7410894" cy="4940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FFF77-01FE-4B8B-8EAB-3ADF514B2AE5}"/>
              </a:ext>
            </a:extLst>
          </p:cNvPr>
          <p:cNvSpPr txBox="1"/>
          <p:nvPr/>
        </p:nvSpPr>
        <p:spPr>
          <a:xfrm>
            <a:off x="2046768" y="886046"/>
            <a:ext cx="816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 top 10 airplane types commercial or military?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Airplane types 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085-1977-414D-8EC9-4C782FD6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59" y="0"/>
            <a:ext cx="9715499" cy="90376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Operators with the highest number of crashes and  </a:t>
            </a:r>
            <a:br>
              <a:rPr lang="en-US" sz="2000" dirty="0"/>
            </a:br>
            <a:r>
              <a:rPr lang="en-US" sz="2000" dirty="0"/>
              <a:t>Fatalities vs. Number of passengers aboard.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BCC43-F195-467D-B970-AA003182B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667000"/>
            <a:ext cx="4686300" cy="3124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440FA2-1F3B-474D-83B8-12E6546A1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4" y="2667000"/>
            <a:ext cx="4686298" cy="31241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F0C3A-5667-48AA-B187-55A24A889D49}"/>
              </a:ext>
            </a:extLst>
          </p:cNvPr>
          <p:cNvSpPr txBox="1"/>
          <p:nvPr/>
        </p:nvSpPr>
        <p:spPr>
          <a:xfrm>
            <a:off x="1342359" y="903767"/>
            <a:ext cx="9609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three of the top operators with the highest number of crashes are military.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 Operators with the most fatalities, most have a fairly good survival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Aeroflot is one of the oldest airlines in the world, starting in 1923. During the Soviet Era (1922-1991), Aeroflot was the Soviet national airline and the largest airline in the world</a:t>
            </a:r>
          </a:p>
        </p:txBody>
      </p:sp>
    </p:spTree>
    <p:extLst>
      <p:ext uri="{BB962C8B-B14F-4D97-AF65-F5344CB8AC3E}">
        <p14:creationId xmlns:p14="http://schemas.microsoft.com/office/powerpoint/2010/main" val="9325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F7E-69BA-4A81-80D8-866F4B1E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958"/>
            <a:ext cx="9834562" cy="94984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Number of Crashes per Year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091C4-36F8-496F-89DC-08BE0196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1" y="2667000"/>
            <a:ext cx="9763124" cy="3124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C3D5E-3025-45BE-91BF-A23FB7C0F802}"/>
              </a:ext>
            </a:extLst>
          </p:cNvPr>
          <p:cNvSpPr txBox="1"/>
          <p:nvPr/>
        </p:nvSpPr>
        <p:spPr>
          <a:xfrm>
            <a:off x="1141413" y="1212112"/>
            <a:ext cx="9834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caused the sharp increase in the early 1940’s? This was during World War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crashes  take place in the 1970’s, Vietnam war.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Earlier flights could only fly short distances due to fuel and weight limitations. This increased the chance of crashes because of the multiple takeoffs and landings.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Crashes seem to decline after the 1990’s, safety regulations put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A23F-BF85-46DF-B40B-748C9885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6307"/>
          </a:xfrm>
        </p:spPr>
        <p:txBody>
          <a:bodyPr/>
          <a:lstStyle/>
          <a:p>
            <a:pPr algn="ctr"/>
            <a:r>
              <a:rPr lang="en-US" dirty="0"/>
              <a:t>Military vs Commercial Crashes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B735-294D-43F3-9710-2C1FC38C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932" y="2348093"/>
            <a:ext cx="4604280" cy="666307"/>
          </a:xfrm>
        </p:spPr>
        <p:txBody>
          <a:bodyPr/>
          <a:lstStyle/>
          <a:p>
            <a:pPr algn="ctr"/>
            <a:r>
              <a:rPr lang="en-US" sz="1600" dirty="0"/>
              <a:t>Total Number of Crashes                          Military vs Commercial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DD183D-A92C-419F-B589-889B8959B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3014401"/>
            <a:ext cx="4165199" cy="2776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BF0D-9530-45C9-B04F-CB78A4EC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2348093"/>
            <a:ext cx="4604280" cy="666307"/>
          </a:xfrm>
        </p:spPr>
        <p:txBody>
          <a:bodyPr/>
          <a:lstStyle/>
          <a:p>
            <a:pPr algn="ctr"/>
            <a:r>
              <a:rPr lang="en-US" sz="1800" dirty="0"/>
              <a:t>Crashes by year                                  military vs. Commercial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5E5E2D-F7A0-44EA-959B-A17F0C5B0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7" y="3026876"/>
            <a:ext cx="4165199" cy="2776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68D28-447D-4BE3-BDBF-5EC7831974D1}"/>
              </a:ext>
            </a:extLst>
          </p:cNvPr>
          <p:cNvSpPr txBox="1"/>
          <p:nvPr/>
        </p:nvSpPr>
        <p:spPr>
          <a:xfrm>
            <a:off x="1429280" y="1350335"/>
            <a:ext cx="909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Commercial and Military crashes follow the same pattern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than the spike in the1940’s, the crashes do not necessarily follow the same pattern.</a:t>
            </a:r>
          </a:p>
        </p:txBody>
      </p:sp>
    </p:spTree>
    <p:extLst>
      <p:ext uri="{BB962C8B-B14F-4D97-AF65-F5344CB8AC3E}">
        <p14:creationId xmlns:p14="http://schemas.microsoft.com/office/powerpoint/2010/main" val="15643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829F-55ED-4B7F-A159-9B907C1C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6307"/>
          </a:xfrm>
        </p:spPr>
        <p:txBody>
          <a:bodyPr/>
          <a:lstStyle/>
          <a:p>
            <a:pPr algn="ctr"/>
            <a:r>
              <a:rPr lang="en-US" dirty="0"/>
              <a:t>Military Fatality rate by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0570-22EF-44BA-BEAC-AC0A014D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932" y="2126512"/>
            <a:ext cx="4604279" cy="666307"/>
          </a:xfrm>
        </p:spPr>
        <p:txBody>
          <a:bodyPr/>
          <a:lstStyle/>
          <a:p>
            <a:r>
              <a:rPr lang="en-US" dirty="0"/>
              <a:t>Fatality Rate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470B29-01EE-4601-8653-33FE6D572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46" y="2836086"/>
            <a:ext cx="4364665" cy="290977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27036-AAA9-47DB-82CC-EA4AA267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2325724"/>
            <a:ext cx="4604280" cy="467096"/>
          </a:xfrm>
        </p:spPr>
        <p:txBody>
          <a:bodyPr/>
          <a:lstStyle/>
          <a:p>
            <a:r>
              <a:rPr lang="en-US" dirty="0"/>
              <a:t>Fatality Regression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A6D108-DCEA-46B7-AA47-A55B114D1F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0" y="2836086"/>
            <a:ext cx="4364665" cy="290977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BB1A3-19F4-4CD9-BBC3-674B6A0F22B6}"/>
              </a:ext>
            </a:extLst>
          </p:cNvPr>
          <p:cNvSpPr txBox="1"/>
          <p:nvPr/>
        </p:nvSpPr>
        <p:spPr>
          <a:xfrm>
            <a:off x="1429280" y="1616149"/>
            <a:ext cx="96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military fatality rate has a slight increase.</a:t>
            </a:r>
          </a:p>
        </p:txBody>
      </p:sp>
    </p:spTree>
    <p:extLst>
      <p:ext uri="{BB962C8B-B14F-4D97-AF65-F5344CB8AC3E}">
        <p14:creationId xmlns:p14="http://schemas.microsoft.com/office/powerpoint/2010/main" val="20945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50EE-BF0D-4323-A33D-312302D7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0223"/>
          </a:xfrm>
        </p:spPr>
        <p:txBody>
          <a:bodyPr/>
          <a:lstStyle/>
          <a:p>
            <a:pPr algn="ctr"/>
            <a:r>
              <a:rPr lang="en-US" dirty="0"/>
              <a:t>Commercial Fatality Rate by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B78A-8692-4A74-8EA8-61343FC5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2219397"/>
            <a:ext cx="4588931" cy="576262"/>
          </a:xfrm>
        </p:spPr>
        <p:txBody>
          <a:bodyPr/>
          <a:lstStyle/>
          <a:p>
            <a:r>
              <a:rPr lang="en-US" dirty="0"/>
              <a:t>Fatality rate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A2BFB2-EC12-4577-B133-898DA0E97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80" y="2976080"/>
            <a:ext cx="4451279" cy="29675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89B40-E675-4D6F-85EF-A033743D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2219398"/>
            <a:ext cx="4604280" cy="576262"/>
          </a:xfrm>
        </p:spPr>
        <p:txBody>
          <a:bodyPr/>
          <a:lstStyle/>
          <a:p>
            <a:r>
              <a:rPr lang="en-US" dirty="0"/>
              <a:t>Fatality Regression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F1A039-7D0B-46C6-96CB-CA845B6646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09" y="2965782"/>
            <a:ext cx="4451277" cy="296751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A42ED-D59C-4B9B-B172-7D774B20C75A}"/>
              </a:ext>
            </a:extLst>
          </p:cNvPr>
          <p:cNvSpPr txBox="1"/>
          <p:nvPr/>
        </p:nvSpPr>
        <p:spPr>
          <a:xfrm>
            <a:off x="1429280" y="1679944"/>
            <a:ext cx="927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a clear downward trend.</a:t>
            </a:r>
          </a:p>
        </p:txBody>
      </p:sp>
    </p:spTree>
    <p:extLst>
      <p:ext uri="{BB962C8B-B14F-4D97-AF65-F5344CB8AC3E}">
        <p14:creationId xmlns:p14="http://schemas.microsoft.com/office/powerpoint/2010/main" val="262048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730</TotalTime>
  <Words>313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Analysis of Historical Airplane Crashes</vt:lpstr>
      <vt:lpstr>Crashes by Location</vt:lpstr>
      <vt:lpstr>Crashes by month</vt:lpstr>
      <vt:lpstr>Top 10 Airplanes Types that have crashed</vt:lpstr>
      <vt:lpstr>Operators with the highest number of crashes and   Fatalities vs. Number of passengers aboard.</vt:lpstr>
      <vt:lpstr>         Number of Crashes per Year  </vt:lpstr>
      <vt:lpstr>Military vs Commercial Crashes</vt:lpstr>
      <vt:lpstr>Military Fatality rate by year</vt:lpstr>
      <vt:lpstr>Commercial Fatality Rate by Year</vt:lpstr>
      <vt:lpstr>Dangerous Locations Word Cloud Think twice before traveling here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2019-04-23T23:49:56Z</dcterms:created>
  <dcterms:modified xsi:type="dcterms:W3CDTF">2019-04-26T22:56:57Z</dcterms:modified>
</cp:coreProperties>
</file>