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2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9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4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7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2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6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7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FC31-0523-4528-933F-B0070D208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Analysis of Historical Airplane Crashes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6BDEC-89D0-43A1-8C59-72A95614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3" y="2237475"/>
            <a:ext cx="2867530" cy="190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1B637-69BC-4DC9-83FE-F1E95994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27" y="4066303"/>
            <a:ext cx="3217810" cy="1888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3D9658-888E-48C3-A1CA-EB5103894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346" y="2237475"/>
            <a:ext cx="3373197" cy="1895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4CE80C-13FB-4D80-B8F2-6892A842D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82" y="3951088"/>
            <a:ext cx="2962275" cy="197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D2245-703C-4F8B-A408-F930E389A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73" y="2292314"/>
            <a:ext cx="3927373" cy="20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9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1F7E-69BA-4A81-80D8-866F4B1E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Crashes per Year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091C4-36F8-496F-89DC-08BE01964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1" y="2667000"/>
            <a:ext cx="9763124" cy="3124200"/>
          </a:xfrm>
        </p:spPr>
      </p:pic>
    </p:spTree>
    <p:extLst>
      <p:ext uri="{BB962C8B-B14F-4D97-AF65-F5344CB8AC3E}">
        <p14:creationId xmlns:p14="http://schemas.microsoft.com/office/powerpoint/2010/main" val="22357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3085-1977-414D-8EC9-4C782FD6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DBCC43-F195-467D-B970-AA003182B5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2667000"/>
            <a:ext cx="4686300" cy="3124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440FA2-1F3B-474D-83B8-12E6546A1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3" y="2667000"/>
            <a:ext cx="4686300" cy="3124199"/>
          </a:xfrm>
        </p:spPr>
      </p:pic>
    </p:spTree>
    <p:extLst>
      <p:ext uri="{BB962C8B-B14F-4D97-AF65-F5344CB8AC3E}">
        <p14:creationId xmlns:p14="http://schemas.microsoft.com/office/powerpoint/2010/main" val="93254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A23F-BF85-46DF-B40B-748C9885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B735-294D-43F3-9710-2C1FC38CC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DD183D-A92C-419F-B589-889B8959B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60" y="3243263"/>
            <a:ext cx="3821905" cy="25479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BF0D-9530-45C9-B04F-CB78A4EC6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5E5E2D-F7A0-44EA-959B-A17F0C5B0D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60" y="3243263"/>
            <a:ext cx="3821905" cy="2547937"/>
          </a:xfrm>
        </p:spPr>
      </p:pic>
    </p:spTree>
    <p:extLst>
      <p:ext uri="{BB962C8B-B14F-4D97-AF65-F5344CB8AC3E}">
        <p14:creationId xmlns:p14="http://schemas.microsoft.com/office/powerpoint/2010/main" val="156439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4069-A2BB-48DC-AB48-FB0455C0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5152E-1727-4B19-9556-922960033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2667000"/>
            <a:ext cx="6248400" cy="3124200"/>
          </a:xfrm>
        </p:spPr>
      </p:pic>
    </p:spTree>
    <p:extLst>
      <p:ext uri="{BB962C8B-B14F-4D97-AF65-F5344CB8AC3E}">
        <p14:creationId xmlns:p14="http://schemas.microsoft.com/office/powerpoint/2010/main" val="1285204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380</TotalTime>
  <Words>10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Analysis of Historical Airplane Crashes</vt:lpstr>
      <vt:lpstr>Number of Crashes per Year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2019-04-23T23:49:56Z</dcterms:created>
  <dcterms:modified xsi:type="dcterms:W3CDTF">2019-04-24T22:37:53Z</dcterms:modified>
</cp:coreProperties>
</file>