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2" r:id="rId3"/>
    <p:sldId id="263" r:id="rId4"/>
    <p:sldId id="260" r:id="rId5"/>
    <p:sldId id="259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3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23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6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9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4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5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7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4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2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0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5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2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23B11F3-7EC6-44D2-B42B-A6E4592F7E9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6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23B11F3-7EC6-44D2-B42B-A6E4592F7E9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7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FC31-0523-4528-933F-B0070D208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Analysis of Historical Airplane Crashes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6BDEC-89D0-43A1-8C59-72A956146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43" y="2237475"/>
            <a:ext cx="2867530" cy="1908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C1B637-69BC-4DC9-83FE-F1E95994B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27" y="4066303"/>
            <a:ext cx="3217810" cy="1888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3D9658-888E-48C3-A1CA-EB5103894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346" y="2237475"/>
            <a:ext cx="3373197" cy="18953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4CE80C-13FB-4D80-B8F2-6892A842D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82" y="3951088"/>
            <a:ext cx="2962275" cy="1971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AD2245-703C-4F8B-A408-F930E389A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73" y="2292314"/>
            <a:ext cx="3927373" cy="20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9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1F7E-69BA-4A81-80D8-866F4B1E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6958"/>
            <a:ext cx="9834562" cy="949842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Number of Crashes per Year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091C4-36F8-496F-89DC-08BE01964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1" y="2667000"/>
            <a:ext cx="9763124" cy="3124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BC3D5E-3025-45BE-91BF-A23FB7C0F802}"/>
              </a:ext>
            </a:extLst>
          </p:cNvPr>
          <p:cNvSpPr txBox="1"/>
          <p:nvPr/>
        </p:nvSpPr>
        <p:spPr>
          <a:xfrm>
            <a:off x="1141413" y="1212112"/>
            <a:ext cx="9834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caused the sharp increase in the early 1940’s?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Crashes seem to decline after the 1990’s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number of crashes  take place in the 1970’s</a:t>
            </a:r>
          </a:p>
        </p:txBody>
      </p:sp>
    </p:spTree>
    <p:extLst>
      <p:ext uri="{BB962C8B-B14F-4D97-AF65-F5344CB8AC3E}">
        <p14:creationId xmlns:p14="http://schemas.microsoft.com/office/powerpoint/2010/main" val="223570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6F7E62-4694-4742-B50C-313234BD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02512"/>
          </a:xfrm>
        </p:spPr>
        <p:txBody>
          <a:bodyPr/>
          <a:lstStyle/>
          <a:p>
            <a:pPr algn="ctr"/>
            <a:r>
              <a:rPr lang="en-US" dirty="0"/>
              <a:t>Crashes by month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077A0F-CA14-4275-B2EF-3BDC387BE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3" y="2667000"/>
            <a:ext cx="6248400" cy="31242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82F570-BECB-4EA1-B5AB-33D1D0974762}"/>
              </a:ext>
            </a:extLst>
          </p:cNvPr>
          <p:cNvSpPr txBox="1"/>
          <p:nvPr/>
        </p:nvSpPr>
        <p:spPr>
          <a:xfrm>
            <a:off x="1977656" y="1212112"/>
            <a:ext cx="813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the season effect the probability of a crash?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crashes tend to happen in the winter months, why?</a:t>
            </a:r>
          </a:p>
        </p:txBody>
      </p:sp>
    </p:spTree>
    <p:extLst>
      <p:ext uri="{BB962C8B-B14F-4D97-AF65-F5344CB8AC3E}">
        <p14:creationId xmlns:p14="http://schemas.microsoft.com/office/powerpoint/2010/main" val="48366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4069-A2BB-48DC-AB48-FB0455C0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273" y="609601"/>
            <a:ext cx="9782137" cy="655674"/>
          </a:xfrm>
        </p:spPr>
        <p:txBody>
          <a:bodyPr/>
          <a:lstStyle/>
          <a:p>
            <a:pPr algn="ctr"/>
            <a:r>
              <a:rPr lang="en-US" dirty="0"/>
              <a:t>Crashes by 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C5152E-1727-4B19-9556-922960033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3" y="2667000"/>
            <a:ext cx="6248400" cy="3124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E1824C-2DDC-4846-A704-122FDE5FE685}"/>
              </a:ext>
            </a:extLst>
          </p:cNvPr>
          <p:cNvSpPr txBox="1"/>
          <p:nvPr/>
        </p:nvSpPr>
        <p:spPr>
          <a:xfrm>
            <a:off x="1945758" y="1265275"/>
            <a:ext cx="782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the crash location have anything to do with the actual crash cause, i.e. weather? </a:t>
            </a:r>
          </a:p>
        </p:txBody>
      </p:sp>
    </p:spTree>
    <p:extLst>
      <p:ext uri="{BB962C8B-B14F-4D97-AF65-F5344CB8AC3E}">
        <p14:creationId xmlns:p14="http://schemas.microsoft.com/office/powerpoint/2010/main" val="128520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3085-1977-414D-8EC9-4C782FD6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359" y="0"/>
            <a:ext cx="9715499" cy="903767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Operators with the highest number of crashes and  </a:t>
            </a:r>
            <a:br>
              <a:rPr lang="en-US" sz="2000" dirty="0"/>
            </a:br>
            <a:r>
              <a:rPr lang="en-US" sz="2000" dirty="0"/>
              <a:t>Fatalities vs. Number of passengers aboard.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DBCC43-F195-467D-B970-AA003182B5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63" y="2667000"/>
            <a:ext cx="4686300" cy="3124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440FA2-1F3B-474D-83B8-12E6546A19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64" y="2667000"/>
            <a:ext cx="4686298" cy="31241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FF0C3A-5667-48AA-B187-55A24A889D49}"/>
              </a:ext>
            </a:extLst>
          </p:cNvPr>
          <p:cNvSpPr txBox="1"/>
          <p:nvPr/>
        </p:nvSpPr>
        <p:spPr>
          <a:xfrm>
            <a:off x="1342359" y="903767"/>
            <a:ext cx="9609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Among the Operators with the most fatalities, most have a fairly good survival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three of the top operators with the highest number of crashes are military.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Aeroflot is one of the oldest airlines in the world, starting in 1923. During the Soviet Era (1922-1991), Aeroflot was the soviet national airline and the largest airline in the world</a:t>
            </a:r>
          </a:p>
        </p:txBody>
      </p:sp>
    </p:spTree>
    <p:extLst>
      <p:ext uri="{BB962C8B-B14F-4D97-AF65-F5344CB8AC3E}">
        <p14:creationId xmlns:p14="http://schemas.microsoft.com/office/powerpoint/2010/main" val="93254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184E-803C-4F16-B30B-4D708C24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799" y="428846"/>
            <a:ext cx="9905998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Top 10 Airplanes Types that have crashed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D7EB0-8EFD-4E53-8D71-645B5DD3E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63" y="2667000"/>
            <a:ext cx="4686300" cy="3124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FFF77-01FE-4B8B-8EAB-3ADF514B2AE5}"/>
              </a:ext>
            </a:extLst>
          </p:cNvPr>
          <p:cNvSpPr txBox="1"/>
          <p:nvPr/>
        </p:nvSpPr>
        <p:spPr>
          <a:xfrm>
            <a:off x="1520456" y="1148316"/>
            <a:ext cx="8718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 top 10 airplane types commercial or military?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3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A23F-BF85-46DF-B40B-748C9885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66307"/>
          </a:xfrm>
        </p:spPr>
        <p:txBody>
          <a:bodyPr/>
          <a:lstStyle/>
          <a:p>
            <a:pPr algn="ctr"/>
            <a:r>
              <a:rPr lang="en-US" dirty="0"/>
              <a:t>Military vs Commercial Crashes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4B735-294D-43F3-9710-2C1FC38CC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600" dirty="0"/>
              <a:t>Total Number of Crashes                          Military vs Commercial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DD183D-A92C-419F-B589-889B8959BC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60" y="3243263"/>
            <a:ext cx="3821905" cy="25479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1BF0D-9530-45C9-B04F-CB78A4EC6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1800" dirty="0"/>
              <a:t>Crashes by year                                  military vs. Commercial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5E5E2D-F7A0-44EA-959B-A17F0C5B0D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060" y="3243263"/>
            <a:ext cx="3821905" cy="254793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368D28-447D-4BE3-BDBF-5EC7831974D1}"/>
              </a:ext>
            </a:extLst>
          </p:cNvPr>
          <p:cNvSpPr txBox="1"/>
          <p:nvPr/>
        </p:nvSpPr>
        <p:spPr>
          <a:xfrm>
            <a:off x="1429280" y="1350335"/>
            <a:ext cx="909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Commercial and Military crashes follow the same pattern over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big increase in military crashes, in the early 1940’s, why?</a:t>
            </a:r>
          </a:p>
        </p:txBody>
      </p:sp>
    </p:spTree>
    <p:extLst>
      <p:ext uri="{BB962C8B-B14F-4D97-AF65-F5344CB8AC3E}">
        <p14:creationId xmlns:p14="http://schemas.microsoft.com/office/powerpoint/2010/main" val="1564399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545</TotalTime>
  <Words>216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Analysis of Historical Airplane Crashes</vt:lpstr>
      <vt:lpstr>         Number of Crashes per Year  </vt:lpstr>
      <vt:lpstr>Crashes by month</vt:lpstr>
      <vt:lpstr>Crashes by Location</vt:lpstr>
      <vt:lpstr>Operators with the highest number of crashes and   Fatalities vs. Number of passengers aboard.</vt:lpstr>
      <vt:lpstr>Top 10 Airplanes Types that have crashed</vt:lpstr>
      <vt:lpstr>Military vs Commercial Crashes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</cp:revision>
  <dcterms:created xsi:type="dcterms:W3CDTF">2019-04-23T23:49:56Z</dcterms:created>
  <dcterms:modified xsi:type="dcterms:W3CDTF">2019-04-25T22:17:08Z</dcterms:modified>
</cp:coreProperties>
</file>