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3"/>
  </p:sldMasterIdLst>
  <p:sldIdLst>
    <p:sldId id="256" r:id="rId74"/>
    <p:sldId id="257" r:id="rId75"/>
    <p:sldId id="258" r:id="rId76"/>
    <p:sldId id="259" r:id="rId77"/>
    <p:sldId id="260" r:id="rId78"/>
    <p:sldId id="261" r:id="rId79"/>
    <p:sldId id="262" r:id="rId8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2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3.xml"/><Relationship Id="rId84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1.xml"/><Relationship Id="rId79" Type="http://schemas.openxmlformats.org/officeDocument/2006/relationships/slide" Target="slides/slide6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Master" Target="slideMasters/slideMaster1.xml"/><Relationship Id="rId78" Type="http://schemas.openxmlformats.org/officeDocument/2006/relationships/slide" Target="slides/slide5.xml"/><Relationship Id="rId8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2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98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695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786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930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87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83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0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42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19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71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268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0FC4-B95F-4087-9807-990FCE4B77DD}" type="datetimeFigureOut">
              <a:rPr lang="es-MX" smtClean="0"/>
              <a:t>06/03/2018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E65D-8298-4F96-AE70-4A78D71DCE9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736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customXml" Target="../../customXml/item3.xml"/><Relationship Id="rId7" Type="http://schemas.openxmlformats.org/officeDocument/2006/relationships/image" Target="../media/image1.jp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18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22.xml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21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20.xml"/><Relationship Id="rId10" Type="http://schemas.openxmlformats.org/officeDocument/2006/relationships/customXml" Target="../../customXml/item15.xml"/><Relationship Id="rId19" Type="http://schemas.openxmlformats.org/officeDocument/2006/relationships/image" Target="../media/image1.jp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35.xml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34.xml"/><Relationship Id="rId2" Type="http://schemas.openxmlformats.org/officeDocument/2006/relationships/customXml" Target="../../customXml/item24.xml"/><Relationship Id="rId16" Type="http://schemas.openxmlformats.org/officeDocument/2006/relationships/image" Target="../media/image1.jp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33.xml"/><Relationship Id="rId5" Type="http://schemas.openxmlformats.org/officeDocument/2006/relationships/customXml" Target="../../customXml/item27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32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49.xml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48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47.xml"/><Relationship Id="rId5" Type="http://schemas.openxmlformats.org/officeDocument/2006/relationships/customXml" Target="../../customXml/item41.xml"/><Relationship Id="rId15" Type="http://schemas.openxmlformats.org/officeDocument/2006/relationships/image" Target="../media/image1.jpg"/><Relationship Id="rId10" Type="http://schemas.openxmlformats.org/officeDocument/2006/relationships/customXml" Target="../../customXml/item46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45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13" Type="http://schemas.openxmlformats.org/officeDocument/2006/relationships/customXml" Target="../../customXml/item62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61.xml"/><Relationship Id="rId17" Type="http://schemas.openxmlformats.org/officeDocument/2006/relationships/image" Target="../media/image1.jpg"/><Relationship Id="rId2" Type="http://schemas.openxmlformats.org/officeDocument/2006/relationships/customXml" Target="../../customXml/item51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64.xml"/><Relationship Id="rId10" Type="http://schemas.openxmlformats.org/officeDocument/2006/relationships/customXml" Target="../../customXml/item59.xml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71.xml"/><Relationship Id="rId2" Type="http://schemas.openxmlformats.org/officeDocument/2006/relationships/customXml" Target="../../customXml/item66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70.xml"/><Relationship Id="rId5" Type="http://schemas.openxmlformats.org/officeDocument/2006/relationships/customXml" Target="../../customXml/item69.xml"/><Relationship Id="rId10" Type="http://schemas.openxmlformats.org/officeDocument/2006/relationships/image" Target="../media/image1.jpg"/><Relationship Id="rId4" Type="http://schemas.openxmlformats.org/officeDocument/2006/relationships/customXml" Target="../../customXml/item68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1754"/>
            <a:ext cx="2281646" cy="22816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67097" y="615379"/>
            <a:ext cx="1000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Farmacia Mi Querido enfermito”</a:t>
            </a:r>
            <a:endParaRPr lang="es-MX" sz="4800" b="1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7" name="Content"/>
          <p:cNvSpPr/>
          <p:nvPr>
            <p:custDataLst>
              <p:custData r:id="rId1"/>
            </p:custDataLst>
          </p:nvPr>
        </p:nvSpPr>
        <p:spPr>
          <a:xfrm>
            <a:off x="2296461" y="5151293"/>
            <a:ext cx="1361138" cy="4383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Venta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/>
          <p:nvPr>
            <p:custDataLst>
              <p:custData r:id="rId2"/>
            </p:custDataLst>
          </p:nvPr>
        </p:nvSpPr>
        <p:spPr>
          <a:xfrm>
            <a:off x="4081417" y="5151293"/>
            <a:ext cx="1197426" cy="43833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Empleado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5637953" y="5151293"/>
            <a:ext cx="1106592" cy="4383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4"/>
            </p:custDataLst>
          </p:nvPr>
        </p:nvSpPr>
        <p:spPr>
          <a:xfrm>
            <a:off x="7334067" y="5120785"/>
            <a:ext cx="1390831" cy="4688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Productos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5"/>
            </p:custDataLst>
          </p:nvPr>
        </p:nvSpPr>
        <p:spPr>
          <a:xfrm>
            <a:off x="9030183" y="5120784"/>
            <a:ext cx="1106592" cy="4688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Categoria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37018" y="50506"/>
            <a:ext cx="3788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Venta</a:t>
            </a:r>
            <a:endParaRPr lang="es-MX" sz="4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77401" y="1169458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Folio: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77401" y="624007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Fecha: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036580" y="641273"/>
            <a:ext cx="176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19/02/2018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070324" y="1201549"/>
            <a:ext cx="20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165525555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16023" y="2544514"/>
            <a:ext cx="168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Productos</a:t>
            </a:r>
            <a:r>
              <a:rPr lang="es-MX" sz="2400" b="1" dirty="0" smtClean="0">
                <a:solidFill>
                  <a:schemeClr val="bg1"/>
                </a:solidFill>
              </a:rPr>
              <a:t>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6022" y="2049437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Cliente</a:t>
            </a:r>
            <a:r>
              <a:rPr lang="es-MX" sz="2400" b="1" dirty="0" smtClean="0">
                <a:solidFill>
                  <a:schemeClr val="bg1"/>
                </a:solidFill>
              </a:rPr>
              <a:t>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6022" y="1587772"/>
            <a:ext cx="168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Empleado</a:t>
            </a:r>
            <a:r>
              <a:rPr lang="es-MX" sz="2400" b="1" dirty="0" smtClean="0">
                <a:solidFill>
                  <a:schemeClr val="bg1"/>
                </a:solidFill>
              </a:rPr>
              <a:t>:</a:t>
            </a:r>
            <a:endParaRPr lang="es-MX" sz="2400" b="1" dirty="0">
              <a:solidFill>
                <a:schemeClr val="bg1"/>
              </a:solidFill>
            </a:endParaRPr>
          </a:p>
        </p:txBody>
      </p:sp>
      <p:grpSp>
        <p:nvGrpSpPr>
          <p:cNvPr id="16" name="DropdownBox"/>
          <p:cNvGrpSpPr/>
          <p:nvPr>
            <p:custDataLst>
              <p:custData r:id="rId1"/>
            </p:custDataLst>
          </p:nvPr>
        </p:nvGrpSpPr>
        <p:grpSpPr>
          <a:xfrm>
            <a:off x="1779144" y="1587772"/>
            <a:ext cx="2332256" cy="392410"/>
            <a:chOff x="4016824" y="3329200"/>
            <a:chExt cx="1097652" cy="228600"/>
          </a:xfrm>
        </p:grpSpPr>
        <p:sp>
          <p:nvSpPr>
            <p:cNvPr id="1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5" name="DropdownBox"/>
          <p:cNvGrpSpPr/>
          <p:nvPr>
            <p:custDataLst>
              <p:custData r:id="rId2"/>
            </p:custDataLst>
          </p:nvPr>
        </p:nvGrpSpPr>
        <p:grpSpPr>
          <a:xfrm>
            <a:off x="1779144" y="2082849"/>
            <a:ext cx="2332256" cy="392410"/>
            <a:chOff x="4016824" y="3329200"/>
            <a:chExt cx="1097652" cy="228600"/>
          </a:xfrm>
        </p:grpSpPr>
        <p:sp>
          <p:nvSpPr>
            <p:cNvPr id="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/>
          <p:cNvGrpSpPr/>
          <p:nvPr>
            <p:custDataLst>
              <p:custData r:id="rId3"/>
            </p:custDataLst>
          </p:nvPr>
        </p:nvGrpSpPr>
        <p:grpSpPr>
          <a:xfrm>
            <a:off x="1780801" y="2617286"/>
            <a:ext cx="2332256" cy="392410"/>
            <a:chOff x="4016824" y="3329200"/>
            <a:chExt cx="1097652" cy="228600"/>
          </a:xfrm>
        </p:grpSpPr>
        <p:sp>
          <p:nvSpPr>
            <p:cNvPr id="2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175064" y="2617286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Cantidad: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32" name="Content"/>
          <p:cNvSpPr/>
          <p:nvPr>
            <p:custDataLst>
              <p:custData r:id="rId4"/>
            </p:custDataLst>
          </p:nvPr>
        </p:nvSpPr>
        <p:spPr>
          <a:xfrm>
            <a:off x="6433614" y="2600439"/>
            <a:ext cx="1083481" cy="3804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3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255534383"/>
              </p:ext>
            </p:extLst>
          </p:nvPr>
        </p:nvGraphicFramePr>
        <p:xfrm>
          <a:off x="391705" y="3461149"/>
          <a:ext cx="7789818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Content"/>
          <p:cNvSpPr/>
          <p:nvPr>
            <p:custDataLst>
              <p:custData r:id="rId6"/>
            </p:custDataLst>
          </p:nvPr>
        </p:nvSpPr>
        <p:spPr>
          <a:xfrm>
            <a:off x="8605878" y="3040793"/>
            <a:ext cx="1497898" cy="3444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Calcular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7"/>
            </p:custDataLst>
          </p:nvPr>
        </p:nvSpPr>
        <p:spPr>
          <a:xfrm>
            <a:off x="8606300" y="3562146"/>
            <a:ext cx="1497476" cy="3270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8"/>
            </p:custDataLst>
          </p:nvPr>
        </p:nvSpPr>
        <p:spPr>
          <a:xfrm>
            <a:off x="8605878" y="4548132"/>
            <a:ext cx="1497898" cy="37337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9"/>
            </p:custDataLst>
          </p:nvPr>
        </p:nvSpPr>
        <p:spPr>
          <a:xfrm>
            <a:off x="8605877" y="5030107"/>
            <a:ext cx="1497899" cy="37337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Nueva Venta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10"/>
            </p:custDataLst>
          </p:nvPr>
        </p:nvSpPr>
        <p:spPr>
          <a:xfrm>
            <a:off x="8605878" y="4066158"/>
            <a:ext cx="1497898" cy="34703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8621052" y="5512083"/>
            <a:ext cx="1482724" cy="29150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Reporte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7632" y="537157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Cantidad: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42" name="Content"/>
          <p:cNvSpPr/>
          <p:nvPr>
            <p:custDataLst>
              <p:custData r:id="rId12"/>
            </p:custDataLst>
          </p:nvPr>
        </p:nvSpPr>
        <p:spPr>
          <a:xfrm>
            <a:off x="1596182" y="5354723"/>
            <a:ext cx="1083481" cy="3804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891242" y="537157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Iva: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44" name="Content"/>
          <p:cNvSpPr/>
          <p:nvPr>
            <p:custDataLst>
              <p:custData r:id="rId13"/>
            </p:custDataLst>
          </p:nvPr>
        </p:nvSpPr>
        <p:spPr>
          <a:xfrm>
            <a:off x="3649226" y="5354723"/>
            <a:ext cx="1083481" cy="3804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975885" y="5403481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Total: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49" name="Content"/>
          <p:cNvSpPr/>
          <p:nvPr>
            <p:custDataLst>
              <p:custData r:id="rId14"/>
            </p:custDataLst>
          </p:nvPr>
        </p:nvSpPr>
        <p:spPr>
          <a:xfrm>
            <a:off x="5891873" y="5414944"/>
            <a:ext cx="1083481" cy="3771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391705" y="6076624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Pago Efectivo: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51" name="Content"/>
          <p:cNvSpPr/>
          <p:nvPr>
            <p:custDataLst>
              <p:custData r:id="rId15"/>
            </p:custDataLst>
          </p:nvPr>
        </p:nvSpPr>
        <p:spPr>
          <a:xfrm>
            <a:off x="2033463" y="6096294"/>
            <a:ext cx="1083481" cy="3804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381425" y="6133539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Total: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53" name="Content"/>
          <p:cNvSpPr/>
          <p:nvPr>
            <p:custDataLst>
              <p:custData r:id="rId16"/>
            </p:custDataLst>
          </p:nvPr>
        </p:nvSpPr>
        <p:spPr>
          <a:xfrm>
            <a:off x="5639975" y="6116692"/>
            <a:ext cx="1083481" cy="3804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7"/>
            </p:custDataLst>
          </p:nvPr>
        </p:nvSpPr>
        <p:spPr>
          <a:xfrm>
            <a:off x="3205615" y="6141423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Cambio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4991" y="1027906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Nombre: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1979390" y="1027906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40791" y="230188"/>
            <a:ext cx="311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bg1"/>
                </a:solidFill>
              </a:rPr>
              <a:t>Empleado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4991" y="1579403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Apellido: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1979390" y="1579403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4991" y="2153414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Dirección: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1979390" y="2153414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54991" y="2680956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Teléfono: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5" name="Content"/>
          <p:cNvSpPr/>
          <p:nvPr>
            <p:custDataLst>
              <p:custData r:id="rId4"/>
            </p:custDataLst>
          </p:nvPr>
        </p:nvSpPr>
        <p:spPr>
          <a:xfrm>
            <a:off x="1979390" y="2680956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4991" y="325674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Correo: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7" name="Content"/>
          <p:cNvSpPr/>
          <p:nvPr>
            <p:custDataLst>
              <p:custData r:id="rId5"/>
            </p:custDataLst>
          </p:nvPr>
        </p:nvSpPr>
        <p:spPr>
          <a:xfrm>
            <a:off x="1979390" y="3256740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54991" y="3845603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Sueldo: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9" name="Content"/>
          <p:cNvSpPr/>
          <p:nvPr>
            <p:custDataLst>
              <p:custData r:id="rId6"/>
            </p:custDataLst>
          </p:nvPr>
        </p:nvSpPr>
        <p:spPr>
          <a:xfrm>
            <a:off x="1979390" y="3845603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54991" y="4434928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Horario: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21" name="Content"/>
          <p:cNvSpPr/>
          <p:nvPr>
            <p:custDataLst>
              <p:custData r:id="rId7"/>
            </p:custDataLst>
          </p:nvPr>
        </p:nvSpPr>
        <p:spPr>
          <a:xfrm>
            <a:off x="1979390" y="4434928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8"/>
            </p:custDataLst>
          </p:nvPr>
        </p:nvSpPr>
        <p:spPr>
          <a:xfrm>
            <a:off x="5770857" y="1466683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9"/>
            </p:custDataLst>
          </p:nvPr>
        </p:nvSpPr>
        <p:spPr>
          <a:xfrm>
            <a:off x="5771279" y="2011433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10"/>
            </p:custDataLst>
          </p:nvPr>
        </p:nvSpPr>
        <p:spPr>
          <a:xfrm>
            <a:off x="5770857" y="2997420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1"/>
            </p:custDataLst>
          </p:nvPr>
        </p:nvSpPr>
        <p:spPr>
          <a:xfrm>
            <a:off x="5770857" y="3479395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2"/>
            </p:custDataLst>
          </p:nvPr>
        </p:nvSpPr>
        <p:spPr>
          <a:xfrm>
            <a:off x="5789907" y="2515445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2" name="Table"/>
          <p:cNvGraphicFramePr>
            <a:graphicFrameLocks noGrp="1"/>
          </p:cNvGraphicFramePr>
          <p:nvPr>
            <p:custDataLst>
              <p:custData r:id="rId13"/>
            </p:custDataLst>
            <p:extLst>
              <p:ext uri="{D42A27DB-BD31-4B8C-83A1-F6EECF244321}">
                <p14:modId xmlns:p14="http://schemas.microsoft.com/office/powerpoint/2010/main" val="649771962"/>
              </p:ext>
            </p:extLst>
          </p:nvPr>
        </p:nvGraphicFramePr>
        <p:xfrm>
          <a:off x="7336131" y="1559657"/>
          <a:ext cx="4722518" cy="31075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Content"/>
          <p:cNvSpPr/>
          <p:nvPr>
            <p:custDataLst>
              <p:custData r:id="rId14"/>
            </p:custDataLst>
          </p:nvPr>
        </p:nvSpPr>
        <p:spPr>
          <a:xfrm>
            <a:off x="9754540" y="5350387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8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8791" y="149554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Nombre: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7" name="Content"/>
          <p:cNvSpPr/>
          <p:nvPr>
            <p:custDataLst>
              <p:custData r:id="rId1"/>
            </p:custDataLst>
          </p:nvPr>
        </p:nvSpPr>
        <p:spPr>
          <a:xfrm>
            <a:off x="1903190" y="1495540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8791" y="2047037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Apellido: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1903190" y="2047037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8791" y="2621048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Dirección: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1" name="Content"/>
          <p:cNvSpPr/>
          <p:nvPr>
            <p:custDataLst>
              <p:custData r:id="rId3"/>
            </p:custDataLst>
          </p:nvPr>
        </p:nvSpPr>
        <p:spPr>
          <a:xfrm>
            <a:off x="1903190" y="2621048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8791" y="314859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Teléfono: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3" name="Content"/>
          <p:cNvSpPr/>
          <p:nvPr>
            <p:custDataLst>
              <p:custData r:id="rId4"/>
            </p:custDataLst>
          </p:nvPr>
        </p:nvSpPr>
        <p:spPr>
          <a:xfrm>
            <a:off x="1903190" y="3148590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8791" y="3724374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Correo: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5" name="Content"/>
          <p:cNvSpPr/>
          <p:nvPr>
            <p:custDataLst>
              <p:custData r:id="rId5"/>
            </p:custDataLst>
          </p:nvPr>
        </p:nvSpPr>
        <p:spPr>
          <a:xfrm>
            <a:off x="1903190" y="3724374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78791" y="4313237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RFC: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7" name="Content"/>
          <p:cNvSpPr/>
          <p:nvPr>
            <p:custDataLst>
              <p:custData r:id="rId6"/>
            </p:custDataLst>
          </p:nvPr>
        </p:nvSpPr>
        <p:spPr>
          <a:xfrm>
            <a:off x="1903190" y="4313237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694657" y="1934317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95079" y="2479067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5694657" y="3465054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0"/>
            </p:custDataLst>
          </p:nvPr>
        </p:nvSpPr>
        <p:spPr>
          <a:xfrm>
            <a:off x="5694657" y="3947029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11"/>
            </p:custDataLst>
          </p:nvPr>
        </p:nvSpPr>
        <p:spPr>
          <a:xfrm>
            <a:off x="5713707" y="2983079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1391494988"/>
              </p:ext>
            </p:extLst>
          </p:nvPr>
        </p:nvGraphicFramePr>
        <p:xfrm>
          <a:off x="7259931" y="2027291"/>
          <a:ext cx="4722518" cy="31075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13"/>
            </p:custDataLst>
          </p:nvPr>
        </p:nvSpPr>
        <p:spPr>
          <a:xfrm>
            <a:off x="9678340" y="5818021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540791" y="230188"/>
            <a:ext cx="3110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</a:rPr>
              <a:t>Cliente</a:t>
            </a:r>
            <a:endParaRPr lang="es-MX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8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604" y="149554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Nombre: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8" name="Content"/>
          <p:cNvSpPr/>
          <p:nvPr>
            <p:custDataLst>
              <p:custData r:id="rId1"/>
            </p:custDataLst>
          </p:nvPr>
        </p:nvSpPr>
        <p:spPr>
          <a:xfrm>
            <a:off x="1903190" y="1495540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604" y="2047037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Descripción: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0" name="Content"/>
          <p:cNvSpPr/>
          <p:nvPr>
            <p:custDataLst>
              <p:custData r:id="rId2"/>
            </p:custDataLst>
          </p:nvPr>
        </p:nvSpPr>
        <p:spPr>
          <a:xfrm>
            <a:off x="1903190" y="2047037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0604" y="2640759"/>
            <a:ext cx="207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Precio compra: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2" name="Content"/>
          <p:cNvSpPr/>
          <p:nvPr>
            <p:custDataLst>
              <p:custData r:id="rId3"/>
            </p:custDataLst>
          </p:nvPr>
        </p:nvSpPr>
        <p:spPr>
          <a:xfrm>
            <a:off x="1903190" y="2621048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0603" y="4319607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Categoría: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4" name="Content"/>
          <p:cNvSpPr/>
          <p:nvPr>
            <p:custDataLst>
              <p:custData r:id="rId4"/>
            </p:custDataLst>
          </p:nvPr>
        </p:nvSpPr>
        <p:spPr>
          <a:xfrm>
            <a:off x="1903190" y="3148590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00604" y="314859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Precio venta: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6" name="Content"/>
          <p:cNvSpPr/>
          <p:nvPr>
            <p:custDataLst>
              <p:custData r:id="rId5"/>
            </p:custDataLst>
          </p:nvPr>
        </p:nvSpPr>
        <p:spPr>
          <a:xfrm>
            <a:off x="1903190" y="3724374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32887" y="3746974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18" name="Content"/>
          <p:cNvSpPr/>
          <p:nvPr>
            <p:custDataLst>
              <p:custData r:id="rId6"/>
            </p:custDataLst>
          </p:nvPr>
        </p:nvSpPr>
        <p:spPr>
          <a:xfrm>
            <a:off x="1903190" y="4313237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7"/>
            </p:custDataLst>
          </p:nvPr>
        </p:nvSpPr>
        <p:spPr>
          <a:xfrm>
            <a:off x="5694657" y="1934317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8"/>
            </p:custDataLst>
          </p:nvPr>
        </p:nvSpPr>
        <p:spPr>
          <a:xfrm>
            <a:off x="5695079" y="2479067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9"/>
            </p:custDataLst>
          </p:nvPr>
        </p:nvSpPr>
        <p:spPr>
          <a:xfrm>
            <a:off x="5694657" y="3465054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10"/>
            </p:custDataLst>
          </p:nvPr>
        </p:nvSpPr>
        <p:spPr>
          <a:xfrm>
            <a:off x="5694657" y="3947029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1"/>
            </p:custDataLst>
          </p:nvPr>
        </p:nvSpPr>
        <p:spPr>
          <a:xfrm>
            <a:off x="5713707" y="2983079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4" name="Table"/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3077122915"/>
              </p:ext>
            </p:extLst>
          </p:nvPr>
        </p:nvGraphicFramePr>
        <p:xfrm>
          <a:off x="7259931" y="2027291"/>
          <a:ext cx="4722518" cy="31075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Content"/>
          <p:cNvSpPr/>
          <p:nvPr>
            <p:custDataLst>
              <p:custData r:id="rId13"/>
            </p:custDataLst>
          </p:nvPr>
        </p:nvSpPr>
        <p:spPr>
          <a:xfrm>
            <a:off x="9678340" y="5818021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540791" y="230188"/>
            <a:ext cx="3110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</a:rPr>
              <a:t>Productos 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1554" y="889406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Id: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28" name="Content"/>
          <p:cNvSpPr/>
          <p:nvPr>
            <p:custDataLst>
              <p:custData r:id="rId14"/>
            </p:custDataLst>
          </p:nvPr>
        </p:nvSpPr>
        <p:spPr>
          <a:xfrm>
            <a:off x="1884140" y="889406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00603" y="4950550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Cantidad: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30" name="Content"/>
          <p:cNvSpPr/>
          <p:nvPr>
            <p:custDataLst>
              <p:custData r:id="rId15"/>
            </p:custDataLst>
          </p:nvPr>
        </p:nvSpPr>
        <p:spPr>
          <a:xfrm>
            <a:off x="1903190" y="4944180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03"/>
            <a:ext cx="12192000" cy="6835850"/>
          </a:xfrm>
          <a:prstGeom prst="rect">
            <a:avLst/>
          </a:prstGeom>
        </p:spPr>
      </p:pic>
      <p:sp>
        <p:nvSpPr>
          <p:cNvPr id="17" name="Content"/>
          <p:cNvSpPr/>
          <p:nvPr>
            <p:custDataLst>
              <p:custData r:id="rId1"/>
            </p:custDataLst>
          </p:nvPr>
        </p:nvSpPr>
        <p:spPr>
          <a:xfrm>
            <a:off x="3164651" y="2376441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4699815" y="2385937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7751199" y="2405612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9391744" y="2403754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5"/>
            </p:custDataLst>
          </p:nvPr>
        </p:nvSpPr>
        <p:spPr>
          <a:xfrm>
            <a:off x="6225507" y="2406790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2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857065759"/>
              </p:ext>
            </p:extLst>
          </p:nvPr>
        </p:nvGraphicFramePr>
        <p:xfrm>
          <a:off x="2038351" y="3057638"/>
          <a:ext cx="9163048" cy="31075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5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Content"/>
          <p:cNvSpPr/>
          <p:nvPr>
            <p:custDataLst>
              <p:custData r:id="rId7"/>
            </p:custDataLst>
          </p:nvPr>
        </p:nvSpPr>
        <p:spPr>
          <a:xfrm>
            <a:off x="9945040" y="6367371"/>
            <a:ext cx="1106592" cy="358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smtClean="0"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540791" y="230188"/>
            <a:ext cx="3110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</a:rPr>
              <a:t>Categoría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595125" y="1465499"/>
            <a:ext cx="16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Nombre: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3065240" y="1479861"/>
            <a:ext cx="3373660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9" t="19334" r="43268" b="34203"/>
          <a:stretch/>
        </p:blipFill>
        <p:spPr>
          <a:xfrm>
            <a:off x="914400" y="952500"/>
            <a:ext cx="10229850" cy="5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570B82F8-9288-45D0-A869-541D8535F41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A2452C4-84DE-4B29-906D-E3D92E2CC8A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9729A9F-62F7-436F-9286-E0F14FA9E3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35B6E2D-35A2-447C-A45B-06DBC8CFE34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CF5C65F-C95E-4866-85F4-68E182B4130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AA4CD1D-1C8F-4AF3-B1DD-B489D6A1629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F1237F8-F582-4BD5-B854-E639111709F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3DF4FB-7F23-49D1-8F30-5BD3031E062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89763D7-DEB7-421D-8C6B-238608A80A8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33B1256-CC46-4D3A-BFE4-D4825119DF9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7A2CC02-5DA4-4DE8-ABE8-31BDFC5EE09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93D668-31E3-487C-B1F7-22634D6E4F2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0F4B236-F966-4C89-975F-86D072BA95E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D0B956-07BE-4336-B26F-0AA63DD1FD6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4607547-DB0A-4821-BD7B-4281A740FB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B2AE7D7-EC14-448A-9F9D-B4222EC44AA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18B13DB-9C8B-4223-BFC8-8A27C560614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A9EE511-25DE-4A67-BAA5-0E1AA382B34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DE91D7D-991B-45DC-A422-52AECDC3BC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7E227CF-4162-4E3C-ACAF-F0A04791C5B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9A25D73-9141-4932-9FDD-45B121E79E2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FE2B516-0DE9-40F4-A3A2-55CF6C549C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452E15D-2D73-4A4D-BB56-FC9BC18A0C1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8312294-9492-431B-94F0-F5C854EA19C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868CC8E-BFBC-403C-827B-45EFC577914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DDE98C6-71ED-4204-A005-AFABBFCA301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42540D8-E211-4A07-8D6A-71399FC1270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B6C9D82-D965-46B1-B37B-E63D5CED00F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0615538-C6D8-49DA-A749-911F6792F9C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747FC57-C24B-4731-BD3B-F7DE88AA29C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CE0E6D0-2485-4068-98A8-EE7C38DCAD8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F26F17F-43A8-4D56-A0BE-C9C0A85A269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9CB2BA3-6AD2-4053-8390-DDCE105978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A008DF2-8E09-4E89-A4D3-F72E183BF85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82680E7-5E19-4338-9819-1F37F88FF94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DE7B3A0-34A0-4EDA-B30F-66362324928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410E139-F3B4-43AC-B7A8-B8AB130F336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2B1CA08-9024-46C2-A161-CD640B33381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4658FB3-A1FB-432C-8960-96CC17E4A51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96810BA-1AE2-487A-8368-BB75F3CDFC4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7819DEA-578A-460F-BD26-A40AAFEACD1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BAEC4A8-BA7B-43DB-A8B9-B1CC8EA5BC7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A489A58-70E3-4173-BF7E-9F877084041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37D3363-3519-43DE-8EEA-AA025020F98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FA3E99-3A83-4BC4-975D-A994A0989CB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C82C68C-22EC-4497-BC92-D5641C190D1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DF1750E-0BC5-4AAF-9009-467C8241733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C316C65-C8B5-4463-9928-B60FD7C6FE2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A75325B-FEC6-4BD1-A3EA-22343B81A8E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C2BEF4C-9AB6-4966-A25C-830FF378A0A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6D9D25A-3568-47A6-B0C6-2DEA874C084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46AF71F-8138-4C26-9012-9CC4279434E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846C253-AF5B-4069-A45C-B80EEFB3729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6471723-8715-4B32-926B-4740C350879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D6F997D-0887-4C19-9C60-B3460AD0AF4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E968909-DE9A-4CCE-A41E-7E1585D4ABB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ADBFC0D-3F7A-416B-8176-7AA3CFCAD61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5D489B6-057C-4CAE-A07C-A41004A2BF2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8E8D824-4446-497F-8D3C-EBB49FD5688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7AE5640-E61A-4431-A285-950E549DCFC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F76CD4A-C79E-4B36-8320-1D395F75DE8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A509FAB-90FF-480A-B66C-B1F5586B506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937B418-1070-45C7-B2F6-D50BE4C0534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13F8EB9-C448-4848-90F1-296EDDC8198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0458AE1-0140-46EE-8A83-A975A487E64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A58D02D-47DA-4C82-9C39-68453FC0551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46FAE67-0534-483A-86FF-FFBC0B8DDE4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4B57088-15E6-47A3-BA9B-CBE4F336A46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63C34C8-FD7F-4AE6-B554-190B1133EF4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A7FAD87-4A94-4FC0-8B0F-E9F1388B7AA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5310CA7-4556-49E4-BD52-00F10A7FAFD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5051DCD-4E9C-451E-AACC-BB01A7DFBE7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117</Words>
  <Application>Microsoft Office PowerPoint</Application>
  <PresentationFormat>Panorámica</PresentationFormat>
  <Paragraphs>77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Kristen ITC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</dc:creator>
  <cp:lastModifiedBy>Laura</cp:lastModifiedBy>
  <cp:revision>13</cp:revision>
  <dcterms:created xsi:type="dcterms:W3CDTF">2018-03-06T19:12:22Z</dcterms:created>
  <dcterms:modified xsi:type="dcterms:W3CDTF">2018-03-09T00:58:40Z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